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3"/>
  </p:notesMasterIdLst>
  <p:sldIdLst>
    <p:sldId id="257" r:id="rId2"/>
    <p:sldId id="273" r:id="rId3"/>
    <p:sldId id="384" r:id="rId4"/>
    <p:sldId id="386" r:id="rId5"/>
    <p:sldId id="331" r:id="rId6"/>
    <p:sldId id="332" r:id="rId7"/>
    <p:sldId id="378" r:id="rId8"/>
    <p:sldId id="398" r:id="rId9"/>
    <p:sldId id="443" r:id="rId10"/>
    <p:sldId id="399" r:id="rId11"/>
    <p:sldId id="422" r:id="rId12"/>
    <p:sldId id="415" r:id="rId13"/>
    <p:sldId id="447" r:id="rId14"/>
    <p:sldId id="432" r:id="rId15"/>
    <p:sldId id="408" r:id="rId16"/>
    <p:sldId id="421" r:id="rId17"/>
    <p:sldId id="446" r:id="rId18"/>
    <p:sldId id="433" r:id="rId19"/>
    <p:sldId id="429" r:id="rId20"/>
    <p:sldId id="435" r:id="rId21"/>
    <p:sldId id="426" r:id="rId22"/>
    <p:sldId id="425" r:id="rId23"/>
    <p:sldId id="444" r:id="rId24"/>
    <p:sldId id="352" r:id="rId25"/>
    <p:sldId id="390" r:id="rId26"/>
    <p:sldId id="391" r:id="rId27"/>
    <p:sldId id="412" r:id="rId28"/>
    <p:sldId id="393" r:id="rId29"/>
    <p:sldId id="394" r:id="rId30"/>
    <p:sldId id="359" r:id="rId31"/>
    <p:sldId id="361" r:id="rId32"/>
    <p:sldId id="362" r:id="rId33"/>
    <p:sldId id="397" r:id="rId34"/>
    <p:sldId id="364" r:id="rId35"/>
    <p:sldId id="365" r:id="rId36"/>
    <p:sldId id="366" r:id="rId37"/>
    <p:sldId id="368" r:id="rId38"/>
    <p:sldId id="396" r:id="rId39"/>
    <p:sldId id="370" r:id="rId40"/>
    <p:sldId id="431" r:id="rId41"/>
    <p:sldId id="371" r:id="rId42"/>
    <p:sldId id="448" r:id="rId43"/>
    <p:sldId id="440" r:id="rId44"/>
    <p:sldId id="442" r:id="rId45"/>
    <p:sldId id="450" r:id="rId46"/>
    <p:sldId id="449" r:id="rId47"/>
    <p:sldId id="445" r:id="rId48"/>
    <p:sldId id="383" r:id="rId49"/>
    <p:sldId id="441" r:id="rId50"/>
    <p:sldId id="413" r:id="rId51"/>
    <p:sldId id="281" r:id="rId52"/>
  </p:sldIdLst>
  <p:sldSz cx="9144000" cy="5143500" type="screen16x9"/>
  <p:notesSz cx="6858000" cy="17621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56">
          <p15:clr>
            <a:srgbClr val="A4A3A4"/>
          </p15:clr>
        </p15:guide>
        <p15:guide id="2" orient="horz" pos="109">
          <p15:clr>
            <a:srgbClr val="A4A3A4"/>
          </p15:clr>
        </p15:guide>
        <p15:guide id="3" orient="horz" pos="598">
          <p15:clr>
            <a:srgbClr val="A4A3A4"/>
          </p15:clr>
        </p15:guide>
        <p15:guide id="4" orient="horz" pos="2808">
          <p15:clr>
            <a:srgbClr val="A4A3A4"/>
          </p15:clr>
        </p15:guide>
        <p15:guide id="5" orient="horz" pos="2916">
          <p15:clr>
            <a:srgbClr val="A4A3A4"/>
          </p15:clr>
        </p15:guide>
        <p15:guide id="6" orient="horz" pos="1405">
          <p15:clr>
            <a:srgbClr val="A4A3A4"/>
          </p15:clr>
        </p15:guide>
        <p15:guide id="7" pos="432">
          <p15:clr>
            <a:srgbClr val="A4A3A4"/>
          </p15:clr>
        </p15:guide>
        <p15:guide id="8" pos="5328">
          <p15:clr>
            <a:srgbClr val="A4A3A4"/>
          </p15:clr>
        </p15:guide>
        <p15:guide id="9" pos="5616">
          <p15:clr>
            <a:srgbClr val="A4A3A4"/>
          </p15:clr>
        </p15:guide>
        <p15:guide id="10" pos="1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598"/>
    <a:srgbClr val="2B70AE"/>
    <a:srgbClr val="FF0090"/>
    <a:srgbClr val="2B7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6D65B-99FC-4057-B12B-1442A007F964}" v="51" dt="2020-06-15T17:46:35.381"/>
    <p1510:client id="{10C9E753-CE71-4F93-B786-7C83BF728653}" v="558" dt="2020-06-10T00:34:37.142"/>
    <p1510:client id="{19BEDCFF-D86B-4187-A972-5536723DB727}" v="110" dt="2020-06-23T00:35:43.410"/>
    <p1510:client id="{242B39FA-85ED-4231-9F9E-29F6DE367981}" v="72" dt="2020-06-23T16:29:23.650"/>
    <p1510:client id="{2A66ACDB-F40F-4C4B-B126-DAB97CD05047}" v="37" dt="2020-02-05T18:03:54.891"/>
    <p1510:client id="{3B931BD2-43AB-45F6-A24B-8E632216D2F5}" v="101" dt="2020-06-19T18:26:21.689"/>
    <p1510:client id="{47CA042D-A4C7-4E36-8147-9549B4B9982F}" v="25" dt="2020-06-15T17:52:13.836"/>
    <p1510:client id="{487EE12C-0947-4C9B-9699-F2FDA941040B}" v="10" dt="2020-06-23T17:31:33.385"/>
    <p1510:client id="{48C49F72-DA4E-44D8-9B59-278464FE6AEC}" v="106" dt="2020-02-11T18:18:58.473"/>
    <p1510:client id="{5413F39E-2104-4B7B-AED7-AA9954CB34F7}" v="3" dt="2020-06-15T16:44:32.282"/>
    <p1510:client id="{5B5DE5E1-0BA4-4768-B5FA-696AEB6B9E26}" v="215" dt="2020-06-15T18:17:57.501"/>
    <p1510:client id="{5C143673-7239-4E34-85AF-54009B67B40A}" v="13" dt="2020-06-15T15:21:32.209"/>
    <p1510:client id="{879EDA52-A15F-F995-115E-CA9D09F2D842}" v="104" dt="2019-08-15T19:33:00.795"/>
    <p1510:client id="{98217416-2102-49C7-A524-D025726A715E}" v="54" dt="2020-06-15T18:01:09.081"/>
    <p1510:client id="{A58F98DD-EED8-4233-AA1D-B55D714DF7D8}" v="502" dt="2020-06-19T16:53:13.939"/>
    <p1510:client id="{B7132D24-4660-490E-8CA4-94A76DE3182E}" v="24" dt="2020-06-23T16:17:40.153"/>
    <p1510:client id="{BF3528E4-2773-0F01-AB78-D84435A8E139}" v="19" dt="2019-08-15T19:35:04.129"/>
    <p1510:client id="{C23117BF-4B7D-4BFF-89D0-578ACFFB995C}" v="6" dt="2020-06-15T23:34:33.7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44" y="114"/>
      </p:cViewPr>
      <p:guideLst>
        <p:guide orient="horz" pos="756"/>
        <p:guide orient="horz" pos="109"/>
        <p:guide orient="horz" pos="598"/>
        <p:guide orient="horz" pos="2808"/>
        <p:guide orient="horz" pos="2916"/>
        <p:guide orient="horz" pos="1405"/>
        <p:guide pos="432"/>
        <p:guide pos="5328"/>
        <p:guide pos="5616"/>
        <p:guide pos="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die Santoso" clId="Web-{5C143673-7239-4E34-85AF-54009B67B40A}"/>
    <pc:docChg chg="addSld delSld">
      <pc:chgData name="Alodie Santoso" userId="" providerId="" clId="Web-{5C143673-7239-4E34-85AF-54009B67B40A}" dt="2020-06-15T15:21:32.209" v="3"/>
      <pc:docMkLst>
        <pc:docMk/>
      </pc:docMkLst>
      <pc:sldChg chg="del">
        <pc:chgData name="Alodie Santoso" userId="" providerId="" clId="Web-{5C143673-7239-4E34-85AF-54009B67B40A}" dt="2020-06-15T15:16:39.864" v="2"/>
        <pc:sldMkLst>
          <pc:docMk/>
          <pc:sldMk cId="327212558" sldId="358"/>
        </pc:sldMkLst>
      </pc:sldChg>
      <pc:sldChg chg="del">
        <pc:chgData name="Alodie Santoso" userId="" providerId="" clId="Web-{5C143673-7239-4E34-85AF-54009B67B40A}" dt="2020-06-15T15:21:32.209" v="3"/>
        <pc:sldMkLst>
          <pc:docMk/>
          <pc:sldMk cId="3045634470" sldId="360"/>
        </pc:sldMkLst>
      </pc:sldChg>
      <pc:sldChg chg="add del">
        <pc:chgData name="Alodie Santoso" userId="" providerId="" clId="Web-{5C143673-7239-4E34-85AF-54009B67B40A}" dt="2020-06-15T15:14:46.857" v="1"/>
        <pc:sldMkLst>
          <pc:docMk/>
          <pc:sldMk cId="3855252561" sldId="378"/>
        </pc:sldMkLst>
      </pc:sldChg>
    </pc:docChg>
  </pc:docChgLst>
  <pc:docChgLst>
    <pc:chgData name="Wilson Phoeng" clId="Web-{5B5DE5E1-0BA4-4768-B5FA-696AEB6B9E26}"/>
    <pc:docChg chg="addSld modSld">
      <pc:chgData name="Wilson Phoeng" userId="" providerId="" clId="Web-{5B5DE5E1-0BA4-4768-B5FA-696AEB6B9E26}" dt="2020-06-15T18:17:57.501" v="211" actId="20577"/>
      <pc:docMkLst>
        <pc:docMk/>
      </pc:docMkLst>
      <pc:sldChg chg="modSp">
        <pc:chgData name="Wilson Phoeng" userId="" providerId="" clId="Web-{5B5DE5E1-0BA4-4768-B5FA-696AEB6B9E26}" dt="2020-06-15T18:16:01.541" v="203" actId="20577"/>
        <pc:sldMkLst>
          <pc:docMk/>
          <pc:sldMk cId="2907400996" sldId="353"/>
        </pc:sldMkLst>
        <pc:spChg chg="mod">
          <ac:chgData name="Wilson Phoeng" userId="" providerId="" clId="Web-{5B5DE5E1-0BA4-4768-B5FA-696AEB6B9E26}" dt="2020-06-15T18:16:01.541" v="203" actId="20577"/>
          <ac:spMkLst>
            <pc:docMk/>
            <pc:sldMk cId="2907400996" sldId="353"/>
            <ac:spMk id="2" creationId="{00000000-0000-0000-0000-000000000000}"/>
          </ac:spMkLst>
        </pc:spChg>
      </pc:sldChg>
      <pc:sldChg chg="modSp">
        <pc:chgData name="Wilson Phoeng" userId="" providerId="" clId="Web-{5B5DE5E1-0BA4-4768-B5FA-696AEB6B9E26}" dt="2020-06-15T18:17:57.501" v="211" actId="20577"/>
        <pc:sldMkLst>
          <pc:docMk/>
          <pc:sldMk cId="1300852196" sldId="354"/>
        </pc:sldMkLst>
        <pc:spChg chg="mod">
          <ac:chgData name="Wilson Phoeng" userId="" providerId="" clId="Web-{5B5DE5E1-0BA4-4768-B5FA-696AEB6B9E26}" dt="2020-06-15T18:17:57.501" v="211" actId="20577"/>
          <ac:spMkLst>
            <pc:docMk/>
            <pc:sldMk cId="1300852196" sldId="354"/>
            <ac:spMk id="2" creationId="{00000000-0000-0000-0000-000000000000}"/>
          </ac:spMkLst>
        </pc:spChg>
      </pc:sldChg>
      <pc:sldChg chg="modSp">
        <pc:chgData name="Wilson Phoeng" userId="" providerId="" clId="Web-{5B5DE5E1-0BA4-4768-B5FA-696AEB6B9E26}" dt="2020-06-15T18:17:07.357" v="207" actId="20577"/>
        <pc:sldMkLst>
          <pc:docMk/>
          <pc:sldMk cId="3493746178" sldId="355"/>
        </pc:sldMkLst>
        <pc:spChg chg="mod">
          <ac:chgData name="Wilson Phoeng" userId="" providerId="" clId="Web-{5B5DE5E1-0BA4-4768-B5FA-696AEB6B9E26}" dt="2020-06-15T18:17:07.357" v="207" actId="20577"/>
          <ac:spMkLst>
            <pc:docMk/>
            <pc:sldMk cId="3493746178" sldId="355"/>
            <ac:spMk id="2" creationId="{00000000-0000-0000-0000-000000000000}"/>
          </ac:spMkLst>
        </pc:spChg>
      </pc:sldChg>
      <pc:sldChg chg="modSp new">
        <pc:chgData name="Wilson Phoeng" userId="" providerId="" clId="Web-{5B5DE5E1-0BA4-4768-B5FA-696AEB6B9E26}" dt="2020-06-15T18:11:51.993" v="201" actId="20577"/>
        <pc:sldMkLst>
          <pc:docMk/>
          <pc:sldMk cId="2368649034" sldId="389"/>
        </pc:sldMkLst>
        <pc:spChg chg="mod">
          <ac:chgData name="Wilson Phoeng" userId="" providerId="" clId="Web-{5B5DE5E1-0BA4-4768-B5FA-696AEB6B9E26}" dt="2020-06-15T18:09:44.406" v="57" actId="20577"/>
          <ac:spMkLst>
            <pc:docMk/>
            <pc:sldMk cId="2368649034" sldId="389"/>
            <ac:spMk id="2" creationId="{0EB3F4AB-6FA2-44CE-92B6-4C8F6F770CAE}"/>
          </ac:spMkLst>
        </pc:spChg>
        <pc:spChg chg="mod">
          <ac:chgData name="Wilson Phoeng" userId="" providerId="" clId="Web-{5B5DE5E1-0BA4-4768-B5FA-696AEB6B9E26}" dt="2020-06-15T18:11:51.993" v="201" actId="20577"/>
          <ac:spMkLst>
            <pc:docMk/>
            <pc:sldMk cId="2368649034" sldId="389"/>
            <ac:spMk id="3" creationId="{53D38F7B-B124-47F2-86DC-4EB83E6C808B}"/>
          </ac:spMkLst>
        </pc:spChg>
      </pc:sldChg>
    </pc:docChg>
  </pc:docChgLst>
  <pc:docChgLst>
    <pc:chgData name="Santoso, Alodie R." userId="S::asantoso@mednet.ucla.edu::2461ad66-ceda-4101-abb3-55c5fbda6791" providerId="AD" clId="Web-{879EDA52-A15F-F995-115E-CA9D09F2D842}"/>
    <pc:docChg chg="modSld">
      <pc:chgData name="Santoso, Alodie R." userId="S::asantoso@mednet.ucla.edu::2461ad66-ceda-4101-abb3-55c5fbda6791" providerId="AD" clId="Web-{879EDA52-A15F-F995-115E-CA9D09F2D842}" dt="2019-08-15T19:33:00.795" v="104" actId="14100"/>
      <pc:docMkLst>
        <pc:docMk/>
      </pc:docMkLst>
      <pc:sldChg chg="modSp">
        <pc:chgData name="Santoso, Alodie R." userId="S::asantoso@mednet.ucla.edu::2461ad66-ceda-4101-abb3-55c5fbda6791" providerId="AD" clId="Web-{879EDA52-A15F-F995-115E-CA9D09F2D842}" dt="2019-08-15T19:31:07.966" v="93" actId="20577"/>
        <pc:sldMkLst>
          <pc:docMk/>
          <pc:sldMk cId="1820665299" sldId="284"/>
        </pc:sldMkLst>
        <pc:spChg chg="mod">
          <ac:chgData name="Santoso, Alodie R." userId="S::asantoso@mednet.ucla.edu::2461ad66-ceda-4101-abb3-55c5fbda6791" providerId="AD" clId="Web-{879EDA52-A15F-F995-115E-CA9D09F2D842}" dt="2019-08-15T19:31:07.966" v="93" actId="20577"/>
          <ac:spMkLst>
            <pc:docMk/>
            <pc:sldMk cId="1820665299" sldId="284"/>
            <ac:spMk id="3" creationId="{00000000-0000-0000-0000-000000000000}"/>
          </ac:spMkLst>
        </pc:spChg>
      </pc:sldChg>
      <pc:sldChg chg="modSp">
        <pc:chgData name="Santoso, Alodie R." userId="S::asantoso@mednet.ucla.edu::2461ad66-ceda-4101-abb3-55c5fbda6791" providerId="AD" clId="Web-{879EDA52-A15F-F995-115E-CA9D09F2D842}" dt="2019-08-15T19:28:50.434" v="21" actId="20577"/>
        <pc:sldMkLst>
          <pc:docMk/>
          <pc:sldMk cId="124998633" sldId="334"/>
        </pc:sldMkLst>
        <pc:spChg chg="mod">
          <ac:chgData name="Santoso, Alodie R." userId="S::asantoso@mednet.ucla.edu::2461ad66-ceda-4101-abb3-55c5fbda6791" providerId="AD" clId="Web-{879EDA52-A15F-F995-115E-CA9D09F2D842}" dt="2019-08-15T19:28:50.434" v="21" actId="20577"/>
          <ac:spMkLst>
            <pc:docMk/>
            <pc:sldMk cId="124998633" sldId="334"/>
            <ac:spMk id="6" creationId="{00000000-0000-0000-0000-000000000000}"/>
          </ac:spMkLst>
        </pc:spChg>
      </pc:sldChg>
      <pc:sldChg chg="modSp">
        <pc:chgData name="Santoso, Alodie R." userId="S::asantoso@mednet.ucla.edu::2461ad66-ceda-4101-abb3-55c5fbda6791" providerId="AD" clId="Web-{879EDA52-A15F-F995-115E-CA9D09F2D842}" dt="2019-08-15T19:33:00.795" v="104" actId="14100"/>
        <pc:sldMkLst>
          <pc:docMk/>
          <pc:sldMk cId="1919716539" sldId="341"/>
        </pc:sldMkLst>
        <pc:spChg chg="mod">
          <ac:chgData name="Santoso, Alodie R." userId="S::asantoso@mednet.ucla.edu::2461ad66-ceda-4101-abb3-55c5fbda6791" providerId="AD" clId="Web-{879EDA52-A15F-F995-115E-CA9D09F2D842}" dt="2019-08-15T19:32:29.873" v="96" actId="20577"/>
          <ac:spMkLst>
            <pc:docMk/>
            <pc:sldMk cId="1919716539" sldId="341"/>
            <ac:spMk id="2" creationId="{00000000-0000-0000-0000-000000000000}"/>
          </ac:spMkLst>
        </pc:spChg>
        <pc:picChg chg="mod">
          <ac:chgData name="Santoso, Alodie R." userId="S::asantoso@mednet.ucla.edu::2461ad66-ceda-4101-abb3-55c5fbda6791" providerId="AD" clId="Web-{879EDA52-A15F-F995-115E-CA9D09F2D842}" dt="2019-08-15T19:32:48.748" v="101" actId="1076"/>
          <ac:picMkLst>
            <pc:docMk/>
            <pc:sldMk cId="1919716539" sldId="341"/>
            <ac:picMk id="6" creationId="{00000000-0000-0000-0000-000000000000}"/>
          </ac:picMkLst>
        </pc:picChg>
        <pc:picChg chg="mod">
          <ac:chgData name="Santoso, Alodie R." userId="S::asantoso@mednet.ucla.edu::2461ad66-ceda-4101-abb3-55c5fbda6791" providerId="AD" clId="Web-{879EDA52-A15F-F995-115E-CA9D09F2D842}" dt="2019-08-15T19:33:00.795" v="104" actId="14100"/>
          <ac:picMkLst>
            <pc:docMk/>
            <pc:sldMk cId="1919716539" sldId="341"/>
            <ac:picMk id="7" creationId="{00000000-0000-0000-0000-000000000000}"/>
          </ac:picMkLst>
        </pc:picChg>
      </pc:sldChg>
      <pc:sldChg chg="addSp modSp">
        <pc:chgData name="Santoso, Alodie R." userId="S::asantoso@mednet.ucla.edu::2461ad66-ceda-4101-abb3-55c5fbda6791" providerId="AD" clId="Web-{879EDA52-A15F-F995-115E-CA9D09F2D842}" dt="2019-08-15T19:26:00.840" v="16" actId="1076"/>
        <pc:sldMkLst>
          <pc:docMk/>
          <pc:sldMk cId="2407517026" sldId="342"/>
        </pc:sldMkLst>
        <pc:picChg chg="add mod">
          <ac:chgData name="Santoso, Alodie R." userId="S::asantoso@mednet.ucla.edu::2461ad66-ceda-4101-abb3-55c5fbda6791" providerId="AD" clId="Web-{879EDA52-A15F-F995-115E-CA9D09F2D842}" dt="2019-08-15T19:26:00.840" v="16" actId="1076"/>
          <ac:picMkLst>
            <pc:docMk/>
            <pc:sldMk cId="2407517026" sldId="342"/>
            <ac:picMk id="3" creationId="{BB929FFE-5931-4D08-B6D7-48B67F4F0754}"/>
          </ac:picMkLst>
        </pc:picChg>
        <pc:picChg chg="mod">
          <ac:chgData name="Santoso, Alodie R." userId="S::asantoso@mednet.ucla.edu::2461ad66-ceda-4101-abb3-55c5fbda6791" providerId="AD" clId="Web-{879EDA52-A15F-F995-115E-CA9D09F2D842}" dt="2019-08-15T19:25:51.871" v="15" actId="1076"/>
          <ac:picMkLst>
            <pc:docMk/>
            <pc:sldMk cId="2407517026" sldId="342"/>
            <ac:picMk id="6" creationId="{00000000-0000-0000-0000-000000000000}"/>
          </ac:picMkLst>
        </pc:picChg>
      </pc:sldChg>
      <pc:sldChg chg="modSp">
        <pc:chgData name="Santoso, Alodie R." userId="S::asantoso@mednet.ucla.edu::2461ad66-ceda-4101-abb3-55c5fbda6791" providerId="AD" clId="Web-{879EDA52-A15F-F995-115E-CA9D09F2D842}" dt="2019-08-15T19:30:00.950" v="36" actId="20577"/>
        <pc:sldMkLst>
          <pc:docMk/>
          <pc:sldMk cId="3617412354" sldId="371"/>
        </pc:sldMkLst>
        <pc:spChg chg="mod">
          <ac:chgData name="Santoso, Alodie R." userId="S::asantoso@mednet.ucla.edu::2461ad66-ceda-4101-abb3-55c5fbda6791" providerId="AD" clId="Web-{879EDA52-A15F-F995-115E-CA9D09F2D842}" dt="2019-08-15T19:30:00.950" v="36" actId="20577"/>
          <ac:spMkLst>
            <pc:docMk/>
            <pc:sldMk cId="3617412354" sldId="371"/>
            <ac:spMk id="2" creationId="{00000000-0000-0000-0000-000000000000}"/>
          </ac:spMkLst>
        </pc:spChg>
      </pc:sldChg>
    </pc:docChg>
  </pc:docChgLst>
  <pc:docChgLst>
    <pc:chgData name="Alodie Santoso" clId="Web-{A58F98DD-EED8-4233-AA1D-B55D714DF7D8}"/>
    <pc:docChg chg="addSld delSld modSld sldOrd">
      <pc:chgData name="Alodie Santoso" userId="" providerId="" clId="Web-{A58F98DD-EED8-4233-AA1D-B55D714DF7D8}" dt="2020-06-19T16:53:13.939" v="499" actId="20577"/>
      <pc:docMkLst>
        <pc:docMk/>
      </pc:docMkLst>
      <pc:sldChg chg="modSp">
        <pc:chgData name="Alodie Santoso" userId="" providerId="" clId="Web-{A58F98DD-EED8-4233-AA1D-B55D714DF7D8}" dt="2020-06-19T00:07:12.767" v="137" actId="14100"/>
        <pc:sldMkLst>
          <pc:docMk/>
          <pc:sldMk cId="0" sldId="273"/>
        </pc:sldMkLst>
        <pc:spChg chg="mod">
          <ac:chgData name="Alodie Santoso" userId="" providerId="" clId="Web-{A58F98DD-EED8-4233-AA1D-B55D714DF7D8}" dt="2020-06-19T00:07:12.767" v="137" actId="14100"/>
          <ac:spMkLst>
            <pc:docMk/>
            <pc:sldMk cId="0" sldId="273"/>
            <ac:spMk id="22531" creationId="{00000000-0000-0000-0000-000000000000}"/>
          </ac:spMkLst>
        </pc:spChg>
      </pc:sldChg>
      <pc:sldChg chg="del">
        <pc:chgData name="Alodie Santoso" userId="" providerId="" clId="Web-{A58F98DD-EED8-4233-AA1D-B55D714DF7D8}" dt="2020-06-18T23:02:45.519" v="3"/>
        <pc:sldMkLst>
          <pc:docMk/>
          <pc:sldMk cId="124998633" sldId="334"/>
        </pc:sldMkLst>
      </pc:sldChg>
      <pc:sldChg chg="del">
        <pc:chgData name="Alodie Santoso" userId="" providerId="" clId="Web-{A58F98DD-EED8-4233-AA1D-B55D714DF7D8}" dt="2020-06-18T23:04:00.383" v="5"/>
        <pc:sldMkLst>
          <pc:docMk/>
          <pc:sldMk cId="3467969587" sldId="335"/>
        </pc:sldMkLst>
      </pc:sldChg>
      <pc:sldChg chg="del">
        <pc:chgData name="Alodie Santoso" userId="" providerId="" clId="Web-{A58F98DD-EED8-4233-AA1D-B55D714DF7D8}" dt="2020-06-19T00:32:30.708" v="139"/>
        <pc:sldMkLst>
          <pc:docMk/>
          <pc:sldMk cId="2408360774" sldId="336"/>
        </pc:sldMkLst>
      </pc:sldChg>
      <pc:sldChg chg="del">
        <pc:chgData name="Alodie Santoso" userId="" providerId="" clId="Web-{A58F98DD-EED8-4233-AA1D-B55D714DF7D8}" dt="2020-06-18T23:59:26.675" v="127"/>
        <pc:sldMkLst>
          <pc:docMk/>
          <pc:sldMk cId="502716" sldId="338"/>
        </pc:sldMkLst>
      </pc:sldChg>
      <pc:sldChg chg="del">
        <pc:chgData name="Alodie Santoso" userId="" providerId="" clId="Web-{A58F98DD-EED8-4233-AA1D-B55D714DF7D8}" dt="2020-06-18T23:11:36.850" v="21"/>
        <pc:sldMkLst>
          <pc:docMk/>
          <pc:sldMk cId="1172189245" sldId="339"/>
        </pc:sldMkLst>
      </pc:sldChg>
      <pc:sldChg chg="del">
        <pc:chgData name="Alodie Santoso" userId="" providerId="" clId="Web-{A58F98DD-EED8-4233-AA1D-B55D714DF7D8}" dt="2020-06-18T23:05:56.359" v="12"/>
        <pc:sldMkLst>
          <pc:docMk/>
          <pc:sldMk cId="521806816" sldId="340"/>
        </pc:sldMkLst>
      </pc:sldChg>
      <pc:sldChg chg="del">
        <pc:chgData name="Alodie Santoso" userId="" providerId="" clId="Web-{A58F98DD-EED8-4233-AA1D-B55D714DF7D8}" dt="2020-06-18T23:05:13.278" v="10"/>
        <pc:sldMkLst>
          <pc:docMk/>
          <pc:sldMk cId="1919716539" sldId="341"/>
        </pc:sldMkLst>
      </pc:sldChg>
      <pc:sldChg chg="del">
        <pc:chgData name="Alodie Santoso" userId="" providerId="" clId="Web-{A58F98DD-EED8-4233-AA1D-B55D714DF7D8}" dt="2020-06-18T23:04:48.277" v="6"/>
        <pc:sldMkLst>
          <pc:docMk/>
          <pc:sldMk cId="2321497508" sldId="343"/>
        </pc:sldMkLst>
      </pc:sldChg>
      <pc:sldChg chg="del">
        <pc:chgData name="Alodie Santoso" userId="" providerId="" clId="Web-{A58F98DD-EED8-4233-AA1D-B55D714DF7D8}" dt="2020-06-18T23:09:27.545" v="14"/>
        <pc:sldMkLst>
          <pc:docMk/>
          <pc:sldMk cId="3948055314" sldId="345"/>
        </pc:sldMkLst>
      </pc:sldChg>
      <pc:sldChg chg="del">
        <pc:chgData name="Alodie Santoso" userId="" providerId="" clId="Web-{A58F98DD-EED8-4233-AA1D-B55D714DF7D8}" dt="2020-06-18T23:11:13.692" v="19"/>
        <pc:sldMkLst>
          <pc:docMk/>
          <pc:sldMk cId="770241219" sldId="346"/>
        </pc:sldMkLst>
      </pc:sldChg>
      <pc:sldChg chg="addSp delSp modSp del">
        <pc:chgData name="Alodie Santoso" userId="" providerId="" clId="Web-{A58F98DD-EED8-4233-AA1D-B55D714DF7D8}" dt="2020-06-19T01:15:18.731" v="261"/>
        <pc:sldMkLst>
          <pc:docMk/>
          <pc:sldMk cId="3242545503" sldId="347"/>
        </pc:sldMkLst>
        <pc:spChg chg="mod">
          <ac:chgData name="Alodie Santoso" userId="" providerId="" clId="Web-{A58F98DD-EED8-4233-AA1D-B55D714DF7D8}" dt="2020-06-19T01:13:50.647" v="250" actId="1076"/>
          <ac:spMkLst>
            <pc:docMk/>
            <pc:sldMk cId="3242545503" sldId="347"/>
            <ac:spMk id="6" creationId="{00000000-0000-0000-0000-000000000000}"/>
          </ac:spMkLst>
        </pc:spChg>
        <pc:spChg chg="del">
          <ac:chgData name="Alodie Santoso" userId="" providerId="" clId="Web-{A58F98DD-EED8-4233-AA1D-B55D714DF7D8}" dt="2020-06-18T23:16:28.650" v="34"/>
          <ac:spMkLst>
            <pc:docMk/>
            <pc:sldMk cId="3242545503" sldId="347"/>
            <ac:spMk id="22531" creationId="{00000000-0000-0000-0000-000000000000}"/>
          </ac:spMkLst>
        </pc:spChg>
        <pc:picChg chg="add mod">
          <ac:chgData name="Alodie Santoso" userId="" providerId="" clId="Web-{A58F98DD-EED8-4233-AA1D-B55D714DF7D8}" dt="2020-06-19T01:14:10.508" v="255" actId="1076"/>
          <ac:picMkLst>
            <pc:docMk/>
            <pc:sldMk cId="3242545503" sldId="347"/>
            <ac:picMk id="2" creationId="{6A7521B0-C2F3-4956-AF01-D8A32F34CADB}"/>
          </ac:picMkLst>
        </pc:picChg>
      </pc:sldChg>
      <pc:sldChg chg="del">
        <pc:chgData name="Alodie Santoso" userId="" providerId="" clId="Web-{A58F98DD-EED8-4233-AA1D-B55D714DF7D8}" dt="2020-06-18T23:20:55.573" v="36"/>
        <pc:sldMkLst>
          <pc:docMk/>
          <pc:sldMk cId="3475160333" sldId="348"/>
        </pc:sldMkLst>
      </pc:sldChg>
      <pc:sldChg chg="modSp del">
        <pc:chgData name="Alodie Santoso" userId="" providerId="" clId="Web-{A58F98DD-EED8-4233-AA1D-B55D714DF7D8}" dt="2020-06-19T01:05:07.754" v="235"/>
        <pc:sldMkLst>
          <pc:docMk/>
          <pc:sldMk cId="1623578119" sldId="349"/>
        </pc:sldMkLst>
        <pc:spChg chg="mod">
          <ac:chgData name="Alodie Santoso" userId="" providerId="" clId="Web-{A58F98DD-EED8-4233-AA1D-B55D714DF7D8}" dt="2020-06-18T23:23:13.113" v="56" actId="14100"/>
          <ac:spMkLst>
            <pc:docMk/>
            <pc:sldMk cId="1623578119" sldId="349"/>
            <ac:spMk id="22531" creationId="{00000000-0000-0000-0000-000000000000}"/>
          </ac:spMkLst>
        </pc:spChg>
      </pc:sldChg>
      <pc:sldChg chg="add del">
        <pc:chgData name="Alodie Santoso" userId="" providerId="" clId="Web-{A58F98DD-EED8-4233-AA1D-B55D714DF7D8}" dt="2020-06-18T23:22:39.095" v="41"/>
        <pc:sldMkLst>
          <pc:docMk/>
          <pc:sldMk cId="3110105477" sldId="350"/>
        </pc:sldMkLst>
      </pc:sldChg>
      <pc:sldChg chg="del">
        <pc:chgData name="Alodie Santoso" userId="" providerId="" clId="Web-{A58F98DD-EED8-4233-AA1D-B55D714DF7D8}" dt="2020-06-18T23:25:17.887" v="60"/>
        <pc:sldMkLst>
          <pc:docMk/>
          <pc:sldMk cId="1914597271" sldId="351"/>
        </pc:sldMkLst>
      </pc:sldChg>
      <pc:sldChg chg="del">
        <pc:chgData name="Alodie Santoso" userId="" providerId="" clId="Web-{A58F98DD-EED8-4233-AA1D-B55D714DF7D8}" dt="2020-06-18T23:36:01.319" v="67"/>
        <pc:sldMkLst>
          <pc:docMk/>
          <pc:sldMk cId="3493746178" sldId="355"/>
        </pc:sldMkLst>
      </pc:sldChg>
      <pc:sldChg chg="modSp">
        <pc:chgData name="Alodie Santoso" userId="" providerId="" clId="Web-{A58F98DD-EED8-4233-AA1D-B55D714DF7D8}" dt="2020-06-18T23:42:31.203" v="80" actId="14100"/>
        <pc:sldMkLst>
          <pc:docMk/>
          <pc:sldMk cId="3306572748" sldId="359"/>
        </pc:sldMkLst>
        <pc:spChg chg="mod">
          <ac:chgData name="Alodie Santoso" userId="" providerId="" clId="Web-{A58F98DD-EED8-4233-AA1D-B55D714DF7D8}" dt="2020-06-18T23:42:31.203" v="80" actId="14100"/>
          <ac:spMkLst>
            <pc:docMk/>
            <pc:sldMk cId="3306572748" sldId="359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2:44.470" v="82" actId="14100"/>
        <pc:sldMkLst>
          <pc:docMk/>
          <pc:sldMk cId="2361895102" sldId="361"/>
        </pc:sldMkLst>
        <pc:spChg chg="mod">
          <ac:chgData name="Alodie Santoso" userId="" providerId="" clId="Web-{A58F98DD-EED8-4233-AA1D-B55D714DF7D8}" dt="2020-06-18T23:42:44.470" v="82" actId="14100"/>
          <ac:spMkLst>
            <pc:docMk/>
            <pc:sldMk cId="2361895102" sldId="361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3:00.658" v="86" actId="14100"/>
        <pc:sldMkLst>
          <pc:docMk/>
          <pc:sldMk cId="1138345218" sldId="364"/>
        </pc:sldMkLst>
        <pc:spChg chg="mod">
          <ac:chgData name="Alodie Santoso" userId="" providerId="" clId="Web-{A58F98DD-EED8-4233-AA1D-B55D714DF7D8}" dt="2020-06-18T23:43:00.658" v="86" actId="14100"/>
          <ac:spMkLst>
            <pc:docMk/>
            <pc:sldMk cId="1138345218" sldId="364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3:11.690" v="88" actId="14100"/>
        <pc:sldMkLst>
          <pc:docMk/>
          <pc:sldMk cId="3668108524" sldId="365"/>
        </pc:sldMkLst>
        <pc:spChg chg="mod">
          <ac:chgData name="Alodie Santoso" userId="" providerId="" clId="Web-{A58F98DD-EED8-4233-AA1D-B55D714DF7D8}" dt="2020-06-18T23:43:11.690" v="88" actId="14100"/>
          <ac:spMkLst>
            <pc:docMk/>
            <pc:sldMk cId="3668108524" sldId="365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3:22.019" v="90" actId="14100"/>
        <pc:sldMkLst>
          <pc:docMk/>
          <pc:sldMk cId="3812781403" sldId="366"/>
        </pc:sldMkLst>
        <pc:spChg chg="mod">
          <ac:chgData name="Alodie Santoso" userId="" providerId="" clId="Web-{A58F98DD-EED8-4233-AA1D-B55D714DF7D8}" dt="2020-06-18T23:43:22.019" v="90" actId="14100"/>
          <ac:spMkLst>
            <pc:docMk/>
            <pc:sldMk cId="3812781403" sldId="366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3:33.207" v="92" actId="14100"/>
        <pc:sldMkLst>
          <pc:docMk/>
          <pc:sldMk cId="4243993513" sldId="368"/>
        </pc:sldMkLst>
        <pc:spChg chg="mod">
          <ac:chgData name="Alodie Santoso" userId="" providerId="" clId="Web-{A58F98DD-EED8-4233-AA1D-B55D714DF7D8}" dt="2020-06-18T23:43:33.207" v="92" actId="14100"/>
          <ac:spMkLst>
            <pc:docMk/>
            <pc:sldMk cId="4243993513" sldId="368"/>
            <ac:spMk id="22531" creationId="{00000000-0000-0000-0000-000000000000}"/>
          </ac:spMkLst>
        </pc:spChg>
      </pc:sldChg>
      <pc:sldChg chg="delSp">
        <pc:chgData name="Alodie Santoso" userId="" providerId="" clId="Web-{A58F98DD-EED8-4233-AA1D-B55D714DF7D8}" dt="2020-06-18T23:43:47.130" v="95"/>
        <pc:sldMkLst>
          <pc:docMk/>
          <pc:sldMk cId="3390265158" sldId="370"/>
        </pc:sldMkLst>
        <pc:spChg chg="del">
          <ac:chgData name="Alodie Santoso" userId="" providerId="" clId="Web-{A58F98DD-EED8-4233-AA1D-B55D714DF7D8}" dt="2020-06-18T23:43:47.130" v="95"/>
          <ac:spMkLst>
            <pc:docMk/>
            <pc:sldMk cId="3390265158" sldId="370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4:07.991" v="99" actId="14100"/>
        <pc:sldMkLst>
          <pc:docMk/>
          <pc:sldMk cId="3617412354" sldId="371"/>
        </pc:sldMkLst>
        <pc:spChg chg="mod">
          <ac:chgData name="Alodie Santoso" userId="" providerId="" clId="Web-{A58F98DD-EED8-4233-AA1D-B55D714DF7D8}" dt="2020-06-18T23:44:07.991" v="99" actId="14100"/>
          <ac:spMkLst>
            <pc:docMk/>
            <pc:sldMk cId="3617412354" sldId="371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4:24.711" v="105" actId="14100"/>
        <pc:sldMkLst>
          <pc:docMk/>
          <pc:sldMk cId="409861600" sldId="372"/>
        </pc:sldMkLst>
        <pc:spChg chg="mod">
          <ac:chgData name="Alodie Santoso" userId="" providerId="" clId="Web-{A58F98DD-EED8-4233-AA1D-B55D714DF7D8}" dt="2020-06-18T23:44:24.711" v="105" actId="14100"/>
          <ac:spMkLst>
            <pc:docMk/>
            <pc:sldMk cId="409861600" sldId="372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4:45.603" v="109" actId="14100"/>
        <pc:sldMkLst>
          <pc:docMk/>
          <pc:sldMk cId="4212432891" sldId="373"/>
        </pc:sldMkLst>
        <pc:spChg chg="mod">
          <ac:chgData name="Alodie Santoso" userId="" providerId="" clId="Web-{A58F98DD-EED8-4233-AA1D-B55D714DF7D8}" dt="2020-06-18T23:44:45.603" v="109" actId="14100"/>
          <ac:spMkLst>
            <pc:docMk/>
            <pc:sldMk cId="4212432891" sldId="373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4:54.009" v="111" actId="14100"/>
        <pc:sldMkLst>
          <pc:docMk/>
          <pc:sldMk cId="538588481" sldId="374"/>
        </pc:sldMkLst>
        <pc:spChg chg="mod">
          <ac:chgData name="Alodie Santoso" userId="" providerId="" clId="Web-{A58F98DD-EED8-4233-AA1D-B55D714DF7D8}" dt="2020-06-18T23:44:54.009" v="111" actId="14100"/>
          <ac:spMkLst>
            <pc:docMk/>
            <pc:sldMk cId="538588481" sldId="374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5:02.666" v="113" actId="14100"/>
        <pc:sldMkLst>
          <pc:docMk/>
          <pc:sldMk cId="2145995810" sldId="375"/>
        </pc:sldMkLst>
        <pc:spChg chg="mod">
          <ac:chgData name="Alodie Santoso" userId="" providerId="" clId="Web-{A58F98DD-EED8-4233-AA1D-B55D714DF7D8}" dt="2020-06-18T23:45:02.666" v="113" actId="14100"/>
          <ac:spMkLst>
            <pc:docMk/>
            <pc:sldMk cId="2145995810" sldId="375"/>
            <ac:spMk id="22531" creationId="{00000000-0000-0000-0000-000000000000}"/>
          </ac:spMkLst>
        </pc:spChg>
      </pc:sldChg>
      <pc:sldChg chg="del">
        <pc:chgData name="Alodie Santoso" userId="" providerId="" clId="Web-{A58F98DD-EED8-4233-AA1D-B55D714DF7D8}" dt="2020-06-18T23:49:01.463" v="122"/>
        <pc:sldMkLst>
          <pc:docMk/>
          <pc:sldMk cId="451474601" sldId="377"/>
        </pc:sldMkLst>
      </pc:sldChg>
      <pc:sldChg chg="modSp">
        <pc:chgData name="Alodie Santoso" userId="" providerId="" clId="Web-{A58F98DD-EED8-4233-AA1D-B55D714DF7D8}" dt="2020-06-18T23:45:29.527" v="120" actId="14100"/>
        <pc:sldMkLst>
          <pc:docMk/>
          <pc:sldMk cId="1249920042" sldId="379"/>
        </pc:sldMkLst>
        <pc:spChg chg="mod">
          <ac:chgData name="Alodie Santoso" userId="" providerId="" clId="Web-{A58F98DD-EED8-4233-AA1D-B55D714DF7D8}" dt="2020-06-18T23:45:29.527" v="120" actId="14100"/>
          <ac:spMkLst>
            <pc:docMk/>
            <pc:sldMk cId="1249920042" sldId="379"/>
            <ac:spMk id="2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4:35.399" v="107" actId="14100"/>
        <pc:sldMkLst>
          <pc:docMk/>
          <pc:sldMk cId="1317192349" sldId="380"/>
        </pc:sldMkLst>
        <pc:spChg chg="mod">
          <ac:chgData name="Alodie Santoso" userId="" providerId="" clId="Web-{A58F98DD-EED8-4233-AA1D-B55D714DF7D8}" dt="2020-06-18T23:44:35.399" v="107" actId="14100"/>
          <ac:spMkLst>
            <pc:docMk/>
            <pc:sldMk cId="1317192349" sldId="380"/>
            <ac:spMk id="2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5:11.542" v="115" actId="14100"/>
        <pc:sldMkLst>
          <pc:docMk/>
          <pc:sldMk cId="507816094" sldId="381"/>
        </pc:sldMkLst>
        <pc:spChg chg="mod">
          <ac:chgData name="Alodie Santoso" userId="" providerId="" clId="Web-{A58F98DD-EED8-4233-AA1D-B55D714DF7D8}" dt="2020-06-18T23:45:11.542" v="115" actId="14100"/>
          <ac:spMkLst>
            <pc:docMk/>
            <pc:sldMk cId="507816094" sldId="381"/>
            <ac:spMk id="2" creationId="{00000000-0000-0000-0000-000000000000}"/>
          </ac:spMkLst>
        </pc:spChg>
      </pc:sldChg>
      <pc:sldChg chg="del">
        <pc:chgData name="Alodie Santoso" userId="" providerId="" clId="Web-{A58F98DD-EED8-4233-AA1D-B55D714DF7D8}" dt="2020-06-18T23:15:15.411" v="31"/>
        <pc:sldMkLst>
          <pc:docMk/>
          <pc:sldMk cId="3467716279" sldId="382"/>
        </pc:sldMkLst>
      </pc:sldChg>
      <pc:sldChg chg="modSp">
        <pc:chgData name="Alodie Santoso" userId="" providerId="" clId="Web-{A58F98DD-EED8-4233-AA1D-B55D714DF7D8}" dt="2020-06-18T23:45:20.527" v="117" actId="14100"/>
        <pc:sldMkLst>
          <pc:docMk/>
          <pc:sldMk cId="245859028" sldId="383"/>
        </pc:sldMkLst>
        <pc:spChg chg="mod">
          <ac:chgData name="Alodie Santoso" userId="" providerId="" clId="Web-{A58F98DD-EED8-4233-AA1D-B55D714DF7D8}" dt="2020-06-18T23:45:20.527" v="117" actId="14100"/>
          <ac:spMkLst>
            <pc:docMk/>
            <pc:sldMk cId="245859028" sldId="383"/>
            <ac:spMk id="22531" creationId="{00000000-0000-0000-0000-000000000000}"/>
          </ac:spMkLst>
        </pc:spChg>
      </pc:sldChg>
      <pc:sldChg chg="del">
        <pc:chgData name="Alodie Santoso" userId="" providerId="" clId="Web-{A58F98DD-EED8-4233-AA1D-B55D714DF7D8}" dt="2020-06-18T22:38:20.327" v="1"/>
        <pc:sldMkLst>
          <pc:docMk/>
          <pc:sldMk cId="3614252980" sldId="385"/>
        </pc:sldMkLst>
      </pc:sldChg>
      <pc:sldChg chg="modSp">
        <pc:chgData name="Alodie Santoso" userId="" providerId="" clId="Web-{A58F98DD-EED8-4233-AA1D-B55D714DF7D8}" dt="2020-06-19T00:55:49.469" v="226" actId="1076"/>
        <pc:sldMkLst>
          <pc:docMk/>
          <pc:sldMk cId="762761241" sldId="386"/>
        </pc:sldMkLst>
        <pc:spChg chg="mod">
          <ac:chgData name="Alodie Santoso" userId="" providerId="" clId="Web-{A58F98DD-EED8-4233-AA1D-B55D714DF7D8}" dt="2020-06-19T00:55:49.469" v="226" actId="1076"/>
          <ac:spMkLst>
            <pc:docMk/>
            <pc:sldMk cId="762761241" sldId="386"/>
            <ac:spMk id="3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3:56.787" v="97" actId="14100"/>
        <pc:sldMkLst>
          <pc:docMk/>
          <pc:sldMk cId="2368649034" sldId="389"/>
        </pc:sldMkLst>
        <pc:spChg chg="mod">
          <ac:chgData name="Alodie Santoso" userId="" providerId="" clId="Web-{A58F98DD-EED8-4233-AA1D-B55D714DF7D8}" dt="2020-06-18T23:43:56.787" v="97" actId="14100"/>
          <ac:spMkLst>
            <pc:docMk/>
            <pc:sldMk cId="2368649034" sldId="389"/>
            <ac:spMk id="2" creationId="{0EB3F4AB-6FA2-44CE-92B6-4C8F6F770CAE}"/>
          </ac:spMkLst>
        </pc:spChg>
      </pc:sldChg>
      <pc:sldChg chg="modSp">
        <pc:chgData name="Alodie Santoso" userId="" providerId="" clId="Web-{A58F98DD-EED8-4233-AA1D-B55D714DF7D8}" dt="2020-06-18T23:28:08.226" v="65" actId="14100"/>
        <pc:sldMkLst>
          <pc:docMk/>
          <pc:sldMk cId="4144376406" sldId="390"/>
        </pc:sldMkLst>
        <pc:spChg chg="mod">
          <ac:chgData name="Alodie Santoso" userId="" providerId="" clId="Web-{A58F98DD-EED8-4233-AA1D-B55D714DF7D8}" dt="2020-06-18T23:27:19.910" v="61" actId="20577"/>
          <ac:spMkLst>
            <pc:docMk/>
            <pc:sldMk cId="4144376406" sldId="390"/>
            <ac:spMk id="2" creationId="{00000000-0000-0000-0000-000000000000}"/>
          </ac:spMkLst>
        </pc:spChg>
        <pc:spChg chg="mod">
          <ac:chgData name="Alodie Santoso" userId="" providerId="" clId="Web-{A58F98DD-EED8-4233-AA1D-B55D714DF7D8}" dt="2020-06-18T23:28:08.226" v="65" actId="14100"/>
          <ac:spMkLst>
            <pc:docMk/>
            <pc:sldMk cId="4144376406" sldId="390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2:01.076" v="75" actId="14100"/>
        <pc:sldMkLst>
          <pc:docMk/>
          <pc:sldMk cId="1546046142" sldId="393"/>
        </pc:sldMkLst>
        <pc:spChg chg="mod">
          <ac:chgData name="Alodie Santoso" userId="" providerId="" clId="Web-{A58F98DD-EED8-4233-AA1D-B55D714DF7D8}" dt="2020-06-18T23:42:01.076" v="75" actId="14100"/>
          <ac:spMkLst>
            <pc:docMk/>
            <pc:sldMk cId="1546046142" sldId="393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2:18.578" v="77" actId="14100"/>
        <pc:sldMkLst>
          <pc:docMk/>
          <pc:sldMk cId="3724014900" sldId="394"/>
        </pc:sldMkLst>
        <pc:spChg chg="mod">
          <ac:chgData name="Alodie Santoso" userId="" providerId="" clId="Web-{A58F98DD-EED8-4233-AA1D-B55D714DF7D8}" dt="2020-06-18T23:42:18.578" v="77" actId="14100"/>
          <ac:spMkLst>
            <pc:docMk/>
            <pc:sldMk cId="3724014900" sldId="394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3:41.708" v="94" actId="14100"/>
        <pc:sldMkLst>
          <pc:docMk/>
          <pc:sldMk cId="4168512794" sldId="396"/>
        </pc:sldMkLst>
        <pc:spChg chg="mod">
          <ac:chgData name="Alodie Santoso" userId="" providerId="" clId="Web-{A58F98DD-EED8-4233-AA1D-B55D714DF7D8}" dt="2020-06-18T23:43:41.708" v="94" actId="14100"/>
          <ac:spMkLst>
            <pc:docMk/>
            <pc:sldMk cId="4168512794" sldId="396"/>
            <ac:spMk id="22531" creationId="{00000000-0000-0000-0000-000000000000}"/>
          </ac:spMkLst>
        </pc:spChg>
      </pc:sldChg>
      <pc:sldChg chg="modSp">
        <pc:chgData name="Alodie Santoso" userId="" providerId="" clId="Web-{A58F98DD-EED8-4233-AA1D-B55D714DF7D8}" dt="2020-06-18T23:42:51.267" v="84" actId="14100"/>
        <pc:sldMkLst>
          <pc:docMk/>
          <pc:sldMk cId="1553213380" sldId="397"/>
        </pc:sldMkLst>
        <pc:spChg chg="mod">
          <ac:chgData name="Alodie Santoso" userId="" providerId="" clId="Web-{A58F98DD-EED8-4233-AA1D-B55D714DF7D8}" dt="2020-06-18T23:42:51.267" v="84" actId="14100"/>
          <ac:spMkLst>
            <pc:docMk/>
            <pc:sldMk cId="1553213380" sldId="397"/>
            <ac:spMk id="22531" creationId="{00000000-0000-0000-0000-000000000000}"/>
          </ac:spMkLst>
        </pc:spChg>
      </pc:sldChg>
      <pc:sldChg chg="add">
        <pc:chgData name="Alodie Santoso" userId="" providerId="" clId="Web-{A58F98DD-EED8-4233-AA1D-B55D714DF7D8}" dt="2020-06-18T22:38:16.764" v="0"/>
        <pc:sldMkLst>
          <pc:docMk/>
          <pc:sldMk cId="3291605389" sldId="398"/>
        </pc:sldMkLst>
      </pc:sldChg>
      <pc:sldChg chg="add">
        <pc:chgData name="Alodie Santoso" userId="" providerId="" clId="Web-{A58F98DD-EED8-4233-AA1D-B55D714DF7D8}" dt="2020-06-18T23:02:37.534" v="2"/>
        <pc:sldMkLst>
          <pc:docMk/>
          <pc:sldMk cId="1342378750" sldId="399"/>
        </pc:sldMkLst>
      </pc:sldChg>
      <pc:sldChg chg="add del">
        <pc:chgData name="Alodie Santoso" userId="" providerId="" clId="Web-{A58F98DD-EED8-4233-AA1D-B55D714DF7D8}" dt="2020-06-19T00:05:47.262" v="134"/>
        <pc:sldMkLst>
          <pc:docMk/>
          <pc:sldMk cId="96372092" sldId="400"/>
        </pc:sldMkLst>
      </pc:sldChg>
      <pc:sldChg chg="add del ord">
        <pc:chgData name="Alodie Santoso" userId="" providerId="" clId="Web-{A58F98DD-EED8-4233-AA1D-B55D714DF7D8}" dt="2020-06-19T00:02:00.075" v="132"/>
        <pc:sldMkLst>
          <pc:docMk/>
          <pc:sldMk cId="2455155297" sldId="401"/>
        </pc:sldMkLst>
      </pc:sldChg>
      <pc:sldChg chg="add del">
        <pc:chgData name="Alodie Santoso" userId="" providerId="" clId="Web-{A58F98DD-EED8-4233-AA1D-B55D714DF7D8}" dt="2020-06-19T00:57:56.930" v="228"/>
        <pc:sldMkLst>
          <pc:docMk/>
          <pc:sldMk cId="3408305670" sldId="402"/>
        </pc:sldMkLst>
      </pc:sldChg>
      <pc:sldChg chg="modSp add del">
        <pc:chgData name="Alodie Santoso" userId="" providerId="" clId="Web-{A58F98DD-EED8-4233-AA1D-B55D714DF7D8}" dt="2020-06-19T00:49:05.193" v="216"/>
        <pc:sldMkLst>
          <pc:docMk/>
          <pc:sldMk cId="2343342561" sldId="403"/>
        </pc:sldMkLst>
        <pc:spChg chg="mod">
          <ac:chgData name="Alodie Santoso" userId="" providerId="" clId="Web-{A58F98DD-EED8-4233-AA1D-B55D714DF7D8}" dt="2020-06-18T23:15:23.536" v="32" actId="20577"/>
          <ac:spMkLst>
            <pc:docMk/>
            <pc:sldMk cId="2343342561" sldId="403"/>
            <ac:spMk id="22531" creationId="{00000000-0000-0000-0000-000000000000}"/>
          </ac:spMkLst>
        </pc:spChg>
      </pc:sldChg>
      <pc:sldChg chg="modSp add del">
        <pc:chgData name="Alodie Santoso" userId="" providerId="" clId="Web-{A58F98DD-EED8-4233-AA1D-B55D714DF7D8}" dt="2020-06-19T00:47:42.907" v="214"/>
        <pc:sldMkLst>
          <pc:docMk/>
          <pc:sldMk cId="2245608079" sldId="404"/>
        </pc:sldMkLst>
        <pc:spChg chg="mod">
          <ac:chgData name="Alodie Santoso" userId="" providerId="" clId="Web-{A58F98DD-EED8-4233-AA1D-B55D714DF7D8}" dt="2020-06-18T23:09:54.734" v="17" actId="14100"/>
          <ac:spMkLst>
            <pc:docMk/>
            <pc:sldMk cId="2245608079" sldId="404"/>
            <ac:spMk id="22531" creationId="{00000000-0000-0000-0000-000000000000}"/>
          </ac:spMkLst>
        </pc:spChg>
      </pc:sldChg>
      <pc:sldChg chg="modSp add del">
        <pc:chgData name="Alodie Santoso" userId="" providerId="" clId="Web-{A58F98DD-EED8-4233-AA1D-B55D714DF7D8}" dt="2020-06-19T00:43:06.264" v="195"/>
        <pc:sldMkLst>
          <pc:docMk/>
          <pc:sldMk cId="4285428634" sldId="405"/>
        </pc:sldMkLst>
        <pc:spChg chg="mod">
          <ac:chgData name="Alodie Santoso" userId="" providerId="" clId="Web-{A58F98DD-EED8-4233-AA1D-B55D714DF7D8}" dt="2020-06-18T23:16:21.056" v="33" actId="20577"/>
          <ac:spMkLst>
            <pc:docMk/>
            <pc:sldMk cId="4285428634" sldId="405"/>
            <ac:spMk id="22531" creationId="{00000000-0000-0000-0000-000000000000}"/>
          </ac:spMkLst>
        </pc:spChg>
      </pc:sldChg>
      <pc:sldChg chg="add del">
        <pc:chgData name="Alodie Santoso" userId="" providerId="" clId="Web-{A58F98DD-EED8-4233-AA1D-B55D714DF7D8}" dt="2020-06-18T23:12:48.464" v="23"/>
        <pc:sldMkLst>
          <pc:docMk/>
          <pc:sldMk cId="612584579" sldId="406"/>
        </pc:sldMkLst>
      </pc:sldChg>
      <pc:sldChg chg="modSp add del">
        <pc:chgData name="Alodie Santoso" userId="" providerId="" clId="Web-{A58F98DD-EED8-4233-AA1D-B55D714DF7D8}" dt="2020-06-18T23:54:54.204" v="125"/>
        <pc:sldMkLst>
          <pc:docMk/>
          <pc:sldMk cId="1658131042" sldId="407"/>
        </pc:sldMkLst>
        <pc:spChg chg="mod">
          <ac:chgData name="Alodie Santoso" userId="" providerId="" clId="Web-{A58F98DD-EED8-4233-AA1D-B55D714DF7D8}" dt="2020-06-18T23:13:03.137" v="29" actId="20577"/>
          <ac:spMkLst>
            <pc:docMk/>
            <pc:sldMk cId="1658131042" sldId="407"/>
            <ac:spMk id="3" creationId="{00000000-0000-0000-0000-000000000000}"/>
          </ac:spMkLst>
        </pc:spChg>
      </pc:sldChg>
      <pc:sldChg chg="addSp modSp add">
        <pc:chgData name="Alodie Santoso" userId="" providerId="" clId="Web-{A58F98DD-EED8-4233-AA1D-B55D714DF7D8}" dt="2020-06-19T16:53:13.939" v="499" actId="20577"/>
        <pc:sldMkLst>
          <pc:docMk/>
          <pc:sldMk cId="2915400203" sldId="408"/>
        </pc:sldMkLst>
        <pc:spChg chg="mod">
          <ac:chgData name="Alodie Santoso" userId="" providerId="" clId="Web-{A58F98DD-EED8-4233-AA1D-B55D714DF7D8}" dt="2020-06-19T16:53:13.939" v="499" actId="20577"/>
          <ac:spMkLst>
            <pc:docMk/>
            <pc:sldMk cId="2915400203" sldId="408"/>
            <ac:spMk id="2" creationId="{00000000-0000-0000-0000-000000000000}"/>
          </ac:spMkLst>
        </pc:spChg>
        <pc:spChg chg="add mod">
          <ac:chgData name="Alodie Santoso" userId="" providerId="" clId="Web-{A58F98DD-EED8-4233-AA1D-B55D714DF7D8}" dt="2020-06-19T16:51:39.511" v="465" actId="1076"/>
          <ac:spMkLst>
            <pc:docMk/>
            <pc:sldMk cId="2915400203" sldId="408"/>
            <ac:spMk id="3" creationId="{FD817FC2-379E-403B-B8B7-E14408074C8F}"/>
          </ac:spMkLst>
        </pc:spChg>
        <pc:spChg chg="mod">
          <ac:chgData name="Alodie Santoso" userId="" providerId="" clId="Web-{A58F98DD-EED8-4233-AA1D-B55D714DF7D8}" dt="2020-06-19T16:49:46.786" v="444" actId="20577"/>
          <ac:spMkLst>
            <pc:docMk/>
            <pc:sldMk cId="2915400203" sldId="408"/>
            <ac:spMk id="22531" creationId="{00000000-0000-0000-0000-000000000000}"/>
          </ac:spMkLst>
        </pc:spChg>
        <pc:picChg chg="mod">
          <ac:chgData name="Alodie Santoso" userId="" providerId="" clId="Web-{A58F98DD-EED8-4233-AA1D-B55D714DF7D8}" dt="2020-06-19T16:49:35.192" v="439" actId="1076"/>
          <ac:picMkLst>
            <pc:docMk/>
            <pc:sldMk cId="2915400203" sldId="408"/>
            <ac:picMk id="6" creationId="{00000000-0000-0000-0000-000000000000}"/>
          </ac:picMkLst>
        </pc:picChg>
      </pc:sldChg>
      <pc:sldChg chg="add">
        <pc:chgData name="Alodie Santoso" userId="" providerId="" clId="Web-{A58F98DD-EED8-4233-AA1D-B55D714DF7D8}" dt="2020-06-18T23:20:52.557" v="35"/>
        <pc:sldMkLst>
          <pc:docMk/>
          <pc:sldMk cId="440001891" sldId="409"/>
        </pc:sldMkLst>
      </pc:sldChg>
      <pc:sldChg chg="modSp add del ord">
        <pc:chgData name="Alodie Santoso" userId="" providerId="" clId="Web-{A58F98DD-EED8-4233-AA1D-B55D714DF7D8}" dt="2020-06-19T01:11:11.871" v="237"/>
        <pc:sldMkLst>
          <pc:docMk/>
          <pc:sldMk cId="670874401" sldId="410"/>
        </pc:sldMkLst>
        <pc:spChg chg="mod">
          <ac:chgData name="Alodie Santoso" userId="" providerId="" clId="Web-{A58F98DD-EED8-4233-AA1D-B55D714DF7D8}" dt="2020-06-18T23:23:43.975" v="58" actId="20577"/>
          <ac:spMkLst>
            <pc:docMk/>
            <pc:sldMk cId="670874401" sldId="410"/>
            <ac:spMk id="22531" creationId="{00000000-0000-0000-0000-000000000000}"/>
          </ac:spMkLst>
        </pc:spChg>
      </pc:sldChg>
      <pc:sldChg chg="add del">
        <pc:chgData name="Alodie Santoso" userId="" providerId="" clId="Web-{A58F98DD-EED8-4233-AA1D-B55D714DF7D8}" dt="2020-06-18T23:22:34.767" v="40"/>
        <pc:sldMkLst>
          <pc:docMk/>
          <pc:sldMk cId="1121353542" sldId="410"/>
        </pc:sldMkLst>
      </pc:sldChg>
      <pc:sldChg chg="add del">
        <pc:chgData name="Alodie Santoso" userId="" providerId="" clId="Web-{A58F98DD-EED8-4233-AA1D-B55D714DF7D8}" dt="2020-06-19T01:02:50.339" v="233"/>
        <pc:sldMkLst>
          <pc:docMk/>
          <pc:sldMk cId="2946680201" sldId="411"/>
        </pc:sldMkLst>
      </pc:sldChg>
      <pc:sldChg chg="modSp add">
        <pc:chgData name="Alodie Santoso" userId="" providerId="" clId="Web-{A58F98DD-EED8-4233-AA1D-B55D714DF7D8}" dt="2020-06-18T23:36:35.149" v="72" actId="20577"/>
        <pc:sldMkLst>
          <pc:docMk/>
          <pc:sldMk cId="258912692" sldId="412"/>
        </pc:sldMkLst>
        <pc:spChg chg="mod">
          <ac:chgData name="Alodie Santoso" userId="" providerId="" clId="Web-{A58F98DD-EED8-4233-AA1D-B55D714DF7D8}" dt="2020-06-18T23:36:35.149" v="72" actId="20577"/>
          <ac:spMkLst>
            <pc:docMk/>
            <pc:sldMk cId="258912692" sldId="412"/>
            <ac:spMk id="2" creationId="{00000000-0000-0000-0000-000000000000}"/>
          </ac:spMkLst>
        </pc:spChg>
      </pc:sldChg>
      <pc:sldChg chg="add">
        <pc:chgData name="Alodie Santoso" userId="" providerId="" clId="Web-{A58F98DD-EED8-4233-AA1D-B55D714DF7D8}" dt="2020-06-18T23:48:59.744" v="121"/>
        <pc:sldMkLst>
          <pc:docMk/>
          <pc:sldMk cId="4257640787" sldId="413"/>
        </pc:sldMkLst>
      </pc:sldChg>
      <pc:sldChg chg="modSp add del">
        <pc:chgData name="Alodie Santoso" userId="" providerId="" clId="Web-{A58F98DD-EED8-4233-AA1D-B55D714DF7D8}" dt="2020-06-19T16:43:07.372" v="374"/>
        <pc:sldMkLst>
          <pc:docMk/>
          <pc:sldMk cId="2826987877" sldId="414"/>
        </pc:sldMkLst>
        <pc:spChg chg="mod">
          <ac:chgData name="Alodie Santoso" userId="" providerId="" clId="Web-{A58F98DD-EED8-4233-AA1D-B55D714DF7D8}" dt="2020-06-19T00:00:14.256" v="130" actId="14100"/>
          <ac:spMkLst>
            <pc:docMk/>
            <pc:sldMk cId="2826987877" sldId="414"/>
            <ac:spMk id="2" creationId="{00000000-0000-0000-0000-000000000000}"/>
          </ac:spMkLst>
        </pc:spChg>
      </pc:sldChg>
      <pc:sldChg chg="modSp add">
        <pc:chgData name="Alodie Santoso" userId="" providerId="" clId="Web-{A58F98DD-EED8-4233-AA1D-B55D714DF7D8}" dt="2020-06-19T01:17:33.036" v="263" actId="20577"/>
        <pc:sldMkLst>
          <pc:docMk/>
          <pc:sldMk cId="603838333" sldId="415"/>
        </pc:sldMkLst>
        <pc:spChg chg="mod">
          <ac:chgData name="Alodie Santoso" userId="" providerId="" clId="Web-{A58F98DD-EED8-4233-AA1D-B55D714DF7D8}" dt="2020-06-19T01:17:33.036" v="263" actId="20577"/>
          <ac:spMkLst>
            <pc:docMk/>
            <pc:sldMk cId="603838333" sldId="415"/>
            <ac:spMk id="2" creationId="{00000000-0000-0000-0000-000000000000}"/>
          </ac:spMkLst>
        </pc:spChg>
        <pc:spChg chg="mod">
          <ac:chgData name="Alodie Santoso" userId="" providerId="" clId="Web-{A58F98DD-EED8-4233-AA1D-B55D714DF7D8}" dt="2020-06-18T23:59:37.691" v="129" actId="14100"/>
          <ac:spMkLst>
            <pc:docMk/>
            <pc:sldMk cId="603838333" sldId="415"/>
            <ac:spMk id="22531" creationId="{00000000-0000-0000-0000-000000000000}"/>
          </ac:spMkLst>
        </pc:spChg>
      </pc:sldChg>
      <pc:sldChg chg="modSp add">
        <pc:chgData name="Alodie Santoso" userId="" providerId="" clId="Web-{A58F98DD-EED8-4233-AA1D-B55D714DF7D8}" dt="2020-06-19T16:44:15.485" v="389" actId="1076"/>
        <pc:sldMkLst>
          <pc:docMk/>
          <pc:sldMk cId="2130069536" sldId="416"/>
        </pc:sldMkLst>
        <pc:spChg chg="mod">
          <ac:chgData name="Alodie Santoso" userId="" providerId="" clId="Web-{A58F98DD-EED8-4233-AA1D-B55D714DF7D8}" dt="2020-06-19T16:44:15.485" v="389" actId="1076"/>
          <ac:spMkLst>
            <pc:docMk/>
            <pc:sldMk cId="2130069536" sldId="416"/>
            <ac:spMk id="2" creationId="{00000000-0000-0000-0000-000000000000}"/>
          </ac:spMkLst>
        </pc:spChg>
        <pc:picChg chg="mod">
          <ac:chgData name="Alodie Santoso" userId="" providerId="" clId="Web-{A58F98DD-EED8-4233-AA1D-B55D714DF7D8}" dt="2020-06-19T16:44:06.188" v="388" actId="14100"/>
          <ac:picMkLst>
            <pc:docMk/>
            <pc:sldMk cId="2130069536" sldId="416"/>
            <ac:picMk id="3" creationId="{B2A043BA-3D8E-4BDC-94F1-180EAD9CF1EB}"/>
          </ac:picMkLst>
        </pc:picChg>
      </pc:sldChg>
      <pc:sldChg chg="modSp add">
        <pc:chgData name="Alodie Santoso" userId="" providerId="" clId="Web-{A58F98DD-EED8-4233-AA1D-B55D714DF7D8}" dt="2020-06-19T16:42:32.807" v="373" actId="20577"/>
        <pc:sldMkLst>
          <pc:docMk/>
          <pc:sldMk cId="699515066" sldId="417"/>
        </pc:sldMkLst>
        <pc:spChg chg="mod">
          <ac:chgData name="Alodie Santoso" userId="" providerId="" clId="Web-{A58F98DD-EED8-4233-AA1D-B55D714DF7D8}" dt="2020-06-19T16:42:32.807" v="373" actId="20577"/>
          <ac:spMkLst>
            <pc:docMk/>
            <pc:sldMk cId="699515066" sldId="417"/>
            <ac:spMk id="2" creationId="{00000000-0000-0000-0000-000000000000}"/>
          </ac:spMkLst>
        </pc:spChg>
      </pc:sldChg>
      <pc:sldChg chg="add del">
        <pc:chgData name="Alodie Santoso" userId="" providerId="" clId="Web-{A58F98DD-EED8-4233-AA1D-B55D714DF7D8}" dt="2020-06-19T00:52:34.925" v="217"/>
        <pc:sldMkLst>
          <pc:docMk/>
          <pc:sldMk cId="2466019011" sldId="418"/>
        </pc:sldMkLst>
      </pc:sldChg>
      <pc:sldChg chg="add del">
        <pc:chgData name="Alodie Santoso" userId="" providerId="" clId="Web-{A58F98DD-EED8-4233-AA1D-B55D714DF7D8}" dt="2020-06-19T00:07:00.454" v="136"/>
        <pc:sldMkLst>
          <pc:docMk/>
          <pc:sldMk cId="2966407964" sldId="418"/>
        </pc:sldMkLst>
      </pc:sldChg>
      <pc:sldChg chg="delSp modSp add">
        <pc:chgData name="Alodie Santoso" userId="" providerId="" clId="Web-{A58F98DD-EED8-4233-AA1D-B55D714DF7D8}" dt="2020-06-19T00:44:33.504" v="212" actId="1076"/>
        <pc:sldMkLst>
          <pc:docMk/>
          <pc:sldMk cId="2298277566" sldId="419"/>
        </pc:sldMkLst>
        <pc:spChg chg="mod">
          <ac:chgData name="Alodie Santoso" userId="" providerId="" clId="Web-{A58F98DD-EED8-4233-AA1D-B55D714DF7D8}" dt="2020-06-19T00:44:29.269" v="211" actId="20577"/>
          <ac:spMkLst>
            <pc:docMk/>
            <pc:sldMk cId="2298277566" sldId="419"/>
            <ac:spMk id="2" creationId="{00000000-0000-0000-0000-000000000000}"/>
          </ac:spMkLst>
        </pc:spChg>
        <pc:spChg chg="mod">
          <ac:chgData name="Alodie Santoso" userId="" providerId="" clId="Web-{A58F98DD-EED8-4233-AA1D-B55D714DF7D8}" dt="2020-06-19T00:43:57.830" v="206" actId="14100"/>
          <ac:spMkLst>
            <pc:docMk/>
            <pc:sldMk cId="2298277566" sldId="419"/>
            <ac:spMk id="22531" creationId="{00000000-0000-0000-0000-000000000000}"/>
          </ac:spMkLst>
        </pc:spChg>
        <pc:picChg chg="del">
          <ac:chgData name="Alodie Santoso" userId="" providerId="" clId="Web-{A58F98DD-EED8-4233-AA1D-B55D714DF7D8}" dt="2020-06-19T00:42:50.169" v="194"/>
          <ac:picMkLst>
            <pc:docMk/>
            <pc:sldMk cId="2298277566" sldId="419"/>
            <ac:picMk id="11" creationId="{861771DF-566D-4ED5-B27C-078809822178}"/>
          </ac:picMkLst>
        </pc:picChg>
        <pc:picChg chg="del">
          <ac:chgData name="Alodie Santoso" userId="" providerId="" clId="Web-{A58F98DD-EED8-4233-AA1D-B55D714DF7D8}" dt="2020-06-19T00:42:43.794" v="193"/>
          <ac:picMkLst>
            <pc:docMk/>
            <pc:sldMk cId="2298277566" sldId="419"/>
            <ac:picMk id="14" creationId="{464930AF-3B76-4CC6-878C-947F9C102039}"/>
          </ac:picMkLst>
        </pc:picChg>
        <pc:picChg chg="mod">
          <ac:chgData name="Alodie Santoso" userId="" providerId="" clId="Web-{A58F98DD-EED8-4233-AA1D-B55D714DF7D8}" dt="2020-06-19T00:44:33.504" v="212" actId="1076"/>
          <ac:picMkLst>
            <pc:docMk/>
            <pc:sldMk cId="2298277566" sldId="419"/>
            <ac:picMk id="20" creationId="{18D291E0-A0C7-42C6-A790-8464B2ABADFE}"/>
          </ac:picMkLst>
        </pc:picChg>
      </pc:sldChg>
      <pc:sldChg chg="add">
        <pc:chgData name="Alodie Santoso" userId="" providerId="" clId="Web-{A58F98DD-EED8-4233-AA1D-B55D714DF7D8}" dt="2020-06-19T00:47:38.594" v="213"/>
        <pc:sldMkLst>
          <pc:docMk/>
          <pc:sldMk cId="2274889491" sldId="420"/>
        </pc:sldMkLst>
      </pc:sldChg>
      <pc:sldChg chg="add">
        <pc:chgData name="Alodie Santoso" userId="" providerId="" clId="Web-{A58F98DD-EED8-4233-AA1D-B55D714DF7D8}" dt="2020-06-19T00:49:00.037" v="215"/>
        <pc:sldMkLst>
          <pc:docMk/>
          <pc:sldMk cId="3207369064" sldId="421"/>
        </pc:sldMkLst>
      </pc:sldChg>
      <pc:sldChg chg="add ord">
        <pc:chgData name="Alodie Santoso" userId="" providerId="" clId="Web-{A58F98DD-EED8-4233-AA1D-B55D714DF7D8}" dt="2020-06-19T00:52:40.488" v="219"/>
        <pc:sldMkLst>
          <pc:docMk/>
          <pc:sldMk cId="3763077934" sldId="422"/>
        </pc:sldMkLst>
      </pc:sldChg>
      <pc:sldChg chg="modSp add">
        <pc:chgData name="Alodie Santoso" userId="" providerId="" clId="Web-{A58F98DD-EED8-4233-AA1D-B55D714DF7D8}" dt="2020-06-19T16:45:06.879" v="399" actId="1076"/>
        <pc:sldMkLst>
          <pc:docMk/>
          <pc:sldMk cId="3469132901" sldId="423"/>
        </pc:sldMkLst>
        <pc:spChg chg="mod">
          <ac:chgData name="Alodie Santoso" userId="" providerId="" clId="Web-{A58F98DD-EED8-4233-AA1D-B55D714DF7D8}" dt="2020-06-19T16:45:06.879" v="399" actId="1076"/>
          <ac:spMkLst>
            <pc:docMk/>
            <pc:sldMk cId="3469132901" sldId="423"/>
            <ac:spMk id="2" creationId="{00000000-0000-0000-0000-000000000000}"/>
          </ac:spMkLst>
        </pc:spChg>
        <pc:picChg chg="mod">
          <ac:chgData name="Alodie Santoso" userId="" providerId="" clId="Web-{A58F98DD-EED8-4233-AA1D-B55D714DF7D8}" dt="2020-06-19T16:44:35.205" v="391" actId="14100"/>
          <ac:picMkLst>
            <pc:docMk/>
            <pc:sldMk cId="3469132901" sldId="423"/>
            <ac:picMk id="6" creationId="{00000000-0000-0000-0000-000000000000}"/>
          </ac:picMkLst>
        </pc:picChg>
        <pc:picChg chg="mod">
          <ac:chgData name="Alodie Santoso" userId="" providerId="" clId="Web-{A58F98DD-EED8-4233-AA1D-B55D714DF7D8}" dt="2020-06-19T16:44:42.456" v="394" actId="1076"/>
          <ac:picMkLst>
            <pc:docMk/>
            <pc:sldMk cId="3469132901" sldId="423"/>
            <ac:picMk id="7" creationId="{00000000-0000-0000-0000-000000000000}"/>
          </ac:picMkLst>
        </pc:picChg>
      </pc:sldChg>
      <pc:sldChg chg="add">
        <pc:chgData name="Alodie Santoso" userId="" providerId="" clId="Web-{A58F98DD-EED8-4233-AA1D-B55D714DF7D8}" dt="2020-06-19T01:02:40.026" v="232"/>
        <pc:sldMkLst>
          <pc:docMk/>
          <pc:sldMk cId="2649863040" sldId="424"/>
        </pc:sldMkLst>
      </pc:sldChg>
      <pc:sldChg chg="add">
        <pc:chgData name="Alodie Santoso" userId="" providerId="" clId="Web-{A58F98DD-EED8-4233-AA1D-B55D714DF7D8}" dt="2020-06-19T01:05:04.254" v="234"/>
        <pc:sldMkLst>
          <pc:docMk/>
          <pc:sldMk cId="266303873" sldId="425"/>
        </pc:sldMkLst>
      </pc:sldChg>
      <pc:sldChg chg="modSp add">
        <pc:chgData name="Alodie Santoso" userId="" providerId="" clId="Web-{A58F98DD-EED8-4233-AA1D-B55D714DF7D8}" dt="2020-06-19T16:40:07.549" v="353" actId="20577"/>
        <pc:sldMkLst>
          <pc:docMk/>
          <pc:sldMk cId="3888649783" sldId="426"/>
        </pc:sldMkLst>
        <pc:spChg chg="mod">
          <ac:chgData name="Alodie Santoso" userId="" providerId="" clId="Web-{A58F98DD-EED8-4233-AA1D-B55D714DF7D8}" dt="2020-06-19T16:40:07.549" v="353" actId="20577"/>
          <ac:spMkLst>
            <pc:docMk/>
            <pc:sldMk cId="3888649783" sldId="426"/>
            <ac:spMk id="2" creationId="{00000000-0000-0000-0000-000000000000}"/>
          </ac:spMkLst>
        </pc:spChg>
      </pc:sldChg>
      <pc:sldChg chg="add del replId">
        <pc:chgData name="Alodie Santoso" userId="" providerId="" clId="Web-{A58F98DD-EED8-4233-AA1D-B55D714DF7D8}" dt="2020-06-19T01:15:05.980" v="257"/>
        <pc:sldMkLst>
          <pc:docMk/>
          <pc:sldMk cId="2643345005" sldId="427"/>
        </pc:sldMkLst>
      </pc:sldChg>
      <pc:sldChg chg="add">
        <pc:chgData name="Alodie Santoso" userId="" providerId="" clId="Web-{A58F98DD-EED8-4233-AA1D-B55D714DF7D8}" dt="2020-06-19T01:15:02.370" v="256"/>
        <pc:sldMkLst>
          <pc:docMk/>
          <pc:sldMk cId="149983494" sldId="428"/>
        </pc:sldMkLst>
      </pc:sldChg>
      <pc:sldChg chg="add del">
        <pc:chgData name="Alodie Santoso" userId="" providerId="" clId="Web-{A58F98DD-EED8-4233-AA1D-B55D714DF7D8}" dt="2020-06-19T01:15:16.230" v="260"/>
        <pc:sldMkLst>
          <pc:docMk/>
          <pc:sldMk cId="1674188765" sldId="429"/>
        </pc:sldMkLst>
      </pc:sldChg>
    </pc:docChg>
  </pc:docChgLst>
  <pc:docChgLst>
    <pc:chgData name="Santoso, Alodie R." userId="S::asantoso@mednet.ucla.edu::2461ad66-ceda-4101-abb3-55c5fbda6791" providerId="AD" clId="Web-{BF3528E4-2773-0F01-AB78-D84435A8E139}"/>
    <pc:docChg chg="modSld">
      <pc:chgData name="Santoso, Alodie R." userId="S::asantoso@mednet.ucla.edu::2461ad66-ceda-4101-abb3-55c5fbda6791" providerId="AD" clId="Web-{BF3528E4-2773-0F01-AB78-D84435A8E139}" dt="2019-08-15T19:35:04.129" v="22" actId="20577"/>
      <pc:docMkLst>
        <pc:docMk/>
      </pc:docMkLst>
      <pc:sldChg chg="modSp">
        <pc:chgData name="Santoso, Alodie R." userId="S::asantoso@mednet.ucla.edu::2461ad66-ceda-4101-abb3-55c5fbda6791" providerId="AD" clId="Web-{BF3528E4-2773-0F01-AB78-D84435A8E139}" dt="2019-08-15T19:33:59.503" v="1" actId="14100"/>
        <pc:sldMkLst>
          <pc:docMk/>
          <pc:sldMk cId="0" sldId="257"/>
        </pc:sldMkLst>
        <pc:spChg chg="mod">
          <ac:chgData name="Santoso, Alodie R." userId="S::asantoso@mednet.ucla.edu::2461ad66-ceda-4101-abb3-55c5fbda6791" providerId="AD" clId="Web-{BF3528E4-2773-0F01-AB78-D84435A8E139}" dt="2019-08-15T19:33:59.503" v="1" actId="14100"/>
          <ac:spMkLst>
            <pc:docMk/>
            <pc:sldMk cId="0" sldId="257"/>
            <ac:spMk id="2" creationId="{00000000-0000-0000-0000-000000000000}"/>
          </ac:spMkLst>
        </pc:spChg>
      </pc:sldChg>
      <pc:sldChg chg="modSp">
        <pc:chgData name="Santoso, Alodie R." userId="S::asantoso@mednet.ucla.edu::2461ad66-ceda-4101-abb3-55c5fbda6791" providerId="AD" clId="Web-{BF3528E4-2773-0F01-AB78-D84435A8E139}" dt="2019-08-15T19:34:28.613" v="7" actId="20577"/>
        <pc:sldMkLst>
          <pc:docMk/>
          <pc:sldMk cId="1820665299" sldId="284"/>
        </pc:sldMkLst>
        <pc:spChg chg="mod">
          <ac:chgData name="Santoso, Alodie R." userId="S::asantoso@mednet.ucla.edu::2461ad66-ceda-4101-abb3-55c5fbda6791" providerId="AD" clId="Web-{BF3528E4-2773-0F01-AB78-D84435A8E139}" dt="2019-08-15T19:34:28.613" v="7" actId="20577"/>
          <ac:spMkLst>
            <pc:docMk/>
            <pc:sldMk cId="1820665299" sldId="284"/>
            <ac:spMk id="3" creationId="{00000000-0000-0000-0000-000000000000}"/>
          </ac:spMkLst>
        </pc:spChg>
      </pc:sldChg>
      <pc:sldChg chg="modSp">
        <pc:chgData name="Santoso, Alodie R." userId="S::asantoso@mednet.ucla.edu::2461ad66-ceda-4101-abb3-55c5fbda6791" providerId="AD" clId="Web-{BF3528E4-2773-0F01-AB78-D84435A8E139}" dt="2019-08-15T19:35:03.035" v="21" actId="20577"/>
        <pc:sldMkLst>
          <pc:docMk/>
          <pc:sldMk cId="1507007659" sldId="330"/>
        </pc:sldMkLst>
        <pc:spChg chg="mod">
          <ac:chgData name="Santoso, Alodie R." userId="S::asantoso@mednet.ucla.edu::2461ad66-ceda-4101-abb3-55c5fbda6791" providerId="AD" clId="Web-{BF3528E4-2773-0F01-AB78-D84435A8E139}" dt="2019-08-15T19:34:44.191" v="13" actId="1076"/>
          <ac:spMkLst>
            <pc:docMk/>
            <pc:sldMk cId="1507007659" sldId="330"/>
            <ac:spMk id="3" creationId="{00000000-0000-0000-0000-000000000000}"/>
          </ac:spMkLst>
        </pc:spChg>
        <pc:spChg chg="mod">
          <ac:chgData name="Santoso, Alodie R." userId="S::asantoso@mednet.ucla.edu::2461ad66-ceda-4101-abb3-55c5fbda6791" providerId="AD" clId="Web-{BF3528E4-2773-0F01-AB78-D84435A8E139}" dt="2019-08-15T19:35:03.035" v="21" actId="20577"/>
          <ac:spMkLst>
            <pc:docMk/>
            <pc:sldMk cId="1507007659" sldId="330"/>
            <ac:spMk id="6" creationId="{00000000-0000-0000-0000-000000000000}"/>
          </ac:spMkLst>
        </pc:spChg>
      </pc:sldChg>
    </pc:docChg>
  </pc:docChgLst>
  <pc:docChgLst>
    <pc:chgData name="Alodie Santoso" clId="Web-{98217416-2102-49C7-A524-D025726A715E}"/>
    <pc:docChg chg="addSld delSld modSld">
      <pc:chgData name="Alodie Santoso" userId="" providerId="" clId="Web-{98217416-2102-49C7-A524-D025726A715E}" dt="2020-06-15T18:01:09.081" v="53"/>
      <pc:docMkLst>
        <pc:docMk/>
      </pc:docMkLst>
      <pc:sldChg chg="modSp del">
        <pc:chgData name="Alodie Santoso" userId="" providerId="" clId="Web-{98217416-2102-49C7-A524-D025726A715E}" dt="2020-06-15T18:01:09.081" v="53"/>
        <pc:sldMkLst>
          <pc:docMk/>
          <pc:sldMk cId="4151119213" sldId="387"/>
        </pc:sldMkLst>
        <pc:spChg chg="mod">
          <ac:chgData name="Alodie Santoso" userId="" providerId="" clId="Web-{98217416-2102-49C7-A524-D025726A715E}" dt="2020-06-15T17:59:38.513" v="51" actId="20577"/>
          <ac:spMkLst>
            <pc:docMk/>
            <pc:sldMk cId="4151119213" sldId="387"/>
            <ac:spMk id="2" creationId="{00000000-0000-0000-0000-000000000000}"/>
          </ac:spMkLst>
        </pc:spChg>
      </pc:sldChg>
      <pc:sldChg chg="add">
        <pc:chgData name="Alodie Santoso" userId="" providerId="" clId="Web-{98217416-2102-49C7-A524-D025726A715E}" dt="2020-06-15T18:01:02.987" v="52"/>
        <pc:sldMkLst>
          <pc:docMk/>
          <pc:sldMk cId="211112941" sldId="388"/>
        </pc:sldMkLst>
      </pc:sldChg>
    </pc:docChg>
  </pc:docChgLst>
  <pc:docChgLst>
    <pc:chgData name="Wilson Phoeng" clId="Web-{0106D65B-99FC-4057-B12B-1442A007F964}"/>
    <pc:docChg chg="delSld modSld">
      <pc:chgData name="Wilson Phoeng" userId="" providerId="" clId="Web-{0106D65B-99FC-4057-B12B-1442A007F964}" dt="2020-06-15T17:46:35.381" v="50" actId="20577"/>
      <pc:docMkLst>
        <pc:docMk/>
      </pc:docMkLst>
      <pc:sldChg chg="modSp">
        <pc:chgData name="Wilson Phoeng" userId="" providerId="" clId="Web-{0106D65B-99FC-4057-B12B-1442A007F964}" dt="2020-06-15T17:21:58.877" v="33" actId="20577"/>
        <pc:sldMkLst>
          <pc:docMk/>
          <pc:sldMk cId="502716" sldId="338"/>
        </pc:sldMkLst>
        <pc:spChg chg="mod">
          <ac:chgData name="Wilson Phoeng" userId="" providerId="" clId="Web-{0106D65B-99FC-4057-B12B-1442A007F964}" dt="2020-06-15T17:21:58.877" v="33" actId="20577"/>
          <ac:spMkLst>
            <pc:docMk/>
            <pc:sldMk cId="502716" sldId="338"/>
            <ac:spMk id="2" creationId="{00000000-0000-0000-0000-000000000000}"/>
          </ac:spMkLst>
        </pc:spChg>
      </pc:sldChg>
      <pc:sldChg chg="del">
        <pc:chgData name="Wilson Phoeng" userId="" providerId="" clId="Web-{0106D65B-99FC-4057-B12B-1442A007F964}" dt="2020-06-15T17:25:21.890" v="42"/>
        <pc:sldMkLst>
          <pc:docMk/>
          <pc:sldMk cId="59263798" sldId="344"/>
        </pc:sldMkLst>
      </pc:sldChg>
      <pc:sldChg chg="modSp">
        <pc:chgData name="Wilson Phoeng" userId="" providerId="" clId="Web-{0106D65B-99FC-4057-B12B-1442A007F964}" dt="2020-06-15T17:26:33.973" v="46" actId="20577"/>
        <pc:sldMkLst>
          <pc:docMk/>
          <pc:sldMk cId="3948055314" sldId="345"/>
        </pc:sldMkLst>
        <pc:spChg chg="mod">
          <ac:chgData name="Wilson Phoeng" userId="" providerId="" clId="Web-{0106D65B-99FC-4057-B12B-1442A007F964}" dt="2020-06-15T17:26:33.973" v="46" actId="20577"/>
          <ac:spMkLst>
            <pc:docMk/>
            <pc:sldMk cId="3948055314" sldId="345"/>
            <ac:spMk id="2" creationId="{00000000-0000-0000-0000-000000000000}"/>
          </ac:spMkLst>
        </pc:spChg>
      </pc:sldChg>
      <pc:sldChg chg="modSp">
        <pc:chgData name="Wilson Phoeng" userId="" providerId="" clId="Web-{0106D65B-99FC-4057-B12B-1442A007F964}" dt="2020-06-15T17:46:35.381" v="50" actId="20577"/>
        <pc:sldMkLst>
          <pc:docMk/>
          <pc:sldMk cId="3110105477" sldId="350"/>
        </pc:sldMkLst>
        <pc:spChg chg="mod">
          <ac:chgData name="Wilson Phoeng" userId="" providerId="" clId="Web-{0106D65B-99FC-4057-B12B-1442A007F964}" dt="2020-06-15T17:46:35.381" v="50" actId="20577"/>
          <ac:spMkLst>
            <pc:docMk/>
            <pc:sldMk cId="3110105477" sldId="350"/>
            <ac:spMk id="2" creationId="{00000000-0000-0000-0000-000000000000}"/>
          </ac:spMkLst>
        </pc:spChg>
      </pc:sldChg>
      <pc:sldChg chg="delSp modSp">
        <pc:chgData name="Wilson Phoeng" userId="" providerId="" clId="Web-{0106D65B-99FC-4057-B12B-1442A007F964}" dt="2020-06-15T17:25:01.952" v="41" actId="1076"/>
        <pc:sldMkLst>
          <pc:docMk/>
          <pc:sldMk cId="3467716279" sldId="382"/>
        </pc:sldMkLst>
        <pc:spChg chg="mod">
          <ac:chgData name="Wilson Phoeng" userId="" providerId="" clId="Web-{0106D65B-99FC-4057-B12B-1442A007F964}" dt="2020-06-15T17:24:50.966" v="39" actId="20577"/>
          <ac:spMkLst>
            <pc:docMk/>
            <pc:sldMk cId="3467716279" sldId="382"/>
            <ac:spMk id="2" creationId="{00000000-0000-0000-0000-000000000000}"/>
          </ac:spMkLst>
        </pc:spChg>
        <pc:picChg chg="del">
          <ac:chgData name="Wilson Phoeng" userId="" providerId="" clId="Web-{0106D65B-99FC-4057-B12B-1442A007F964}" dt="2020-06-15T17:24:25.293" v="34"/>
          <ac:picMkLst>
            <pc:docMk/>
            <pc:sldMk cId="3467716279" sldId="382"/>
            <ac:picMk id="3" creationId="{BB929FFE-5931-4D08-B6D7-48B67F4F0754}"/>
          </ac:picMkLst>
        </pc:picChg>
        <pc:picChg chg="mod">
          <ac:chgData name="Wilson Phoeng" userId="" providerId="" clId="Web-{0106D65B-99FC-4057-B12B-1442A007F964}" dt="2020-06-15T17:25:01.952" v="41" actId="1076"/>
          <ac:picMkLst>
            <pc:docMk/>
            <pc:sldMk cId="3467716279" sldId="382"/>
            <ac:picMk id="6" creationId="{00000000-0000-0000-0000-000000000000}"/>
          </ac:picMkLst>
        </pc:picChg>
      </pc:sldChg>
    </pc:docChg>
  </pc:docChgLst>
  <pc:docChgLst>
    <pc:chgData name="Alodie Santoso" clId="Web-{242B39FA-85ED-4231-9F9E-29F6DE367981}"/>
    <pc:docChg chg="addSld delSld modSld">
      <pc:chgData name="Alodie Santoso" userId="" providerId="" clId="Web-{242B39FA-85ED-4231-9F9E-29F6DE367981}" dt="2020-06-23T16:29:23.650" v="68" actId="20577"/>
      <pc:docMkLst>
        <pc:docMk/>
      </pc:docMkLst>
      <pc:sldChg chg="modSp">
        <pc:chgData name="Alodie Santoso" userId="" providerId="" clId="Web-{242B39FA-85ED-4231-9F9E-29F6DE367981}" dt="2020-06-23T16:29:23.650" v="67" actId="20577"/>
        <pc:sldMkLst>
          <pc:docMk/>
          <pc:sldMk cId="2915400203" sldId="408"/>
        </pc:sldMkLst>
        <pc:spChg chg="mod">
          <ac:chgData name="Alodie Santoso" userId="" providerId="" clId="Web-{242B39FA-85ED-4231-9F9E-29F6DE367981}" dt="2020-06-23T16:29:23.650" v="67" actId="20577"/>
          <ac:spMkLst>
            <pc:docMk/>
            <pc:sldMk cId="2915400203" sldId="408"/>
            <ac:spMk id="3" creationId="{FD817FC2-379E-403B-B8B7-E14408074C8F}"/>
          </ac:spMkLst>
        </pc:spChg>
      </pc:sldChg>
      <pc:sldChg chg="modSp">
        <pc:chgData name="Alodie Santoso" userId="" providerId="" clId="Web-{242B39FA-85ED-4231-9F9E-29F6DE367981}" dt="2020-06-23T16:16:02.586" v="2" actId="20577"/>
        <pc:sldMkLst>
          <pc:docMk/>
          <pc:sldMk cId="603838333" sldId="415"/>
        </pc:sldMkLst>
        <pc:spChg chg="mod">
          <ac:chgData name="Alodie Santoso" userId="" providerId="" clId="Web-{242B39FA-85ED-4231-9F9E-29F6DE367981}" dt="2020-06-23T16:16:02.586" v="2" actId="20577"/>
          <ac:spMkLst>
            <pc:docMk/>
            <pc:sldMk cId="603838333" sldId="415"/>
            <ac:spMk id="2" creationId="{00000000-0000-0000-0000-000000000000}"/>
          </ac:spMkLst>
        </pc:spChg>
      </pc:sldChg>
      <pc:sldChg chg="del">
        <pc:chgData name="Alodie Santoso" userId="" providerId="" clId="Web-{242B39FA-85ED-4231-9F9E-29F6DE367981}" dt="2020-06-23T16:22:10.842" v="6"/>
        <pc:sldMkLst>
          <pc:docMk/>
          <pc:sldMk cId="2130069536" sldId="416"/>
        </pc:sldMkLst>
      </pc:sldChg>
      <pc:sldChg chg="del">
        <pc:chgData name="Alodie Santoso" userId="" providerId="" clId="Web-{242B39FA-85ED-4231-9F9E-29F6DE367981}" dt="2020-06-23T16:18:58.815" v="4"/>
        <pc:sldMkLst>
          <pc:docMk/>
          <pc:sldMk cId="2274889491" sldId="420"/>
        </pc:sldMkLst>
      </pc:sldChg>
      <pc:sldChg chg="modSp">
        <pc:chgData name="Alodie Santoso" userId="" providerId="" clId="Web-{242B39FA-85ED-4231-9F9E-29F6DE367981}" dt="2020-06-23T16:27:42.550" v="37" actId="20577"/>
        <pc:sldMkLst>
          <pc:docMk/>
          <pc:sldMk cId="3207369064" sldId="421"/>
        </pc:sldMkLst>
        <pc:spChg chg="mod">
          <ac:chgData name="Alodie Santoso" userId="" providerId="" clId="Web-{242B39FA-85ED-4231-9F9E-29F6DE367981}" dt="2020-06-23T16:27:42.550" v="37" actId="20577"/>
          <ac:spMkLst>
            <pc:docMk/>
            <pc:sldMk cId="3207369064" sldId="421"/>
            <ac:spMk id="2" creationId="{00000000-0000-0000-0000-000000000000}"/>
          </ac:spMkLst>
        </pc:spChg>
      </pc:sldChg>
      <pc:sldChg chg="modSp">
        <pc:chgData name="Alodie Santoso" userId="" providerId="" clId="Web-{242B39FA-85ED-4231-9F9E-29F6DE367981}" dt="2020-06-23T16:27:44.612" v="62" actId="20577"/>
        <pc:sldMkLst>
          <pc:docMk/>
          <pc:sldMk cId="3888649783" sldId="426"/>
        </pc:sldMkLst>
        <pc:spChg chg="mod">
          <ac:chgData name="Alodie Santoso" userId="" providerId="" clId="Web-{242B39FA-85ED-4231-9F9E-29F6DE367981}" dt="2020-06-23T16:27:44.612" v="62" actId="20577"/>
          <ac:spMkLst>
            <pc:docMk/>
            <pc:sldMk cId="3888649783" sldId="426"/>
            <ac:spMk id="2" creationId="{00000000-0000-0000-0000-000000000000}"/>
          </ac:spMkLst>
        </pc:spChg>
      </pc:sldChg>
      <pc:sldChg chg="add">
        <pc:chgData name="Alodie Santoso" userId="" providerId="" clId="Web-{242B39FA-85ED-4231-9F9E-29F6DE367981}" dt="2020-06-23T16:18:53.565" v="3"/>
        <pc:sldMkLst>
          <pc:docMk/>
          <pc:sldMk cId="256847317" sldId="446"/>
        </pc:sldMkLst>
      </pc:sldChg>
      <pc:sldChg chg="add">
        <pc:chgData name="Alodie Santoso" userId="" providerId="" clId="Web-{242B39FA-85ED-4231-9F9E-29F6DE367981}" dt="2020-06-23T16:22:07.498" v="5"/>
        <pc:sldMkLst>
          <pc:docMk/>
          <pc:sldMk cId="1259094803" sldId="447"/>
        </pc:sldMkLst>
      </pc:sldChg>
    </pc:docChg>
  </pc:docChgLst>
  <pc:docChgLst>
    <pc:chgData name="Alodie Santoso" clId="Web-{5413F39E-2104-4B7B-AED7-AA9954CB34F7}"/>
    <pc:docChg chg="addSld delSld sldOrd">
      <pc:chgData name="Alodie Santoso" userId="" providerId="" clId="Web-{5413F39E-2104-4B7B-AED7-AA9954CB34F7}" dt="2020-06-15T16:44:32.282" v="2"/>
      <pc:docMkLst>
        <pc:docMk/>
      </pc:docMkLst>
      <pc:sldChg chg="del">
        <pc:chgData name="Alodie Santoso" userId="" providerId="" clId="Web-{5413F39E-2104-4B7B-AED7-AA9954CB34F7}" dt="2020-06-15T16:44:32.282" v="2"/>
        <pc:sldMkLst>
          <pc:docMk/>
          <pc:sldMk cId="1507007659" sldId="330"/>
        </pc:sldMkLst>
      </pc:sldChg>
      <pc:sldChg chg="add ord">
        <pc:chgData name="Alodie Santoso" userId="" providerId="" clId="Web-{5413F39E-2104-4B7B-AED7-AA9954CB34F7}" dt="2020-06-15T16:44:28.032" v="1"/>
        <pc:sldMkLst>
          <pc:docMk/>
          <pc:sldMk cId="762761241" sldId="386"/>
        </pc:sldMkLst>
      </pc:sldChg>
    </pc:docChg>
  </pc:docChgLst>
  <pc:docChgLst>
    <pc:chgData name="Alodie Santoso" clId="Web-{19BEDCFF-D86B-4187-A972-5536723DB727}"/>
    <pc:docChg chg="addSld delSld modSld">
      <pc:chgData name="Alodie Santoso" userId="" providerId="" clId="Web-{19BEDCFF-D86B-4187-A972-5536723DB727}" dt="2020-06-23T00:35:43.410" v="108" actId="1076"/>
      <pc:docMkLst>
        <pc:docMk/>
      </pc:docMkLst>
      <pc:sldChg chg="del">
        <pc:chgData name="Alodie Santoso" userId="" providerId="" clId="Web-{19BEDCFF-D86B-4187-A972-5536723DB727}" dt="2020-06-22T23:11:12.155" v="41"/>
        <pc:sldMkLst>
          <pc:docMk/>
          <pc:sldMk cId="409861600" sldId="372"/>
        </pc:sldMkLst>
      </pc:sldChg>
      <pc:sldChg chg="del">
        <pc:chgData name="Alodie Santoso" userId="" providerId="" clId="Web-{19BEDCFF-D86B-4187-A972-5536723DB727}" dt="2020-06-22T23:30:17.579" v="51"/>
        <pc:sldMkLst>
          <pc:docMk/>
          <pc:sldMk cId="4212432891" sldId="373"/>
        </pc:sldMkLst>
      </pc:sldChg>
      <pc:sldChg chg="del">
        <pc:chgData name="Alodie Santoso" userId="" providerId="" clId="Web-{19BEDCFF-D86B-4187-A972-5536723DB727}" dt="2020-06-22T23:40:04.988" v="61"/>
        <pc:sldMkLst>
          <pc:docMk/>
          <pc:sldMk cId="1249920042" sldId="379"/>
        </pc:sldMkLst>
      </pc:sldChg>
      <pc:sldChg chg="del">
        <pc:chgData name="Alodie Santoso" userId="" providerId="" clId="Web-{19BEDCFF-D86B-4187-A972-5536723DB727}" dt="2020-06-22T23:27:32.648" v="45"/>
        <pc:sldMkLst>
          <pc:docMk/>
          <pc:sldMk cId="1317192349" sldId="380"/>
        </pc:sldMkLst>
      </pc:sldChg>
      <pc:sldChg chg="del">
        <pc:chgData name="Alodie Santoso" userId="" providerId="" clId="Web-{19BEDCFF-D86B-4187-A972-5536723DB727}" dt="2020-06-23T00:32:22.665" v="107"/>
        <pc:sldMkLst>
          <pc:docMk/>
          <pc:sldMk cId="507816094" sldId="381"/>
        </pc:sldMkLst>
      </pc:sldChg>
      <pc:sldChg chg="addSp modSp">
        <pc:chgData name="Alodie Santoso" userId="" providerId="" clId="Web-{19BEDCFF-D86B-4187-A972-5536723DB727}" dt="2020-06-23T00:13:33.742" v="81" actId="1076"/>
        <pc:sldMkLst>
          <pc:docMk/>
          <pc:sldMk cId="762761241" sldId="386"/>
        </pc:sldMkLst>
        <pc:spChg chg="mod">
          <ac:chgData name="Alodie Santoso" userId="" providerId="" clId="Web-{19BEDCFF-D86B-4187-A972-5536723DB727}" dt="2020-06-23T00:13:27.476" v="79" actId="1076"/>
          <ac:spMkLst>
            <pc:docMk/>
            <pc:sldMk cId="762761241" sldId="386"/>
            <ac:spMk id="3" creationId="{00000000-0000-0000-0000-000000000000}"/>
          </ac:spMkLst>
        </pc:spChg>
        <pc:picChg chg="add mod">
          <ac:chgData name="Alodie Santoso" userId="" providerId="" clId="Web-{19BEDCFF-D86B-4187-A972-5536723DB727}" dt="2020-06-23T00:13:33.742" v="81" actId="1076"/>
          <ac:picMkLst>
            <pc:docMk/>
            <pc:sldMk cId="762761241" sldId="386"/>
            <ac:picMk id="5" creationId="{17E0D65F-1545-4D33-B8C7-03FA65563F9B}"/>
          </ac:picMkLst>
        </pc:picChg>
      </pc:sldChg>
      <pc:sldChg chg="del">
        <pc:chgData name="Alodie Santoso" userId="" providerId="" clId="Web-{19BEDCFF-D86B-4187-A972-5536723DB727}" dt="2020-06-22T22:35:12.184" v="29"/>
        <pc:sldMkLst>
          <pc:docMk/>
          <pc:sldMk cId="2368649034" sldId="389"/>
        </pc:sldMkLst>
      </pc:sldChg>
      <pc:sldChg chg="modSp">
        <pc:chgData name="Alodie Santoso" userId="" providerId="" clId="Web-{19BEDCFF-D86B-4187-A972-5536723DB727}" dt="2020-06-22T23:55:25.899" v="76" actId="14100"/>
        <pc:sldMkLst>
          <pc:docMk/>
          <pc:sldMk cId="2915400203" sldId="408"/>
        </pc:sldMkLst>
        <pc:spChg chg="mod">
          <ac:chgData name="Alodie Santoso" userId="" providerId="" clId="Web-{19BEDCFF-D86B-4187-A972-5536723DB727}" dt="2020-06-22T23:55:25.899" v="76" actId="14100"/>
          <ac:spMkLst>
            <pc:docMk/>
            <pc:sldMk cId="2915400203" sldId="408"/>
            <ac:spMk id="2" creationId="{00000000-0000-0000-0000-000000000000}"/>
          </ac:spMkLst>
        </pc:spChg>
      </pc:sldChg>
      <pc:sldChg chg="del">
        <pc:chgData name="Alodie Santoso" userId="" providerId="" clId="Web-{19BEDCFF-D86B-4187-A972-5536723DB727}" dt="2020-06-22T23:06:24.576" v="39"/>
        <pc:sldMkLst>
          <pc:docMk/>
          <pc:sldMk cId="440001891" sldId="409"/>
        </pc:sldMkLst>
      </pc:sldChg>
      <pc:sldChg chg="modSp">
        <pc:chgData name="Alodie Santoso" userId="" providerId="" clId="Web-{19BEDCFF-D86B-4187-A972-5536723DB727}" dt="2020-06-23T00:22:23.131" v="88" actId="20577"/>
        <pc:sldMkLst>
          <pc:docMk/>
          <pc:sldMk cId="2130069536" sldId="416"/>
        </pc:sldMkLst>
        <pc:spChg chg="mod">
          <ac:chgData name="Alodie Santoso" userId="" providerId="" clId="Web-{19BEDCFF-D86B-4187-A972-5536723DB727}" dt="2020-06-23T00:22:23.131" v="88" actId="20577"/>
          <ac:spMkLst>
            <pc:docMk/>
            <pc:sldMk cId="2130069536" sldId="416"/>
            <ac:spMk id="2" creationId="{00000000-0000-0000-0000-000000000000}"/>
          </ac:spMkLst>
        </pc:spChg>
      </pc:sldChg>
      <pc:sldChg chg="del">
        <pc:chgData name="Alodie Santoso" userId="" providerId="" clId="Web-{19BEDCFF-D86B-4187-A972-5536723DB727}" dt="2020-06-23T00:17:16.067" v="85"/>
        <pc:sldMkLst>
          <pc:docMk/>
          <pc:sldMk cId="699515066" sldId="417"/>
        </pc:sldMkLst>
      </pc:sldChg>
      <pc:sldChg chg="del">
        <pc:chgData name="Alodie Santoso" userId="" providerId="" clId="Web-{19BEDCFF-D86B-4187-A972-5536723DB727}" dt="2020-06-22T22:57:27.765" v="33"/>
        <pc:sldMkLst>
          <pc:docMk/>
          <pc:sldMk cId="2298277566" sldId="419"/>
        </pc:sldMkLst>
      </pc:sldChg>
      <pc:sldChg chg="del">
        <pc:chgData name="Alodie Santoso" userId="" providerId="" clId="Web-{19BEDCFF-D86B-4187-A972-5536723DB727}" dt="2020-06-22T22:56:28.527" v="31"/>
        <pc:sldMkLst>
          <pc:docMk/>
          <pc:sldMk cId="3469132901" sldId="423"/>
        </pc:sldMkLst>
      </pc:sldChg>
      <pc:sldChg chg="del">
        <pc:chgData name="Alodie Santoso" userId="" providerId="" clId="Web-{19BEDCFF-D86B-4187-A972-5536723DB727}" dt="2020-06-22T21:53:04.667" v="19"/>
        <pc:sldMkLst>
          <pc:docMk/>
          <pc:sldMk cId="2649863040" sldId="424"/>
        </pc:sldMkLst>
      </pc:sldChg>
      <pc:sldChg chg="modSp">
        <pc:chgData name="Alodie Santoso" userId="" providerId="" clId="Web-{19BEDCFF-D86B-4187-A972-5536723DB727}" dt="2020-06-22T20:26:03.328" v="17" actId="20577"/>
        <pc:sldMkLst>
          <pc:docMk/>
          <pc:sldMk cId="266303873" sldId="425"/>
        </pc:sldMkLst>
        <pc:spChg chg="mod">
          <ac:chgData name="Alodie Santoso" userId="" providerId="" clId="Web-{19BEDCFF-D86B-4187-A972-5536723DB727}" dt="2020-06-22T20:26:03.328" v="17" actId="20577"/>
          <ac:spMkLst>
            <pc:docMk/>
            <pc:sldMk cId="266303873" sldId="425"/>
            <ac:spMk id="2" creationId="{00000000-0000-0000-0000-000000000000}"/>
          </ac:spMkLst>
        </pc:spChg>
      </pc:sldChg>
      <pc:sldChg chg="modSp">
        <pc:chgData name="Alodie Santoso" userId="" providerId="" clId="Web-{19BEDCFF-D86B-4187-A972-5536723DB727}" dt="2020-06-22T20:19:30.177" v="11" actId="20577"/>
        <pc:sldMkLst>
          <pc:docMk/>
          <pc:sldMk cId="3888649783" sldId="426"/>
        </pc:sldMkLst>
        <pc:spChg chg="mod">
          <ac:chgData name="Alodie Santoso" userId="" providerId="" clId="Web-{19BEDCFF-D86B-4187-A972-5536723DB727}" dt="2020-06-22T20:19:30.177" v="11" actId="20577"/>
          <ac:spMkLst>
            <pc:docMk/>
            <pc:sldMk cId="3888649783" sldId="426"/>
            <ac:spMk id="2" creationId="{00000000-0000-0000-0000-000000000000}"/>
          </ac:spMkLst>
        </pc:spChg>
      </pc:sldChg>
      <pc:sldChg chg="del">
        <pc:chgData name="Alodie Santoso" userId="" providerId="" clId="Web-{19BEDCFF-D86B-4187-A972-5536723DB727}" dt="2020-06-22T20:17:55.749" v="0"/>
        <pc:sldMkLst>
          <pc:docMk/>
          <pc:sldMk cId="149983494" sldId="428"/>
        </pc:sldMkLst>
      </pc:sldChg>
      <pc:sldChg chg="add del">
        <pc:chgData name="Alodie Santoso" userId="" providerId="" clId="Web-{19BEDCFF-D86B-4187-A972-5536723DB727}" dt="2020-06-22T23:04:48.196" v="35"/>
        <pc:sldMkLst>
          <pc:docMk/>
          <pc:sldMk cId="173119819" sldId="430"/>
        </pc:sldMkLst>
      </pc:sldChg>
      <pc:sldChg chg="modSp add del">
        <pc:chgData name="Alodie Santoso" userId="" providerId="" clId="Web-{19BEDCFF-D86B-4187-A972-5536723DB727}" dt="2020-06-22T21:53:54.217" v="26"/>
        <pc:sldMkLst>
          <pc:docMk/>
          <pc:sldMk cId="504093790" sldId="430"/>
        </pc:sldMkLst>
        <pc:spChg chg="mod">
          <ac:chgData name="Alodie Santoso" userId="" providerId="" clId="Web-{19BEDCFF-D86B-4187-A972-5536723DB727}" dt="2020-06-22T21:53:51.717" v="25" actId="20577"/>
          <ac:spMkLst>
            <pc:docMk/>
            <pc:sldMk cId="504093790" sldId="430"/>
            <ac:spMk id="2" creationId="{00000000-0000-0000-0000-000000000000}"/>
          </ac:spMkLst>
        </pc:spChg>
      </pc:sldChg>
      <pc:sldChg chg="add">
        <pc:chgData name="Alodie Santoso" userId="" providerId="" clId="Web-{19BEDCFF-D86B-4187-A972-5536723DB727}" dt="2020-06-22T22:35:09.590" v="28"/>
        <pc:sldMkLst>
          <pc:docMk/>
          <pc:sldMk cId="529217580" sldId="431"/>
        </pc:sldMkLst>
      </pc:sldChg>
      <pc:sldChg chg="add">
        <pc:chgData name="Alodie Santoso" userId="" providerId="" clId="Web-{19BEDCFF-D86B-4187-A972-5536723DB727}" dt="2020-06-22T22:56:25.464" v="30"/>
        <pc:sldMkLst>
          <pc:docMk/>
          <pc:sldMk cId="3151440640" sldId="432"/>
        </pc:sldMkLst>
      </pc:sldChg>
      <pc:sldChg chg="add">
        <pc:chgData name="Alodie Santoso" userId="" providerId="" clId="Web-{19BEDCFF-D86B-4187-A972-5536723DB727}" dt="2020-06-22T22:57:24.968" v="32"/>
        <pc:sldMkLst>
          <pc:docMk/>
          <pc:sldMk cId="3664289129" sldId="433"/>
        </pc:sldMkLst>
      </pc:sldChg>
      <pc:sldChg chg="add del">
        <pc:chgData name="Alodie Santoso" userId="" providerId="" clId="Web-{19BEDCFF-D86B-4187-A972-5536723DB727}" dt="2020-06-23T00:26:36.458" v="90"/>
        <pc:sldMkLst>
          <pc:docMk/>
          <pc:sldMk cId="886079305" sldId="434"/>
        </pc:sldMkLst>
      </pc:sldChg>
      <pc:sldChg chg="modSp add del">
        <pc:chgData name="Alodie Santoso" userId="" providerId="" clId="Web-{19BEDCFF-D86B-4187-A972-5536723DB727}" dt="2020-06-23T00:35:43.410" v="108" actId="1076"/>
        <pc:sldMkLst>
          <pc:docMk/>
          <pc:sldMk cId="3465311058" sldId="435"/>
        </pc:sldMkLst>
        <pc:picChg chg="mod">
          <ac:chgData name="Alodie Santoso" userId="" providerId="" clId="Web-{19BEDCFF-D86B-4187-A972-5536723DB727}" dt="2020-06-23T00:35:43.410" v="108" actId="1076"/>
          <ac:picMkLst>
            <pc:docMk/>
            <pc:sldMk cId="3465311058" sldId="435"/>
            <ac:picMk id="5" creationId="{D9545837-6B3D-4200-8DCD-D98DFFBC1020}"/>
          </ac:picMkLst>
        </pc:picChg>
      </pc:sldChg>
      <pc:sldChg chg="add del">
        <pc:chgData name="Alodie Santoso" userId="" providerId="" clId="Web-{19BEDCFF-D86B-4187-A972-5536723DB727}" dt="2020-06-22T23:26:11.159" v="43"/>
        <pc:sldMkLst>
          <pc:docMk/>
          <pc:sldMk cId="2173677954" sldId="436"/>
        </pc:sldMkLst>
      </pc:sldChg>
      <pc:sldChg chg="add">
        <pc:chgData name="Alodie Santoso" userId="" providerId="" clId="Web-{19BEDCFF-D86B-4187-A972-5536723DB727}" dt="2020-06-22T23:26:05.612" v="42"/>
        <pc:sldMkLst>
          <pc:docMk/>
          <pc:sldMk cId="2612876628" sldId="437"/>
        </pc:sldMkLst>
      </pc:sldChg>
      <pc:sldChg chg="modSp add del">
        <pc:chgData name="Alodie Santoso" userId="" providerId="" clId="Web-{19BEDCFF-D86B-4187-A972-5536723DB727}" dt="2020-06-22T23:34:23.047" v="57"/>
        <pc:sldMkLst>
          <pc:docMk/>
          <pc:sldMk cId="2123429597" sldId="438"/>
        </pc:sldMkLst>
        <pc:spChg chg="mod">
          <ac:chgData name="Alodie Santoso" userId="" providerId="" clId="Web-{19BEDCFF-D86B-4187-A972-5536723DB727}" dt="2020-06-22T23:27:47.243" v="49" actId="20577"/>
          <ac:spMkLst>
            <pc:docMk/>
            <pc:sldMk cId="2123429597" sldId="438"/>
            <ac:spMk id="3" creationId="{00000000-0000-0000-0000-000000000000}"/>
          </ac:spMkLst>
        </pc:spChg>
      </pc:sldChg>
      <pc:sldChg chg="add del">
        <pc:chgData name="Alodie Santoso" userId="" providerId="" clId="Web-{19BEDCFF-D86B-4187-A972-5536723DB727}" dt="2020-06-23T00:03:56.225" v="78"/>
        <pc:sldMkLst>
          <pc:docMk/>
          <pc:sldMk cId="882519994" sldId="439"/>
        </pc:sldMkLst>
      </pc:sldChg>
      <pc:sldChg chg="modSp add">
        <pc:chgData name="Alodie Santoso" userId="" providerId="" clId="Web-{19BEDCFF-D86B-4187-A972-5536723DB727}" dt="2020-06-22T23:34:19.703" v="56" actId="20577"/>
        <pc:sldMkLst>
          <pc:docMk/>
          <pc:sldMk cId="938299715" sldId="440"/>
        </pc:sldMkLst>
        <pc:spChg chg="mod">
          <ac:chgData name="Alodie Santoso" userId="" providerId="" clId="Web-{19BEDCFF-D86B-4187-A972-5536723DB727}" dt="2020-06-22T23:34:19.703" v="56" actId="20577"/>
          <ac:spMkLst>
            <pc:docMk/>
            <pc:sldMk cId="938299715" sldId="440"/>
            <ac:spMk id="3" creationId="{00000000-0000-0000-0000-000000000000}"/>
          </ac:spMkLst>
        </pc:spChg>
      </pc:sldChg>
      <pc:sldChg chg="add del">
        <pc:chgData name="Alodie Santoso" userId="" providerId="" clId="Web-{19BEDCFF-D86B-4187-A972-5536723DB727}" dt="2020-06-22T23:40:00.909" v="60"/>
        <pc:sldMkLst>
          <pc:docMk/>
          <pc:sldMk cId="1140552037" sldId="441"/>
        </pc:sldMkLst>
      </pc:sldChg>
      <pc:sldChg chg="add del">
        <pc:chgData name="Alodie Santoso" userId="" providerId="" clId="Web-{19BEDCFF-D86B-4187-A972-5536723DB727}" dt="2020-06-22T23:52:06.044" v="63"/>
        <pc:sldMkLst>
          <pc:docMk/>
          <pc:sldMk cId="366340083" sldId="442"/>
        </pc:sldMkLst>
      </pc:sldChg>
      <pc:sldChg chg="add">
        <pc:chgData name="Alodie Santoso" userId="" providerId="" clId="Web-{19BEDCFF-D86B-4187-A972-5536723DB727}" dt="2020-06-23T00:03:52.396" v="77"/>
        <pc:sldMkLst>
          <pc:docMk/>
          <pc:sldMk cId="2336830691" sldId="442"/>
        </pc:sldMkLst>
      </pc:sldChg>
      <pc:sldChg chg="add">
        <pc:chgData name="Alodie Santoso" userId="" providerId="" clId="Web-{19BEDCFF-D86B-4187-A972-5536723DB727}" dt="2020-06-23T00:17:13.176" v="84"/>
        <pc:sldMkLst>
          <pc:docMk/>
          <pc:sldMk cId="2119812682" sldId="443"/>
        </pc:sldMkLst>
      </pc:sldChg>
      <pc:sldChg chg="add del">
        <pc:chgData name="Alodie Santoso" userId="" providerId="" clId="Web-{19BEDCFF-D86B-4187-A972-5536723DB727}" dt="2020-06-23T00:17:08.441" v="83"/>
        <pc:sldMkLst>
          <pc:docMk/>
          <pc:sldMk cId="3669415369" sldId="443"/>
        </pc:sldMkLst>
      </pc:sldChg>
      <pc:sldChg chg="modSp add">
        <pc:chgData name="Alodie Santoso" userId="" providerId="" clId="Web-{19BEDCFF-D86B-4187-A972-5536723DB727}" dt="2020-06-23T00:27:08.460" v="103" actId="1076"/>
        <pc:sldMkLst>
          <pc:docMk/>
          <pc:sldMk cId="3184090676" sldId="444"/>
        </pc:sldMkLst>
        <pc:picChg chg="mod">
          <ac:chgData name="Alodie Santoso" userId="" providerId="" clId="Web-{19BEDCFF-D86B-4187-A972-5536723DB727}" dt="2020-06-23T00:26:53.771" v="95" actId="1076"/>
          <ac:picMkLst>
            <pc:docMk/>
            <pc:sldMk cId="3184090676" sldId="444"/>
            <ac:picMk id="3" creationId="{550A257D-EAE5-435D-82F9-3387868D521C}"/>
          </ac:picMkLst>
        </pc:picChg>
        <pc:picChg chg="mod">
          <ac:chgData name="Alodie Santoso" userId="" providerId="" clId="Web-{19BEDCFF-D86B-4187-A972-5536723DB727}" dt="2020-06-23T00:27:02.240" v="100" actId="1076"/>
          <ac:picMkLst>
            <pc:docMk/>
            <pc:sldMk cId="3184090676" sldId="444"/>
            <ac:picMk id="11" creationId="{C7259CF9-B71F-4FDD-A6D1-54E442B15627}"/>
          </ac:picMkLst>
        </pc:picChg>
        <pc:picChg chg="mod">
          <ac:chgData name="Alodie Santoso" userId="" providerId="" clId="Web-{19BEDCFF-D86B-4187-A972-5536723DB727}" dt="2020-06-23T00:26:56.678" v="97" actId="1076"/>
          <ac:picMkLst>
            <pc:docMk/>
            <pc:sldMk cId="3184090676" sldId="444"/>
            <ac:picMk id="12" creationId="{3BAD1CF9-74E9-4A0D-92F3-9677F088F6B6}"/>
          </ac:picMkLst>
        </pc:picChg>
        <pc:picChg chg="mod">
          <ac:chgData name="Alodie Santoso" userId="" providerId="" clId="Web-{19BEDCFF-D86B-4187-A972-5536723DB727}" dt="2020-06-23T00:27:08.460" v="103" actId="1076"/>
          <ac:picMkLst>
            <pc:docMk/>
            <pc:sldMk cId="3184090676" sldId="444"/>
            <ac:picMk id="13" creationId="{7A2E9326-5FDA-48CF-882E-E61D783E4039}"/>
          </ac:picMkLst>
        </pc:picChg>
        <pc:picChg chg="mod">
          <ac:chgData name="Alodie Santoso" userId="" providerId="" clId="Web-{19BEDCFF-D86B-4187-A972-5536723DB727}" dt="2020-06-23T00:27:05.647" v="102" actId="1076"/>
          <ac:picMkLst>
            <pc:docMk/>
            <pc:sldMk cId="3184090676" sldId="444"/>
            <ac:picMk id="14" creationId="{776FBAF1-23DA-4E0B-B304-CCA14055C8F0}"/>
          </ac:picMkLst>
        </pc:picChg>
        <pc:picChg chg="mod">
          <ac:chgData name="Alodie Santoso" userId="" providerId="" clId="Web-{19BEDCFF-D86B-4187-A972-5536723DB727}" dt="2020-06-23T00:27:00.444" v="99" actId="1076"/>
          <ac:picMkLst>
            <pc:docMk/>
            <pc:sldMk cId="3184090676" sldId="444"/>
            <ac:picMk id="15" creationId="{2A83D5AA-F82A-45B0-90EA-4D905378B6B6}"/>
          </ac:picMkLst>
        </pc:picChg>
        <pc:picChg chg="mod">
          <ac:chgData name="Alodie Santoso" userId="" providerId="" clId="Web-{19BEDCFF-D86B-4187-A972-5536723DB727}" dt="2020-06-23T00:26:43.552" v="91" actId="1076"/>
          <ac:picMkLst>
            <pc:docMk/>
            <pc:sldMk cId="3184090676" sldId="444"/>
            <ac:picMk id="16" creationId="{CF745872-B16F-4348-89EC-7C789E9F6440}"/>
          </ac:picMkLst>
        </pc:picChg>
        <pc:picChg chg="mod">
          <ac:chgData name="Alodie Santoso" userId="" providerId="" clId="Web-{19BEDCFF-D86B-4187-A972-5536723DB727}" dt="2020-06-23T00:26:49.912" v="94" actId="1076"/>
          <ac:picMkLst>
            <pc:docMk/>
            <pc:sldMk cId="3184090676" sldId="444"/>
            <ac:picMk id="17" creationId="{B58A6846-ECB8-4705-AFD7-9DE32D4F6ABA}"/>
          </ac:picMkLst>
        </pc:picChg>
        <pc:picChg chg="mod">
          <ac:chgData name="Alodie Santoso" userId="" providerId="" clId="Web-{19BEDCFF-D86B-4187-A972-5536723DB727}" dt="2020-06-23T00:27:04.256" v="101" actId="1076"/>
          <ac:picMkLst>
            <pc:docMk/>
            <pc:sldMk cId="3184090676" sldId="444"/>
            <ac:picMk id="18" creationId="{8C473FAC-1314-4B2B-84E8-8AC7D87676EC}"/>
          </ac:picMkLst>
        </pc:picChg>
        <pc:picChg chg="mod">
          <ac:chgData name="Alodie Santoso" userId="" providerId="" clId="Web-{19BEDCFF-D86B-4187-A972-5536723DB727}" dt="2020-06-23T00:26:55.224" v="96" actId="1076"/>
          <ac:picMkLst>
            <pc:docMk/>
            <pc:sldMk cId="3184090676" sldId="444"/>
            <ac:picMk id="19" creationId="{E17A5756-BEAC-4112-9ED9-6A5E33BD0E52}"/>
          </ac:picMkLst>
        </pc:picChg>
      </pc:sldChg>
      <pc:sldChg chg="add">
        <pc:chgData name="Alodie Santoso" userId="" providerId="" clId="Web-{19BEDCFF-D86B-4187-A972-5536723DB727}" dt="2020-06-23T00:32:18.383" v="106"/>
        <pc:sldMkLst>
          <pc:docMk/>
          <pc:sldMk cId="1916475993" sldId="445"/>
        </pc:sldMkLst>
      </pc:sldChg>
    </pc:docChg>
  </pc:docChgLst>
  <pc:docChgLst>
    <pc:chgData name="Alodie Santoso" clId="Web-{C23117BF-4B7D-4BFF-89D0-578ACFFB995C}"/>
    <pc:docChg chg="addSld delSld modSld">
      <pc:chgData name="Alodie Santoso" userId="" providerId="" clId="Web-{C23117BF-4B7D-4BFF-89D0-578ACFFB995C}" dt="2020-06-15T23:34:33.711" v="5"/>
      <pc:docMkLst>
        <pc:docMk/>
      </pc:docMkLst>
      <pc:sldChg chg="modSp">
        <pc:chgData name="Alodie Santoso" userId="" providerId="" clId="Web-{C23117BF-4B7D-4BFF-89D0-578ACFFB995C}" dt="2020-06-15T18:17:13.827" v="3" actId="20577"/>
        <pc:sldMkLst>
          <pc:docMk/>
          <pc:sldMk cId="2907400996" sldId="353"/>
        </pc:sldMkLst>
        <pc:spChg chg="mod">
          <ac:chgData name="Alodie Santoso" userId="" providerId="" clId="Web-{C23117BF-4B7D-4BFF-89D0-578ACFFB995C}" dt="2020-06-15T18:17:08.936" v="2" actId="20577"/>
          <ac:spMkLst>
            <pc:docMk/>
            <pc:sldMk cId="2907400996" sldId="353"/>
            <ac:spMk id="2" creationId="{00000000-0000-0000-0000-000000000000}"/>
          </ac:spMkLst>
        </pc:spChg>
        <pc:spChg chg="mod">
          <ac:chgData name="Alodie Santoso" userId="" providerId="" clId="Web-{C23117BF-4B7D-4BFF-89D0-578ACFFB995C}" dt="2020-06-15T18:17:13.827" v="3" actId="20577"/>
          <ac:spMkLst>
            <pc:docMk/>
            <pc:sldMk cId="2907400996" sldId="353"/>
            <ac:spMk id="22531" creationId="{00000000-0000-0000-0000-000000000000}"/>
          </ac:spMkLst>
        </pc:spChg>
      </pc:sldChg>
      <pc:sldChg chg="del">
        <pc:chgData name="Alodie Santoso" userId="" providerId="" clId="Web-{C23117BF-4B7D-4BFF-89D0-578ACFFB995C}" dt="2020-06-15T23:34:33.711" v="5"/>
        <pc:sldMkLst>
          <pc:docMk/>
          <pc:sldMk cId="2343376528" sldId="395"/>
        </pc:sldMkLst>
      </pc:sldChg>
      <pc:sldChg chg="add">
        <pc:chgData name="Alodie Santoso" userId="" providerId="" clId="Web-{C23117BF-4B7D-4BFF-89D0-578ACFFB995C}" dt="2020-06-15T23:34:26.102" v="4"/>
        <pc:sldMkLst>
          <pc:docMk/>
          <pc:sldMk cId="1553213380" sldId="397"/>
        </pc:sldMkLst>
      </pc:sldChg>
    </pc:docChg>
  </pc:docChgLst>
  <pc:docChgLst>
    <pc:chgData name="Wilson Phoeng" clId="Web-{B7132D24-4660-490E-8CA4-94A76DE3182E}"/>
    <pc:docChg chg="modSld">
      <pc:chgData name="Wilson Phoeng" userId="" providerId="" clId="Web-{B7132D24-4660-490E-8CA4-94A76DE3182E}" dt="2020-06-23T16:17:40.153" v="21" actId="20577"/>
      <pc:docMkLst>
        <pc:docMk/>
      </pc:docMkLst>
      <pc:sldChg chg="modSp">
        <pc:chgData name="Wilson Phoeng" userId="" providerId="" clId="Web-{B7132D24-4660-490E-8CA4-94A76DE3182E}" dt="2020-06-23T16:09:35.720" v="5" actId="20577"/>
        <pc:sldMkLst>
          <pc:docMk/>
          <pc:sldMk cId="603838333" sldId="415"/>
        </pc:sldMkLst>
        <pc:spChg chg="mod">
          <ac:chgData name="Wilson Phoeng" userId="" providerId="" clId="Web-{B7132D24-4660-490E-8CA4-94A76DE3182E}" dt="2020-06-23T16:09:35.720" v="5" actId="20577"/>
          <ac:spMkLst>
            <pc:docMk/>
            <pc:sldMk cId="603838333" sldId="415"/>
            <ac:spMk id="2" creationId="{00000000-0000-0000-0000-000000000000}"/>
          </ac:spMkLst>
        </pc:spChg>
      </pc:sldChg>
      <pc:sldChg chg="modSp">
        <pc:chgData name="Wilson Phoeng" userId="" providerId="" clId="Web-{B7132D24-4660-490E-8CA4-94A76DE3182E}" dt="2020-06-23T16:17:40.153" v="21" actId="20577"/>
        <pc:sldMkLst>
          <pc:docMk/>
          <pc:sldMk cId="3888649783" sldId="426"/>
        </pc:sldMkLst>
        <pc:spChg chg="mod">
          <ac:chgData name="Wilson Phoeng" userId="" providerId="" clId="Web-{B7132D24-4660-490E-8CA4-94A76DE3182E}" dt="2020-06-23T16:17:40.153" v="21" actId="20577"/>
          <ac:spMkLst>
            <pc:docMk/>
            <pc:sldMk cId="3888649783" sldId="426"/>
            <ac:spMk id="2" creationId="{00000000-0000-0000-0000-000000000000}"/>
          </ac:spMkLst>
        </pc:spChg>
      </pc:sldChg>
      <pc:sldChg chg="modSp">
        <pc:chgData name="Wilson Phoeng" userId="" providerId="" clId="Web-{B7132D24-4660-490E-8CA4-94A76DE3182E}" dt="2020-06-23T16:16:26.977" v="7" actId="20577"/>
        <pc:sldMkLst>
          <pc:docMk/>
          <pc:sldMk cId="3664289129" sldId="433"/>
        </pc:sldMkLst>
        <pc:spChg chg="mod">
          <ac:chgData name="Wilson Phoeng" userId="" providerId="" clId="Web-{B7132D24-4660-490E-8CA4-94A76DE3182E}" dt="2020-06-23T16:16:26.977" v="7" actId="20577"/>
          <ac:spMkLst>
            <pc:docMk/>
            <pc:sldMk cId="3664289129" sldId="433"/>
            <ac:spMk id="22531" creationId="{00000000-0000-0000-0000-000000000000}"/>
          </ac:spMkLst>
        </pc:spChg>
      </pc:sldChg>
      <pc:sldChg chg="modSp">
        <pc:chgData name="Wilson Phoeng" userId="" providerId="" clId="Web-{B7132D24-4660-490E-8CA4-94A76DE3182E}" dt="2020-06-23T16:02:13.352" v="2" actId="20577"/>
        <pc:sldMkLst>
          <pc:docMk/>
          <pc:sldMk cId="2119812682" sldId="443"/>
        </pc:sldMkLst>
        <pc:spChg chg="mod">
          <ac:chgData name="Wilson Phoeng" userId="" providerId="" clId="Web-{B7132D24-4660-490E-8CA4-94A76DE3182E}" dt="2020-06-23T16:02:13.352" v="2" actId="20577"/>
          <ac:spMkLst>
            <pc:docMk/>
            <pc:sldMk cId="2119812682" sldId="443"/>
            <ac:spMk id="2" creationId="{00000000-0000-0000-0000-000000000000}"/>
          </ac:spMkLst>
        </pc:spChg>
      </pc:sldChg>
    </pc:docChg>
  </pc:docChgLst>
  <pc:docChgLst>
    <pc:chgData name="Alodie Santoso" clId="Web-{487EE12C-0947-4C9B-9699-F2FDA941040B}"/>
    <pc:docChg chg="addSld delSld modSld">
      <pc:chgData name="Alodie Santoso" userId="" providerId="" clId="Web-{487EE12C-0947-4C9B-9699-F2FDA941040B}" dt="2020-06-23T17:31:33.385" v="9" actId="20577"/>
      <pc:docMkLst>
        <pc:docMk/>
      </pc:docMkLst>
      <pc:sldChg chg="del">
        <pc:chgData name="Alodie Santoso" userId="" providerId="" clId="Web-{487EE12C-0947-4C9B-9699-F2FDA941040B}" dt="2020-06-23T17:28:46.703" v="5"/>
        <pc:sldMkLst>
          <pc:docMk/>
          <pc:sldMk cId="538588481" sldId="374"/>
        </pc:sldMkLst>
      </pc:sldChg>
      <pc:sldChg chg="del">
        <pc:chgData name="Alodie Santoso" userId="" providerId="" clId="Web-{487EE12C-0947-4C9B-9699-F2FDA941040B}" dt="2020-06-23T17:26:52.431" v="3"/>
        <pc:sldMkLst>
          <pc:docMk/>
          <pc:sldMk cId="2145995810" sldId="375"/>
        </pc:sldMkLst>
      </pc:sldChg>
      <pc:sldChg chg="del">
        <pc:chgData name="Alodie Santoso" userId="" providerId="" clId="Web-{487EE12C-0947-4C9B-9699-F2FDA941040B}" dt="2020-06-23T17:22:01.069" v="1"/>
        <pc:sldMkLst>
          <pc:docMk/>
          <pc:sldMk cId="2612876628" sldId="437"/>
        </pc:sldMkLst>
      </pc:sldChg>
      <pc:sldChg chg="modSp">
        <pc:chgData name="Alodie Santoso" userId="" providerId="" clId="Web-{487EE12C-0947-4C9B-9699-F2FDA941040B}" dt="2020-06-23T17:31:33.385" v="9" actId="20577"/>
        <pc:sldMkLst>
          <pc:docMk/>
          <pc:sldMk cId="1916475993" sldId="445"/>
        </pc:sldMkLst>
        <pc:spChg chg="mod">
          <ac:chgData name="Alodie Santoso" userId="" providerId="" clId="Web-{487EE12C-0947-4C9B-9699-F2FDA941040B}" dt="2020-06-23T17:31:33.385" v="9" actId="20577"/>
          <ac:spMkLst>
            <pc:docMk/>
            <pc:sldMk cId="1916475993" sldId="445"/>
            <ac:spMk id="3" creationId="{00000000-0000-0000-0000-000000000000}"/>
          </ac:spMkLst>
        </pc:spChg>
      </pc:sldChg>
      <pc:sldChg chg="add">
        <pc:chgData name="Alodie Santoso" userId="" providerId="" clId="Web-{487EE12C-0947-4C9B-9699-F2FDA941040B}" dt="2020-06-23T17:21:56.913" v="0"/>
        <pc:sldMkLst>
          <pc:docMk/>
          <pc:sldMk cId="719606264" sldId="448"/>
        </pc:sldMkLst>
      </pc:sldChg>
      <pc:sldChg chg="add">
        <pc:chgData name="Alodie Santoso" userId="" providerId="" clId="Web-{487EE12C-0947-4C9B-9699-F2FDA941040B}" dt="2020-06-23T17:26:45.743" v="2"/>
        <pc:sldMkLst>
          <pc:docMk/>
          <pc:sldMk cId="4023463796" sldId="449"/>
        </pc:sldMkLst>
      </pc:sldChg>
      <pc:sldChg chg="add">
        <pc:chgData name="Alodie Santoso" userId="" providerId="" clId="Web-{487EE12C-0947-4C9B-9699-F2FDA941040B}" dt="2020-06-23T17:28:43.078" v="4"/>
        <pc:sldMkLst>
          <pc:docMk/>
          <pc:sldMk cId="4082813037" sldId="450"/>
        </pc:sldMkLst>
      </pc:sldChg>
    </pc:docChg>
  </pc:docChgLst>
  <pc:docChgLst>
    <pc:chgData clId="Web-{48C49F72-DA4E-44D8-9B59-278464FE6AEC}"/>
    <pc:docChg chg="modSld">
      <pc:chgData name="" userId="" providerId="" clId="Web-{48C49F72-DA4E-44D8-9B59-278464FE6AEC}" dt="2020-02-11T18:18:58.473" v="105" actId="20577"/>
      <pc:docMkLst>
        <pc:docMk/>
      </pc:docMkLst>
      <pc:sldChg chg="modSp">
        <pc:chgData name="" userId="" providerId="" clId="Web-{48C49F72-DA4E-44D8-9B59-278464FE6AEC}" dt="2020-02-11T18:18:58.473" v="105" actId="20577"/>
        <pc:sldMkLst>
          <pc:docMk/>
          <pc:sldMk cId="3617412354" sldId="371"/>
        </pc:sldMkLst>
        <pc:spChg chg="mod">
          <ac:chgData name="" userId="" providerId="" clId="Web-{48C49F72-DA4E-44D8-9B59-278464FE6AEC}" dt="2020-02-11T18:18:58.473" v="105" actId="20577"/>
          <ac:spMkLst>
            <pc:docMk/>
            <pc:sldMk cId="3617412354" sldId="371"/>
            <ac:spMk id="2" creationId="{00000000-0000-0000-0000-000000000000}"/>
          </ac:spMkLst>
        </pc:spChg>
      </pc:sldChg>
      <pc:sldChg chg="modSp">
        <pc:chgData name="" userId="" providerId="" clId="Web-{48C49F72-DA4E-44D8-9B59-278464FE6AEC}" dt="2020-02-11T18:11:42.516" v="35" actId="1076"/>
        <pc:sldMkLst>
          <pc:docMk/>
          <pc:sldMk cId="1317192349" sldId="380"/>
        </pc:sldMkLst>
        <pc:spChg chg="mod">
          <ac:chgData name="" userId="" providerId="" clId="Web-{48C49F72-DA4E-44D8-9B59-278464FE6AEC}" dt="2020-02-11T18:11:42.516" v="35" actId="1076"/>
          <ac:spMkLst>
            <pc:docMk/>
            <pc:sldMk cId="1317192349" sldId="380"/>
            <ac:spMk id="3" creationId="{00000000-0000-0000-0000-000000000000}"/>
          </ac:spMkLst>
        </pc:spChg>
      </pc:sldChg>
    </pc:docChg>
  </pc:docChgLst>
  <pc:docChgLst>
    <pc:chgData name="Alodie Santoso" clId="Web-{10C9E753-CE71-4F93-B786-7C83BF728653}"/>
    <pc:docChg chg="addSld delSld modSld">
      <pc:chgData name="Alodie Santoso" userId="" providerId="" clId="Web-{10C9E753-CE71-4F93-B786-7C83BF728653}" dt="2020-06-10T00:34:37.142" v="570" actId="20577"/>
      <pc:docMkLst>
        <pc:docMk/>
      </pc:docMkLst>
      <pc:sldChg chg="modSp">
        <pc:chgData name="Alodie Santoso" userId="" providerId="" clId="Web-{10C9E753-CE71-4F93-B786-7C83BF728653}" dt="2020-06-09T23:48:37.197" v="364" actId="1076"/>
        <pc:sldMkLst>
          <pc:docMk/>
          <pc:sldMk cId="0" sldId="257"/>
        </pc:sldMkLst>
        <pc:spChg chg="mod">
          <ac:chgData name="Alodie Santoso" userId="" providerId="" clId="Web-{10C9E753-CE71-4F93-B786-7C83BF728653}" dt="2020-06-09T23:48:37.197" v="364" actId="1076"/>
          <ac:spMkLst>
            <pc:docMk/>
            <pc:sldMk cId="0" sldId="257"/>
            <ac:spMk id="2" creationId="{00000000-0000-0000-0000-000000000000}"/>
          </ac:spMkLst>
        </pc:spChg>
      </pc:sldChg>
      <pc:sldChg chg="modSp">
        <pc:chgData name="Alodie Santoso" userId="" providerId="" clId="Web-{10C9E753-CE71-4F93-B786-7C83BF728653}" dt="2020-06-10T00:14:58.979" v="473" actId="20577"/>
        <pc:sldMkLst>
          <pc:docMk/>
          <pc:sldMk cId="0" sldId="273"/>
        </pc:sldMkLst>
        <pc:spChg chg="mod">
          <ac:chgData name="Alodie Santoso" userId="" providerId="" clId="Web-{10C9E753-CE71-4F93-B786-7C83BF728653}" dt="2020-06-10T00:14:58.979" v="473" actId="20577"/>
          <ac:spMkLst>
            <pc:docMk/>
            <pc:sldMk cId="0" sldId="273"/>
            <ac:spMk id="22531" creationId="{00000000-0000-0000-0000-000000000000}"/>
          </ac:spMkLst>
        </pc:spChg>
      </pc:sldChg>
      <pc:sldChg chg="modSp del">
        <pc:chgData name="Alodie Santoso" userId="" providerId="" clId="Web-{10C9E753-CE71-4F93-B786-7C83BF728653}" dt="2020-06-09T23:05:23.043" v="127"/>
        <pc:sldMkLst>
          <pc:docMk/>
          <pc:sldMk cId="1820665299" sldId="284"/>
        </pc:sldMkLst>
        <pc:spChg chg="mod">
          <ac:chgData name="Alodie Santoso" userId="" providerId="" clId="Web-{10C9E753-CE71-4F93-B786-7C83BF728653}" dt="2020-06-09T23:03:44.428" v="125" actId="1076"/>
          <ac:spMkLst>
            <pc:docMk/>
            <pc:sldMk cId="1820665299" sldId="284"/>
            <ac:spMk id="3" creationId="{00000000-0000-0000-0000-000000000000}"/>
          </ac:spMkLst>
        </pc:spChg>
      </pc:sldChg>
      <pc:sldChg chg="addSp delSp modSp">
        <pc:chgData name="Alodie Santoso" userId="" providerId="" clId="Web-{10C9E753-CE71-4F93-B786-7C83BF728653}" dt="2020-06-09T23:59:38.908" v="419" actId="20577"/>
        <pc:sldMkLst>
          <pc:docMk/>
          <pc:sldMk cId="1507007659" sldId="330"/>
        </pc:sldMkLst>
        <pc:spChg chg="mod">
          <ac:chgData name="Alodie Santoso" userId="" providerId="" clId="Web-{10C9E753-CE71-4F93-B786-7C83BF728653}" dt="2020-06-09T23:59:38.908" v="419" actId="20577"/>
          <ac:spMkLst>
            <pc:docMk/>
            <pc:sldMk cId="1507007659" sldId="330"/>
            <ac:spMk id="2" creationId="{00000000-0000-0000-0000-000000000000}"/>
          </ac:spMkLst>
        </pc:spChg>
        <pc:spChg chg="mod">
          <ac:chgData name="Alodie Santoso" userId="" providerId="" clId="Web-{10C9E753-CE71-4F93-B786-7C83BF728653}" dt="2020-06-09T23:59:03.969" v="413" actId="20577"/>
          <ac:spMkLst>
            <pc:docMk/>
            <pc:sldMk cId="1507007659" sldId="330"/>
            <ac:spMk id="3" creationId="{00000000-0000-0000-0000-000000000000}"/>
          </ac:spMkLst>
        </pc:spChg>
        <pc:spChg chg="del mod">
          <ac:chgData name="Alodie Santoso" userId="" providerId="" clId="Web-{10C9E753-CE71-4F93-B786-7C83BF728653}" dt="2020-06-09T22:42:02.821" v="85"/>
          <ac:spMkLst>
            <pc:docMk/>
            <pc:sldMk cId="1507007659" sldId="330"/>
            <ac:spMk id="6" creationId="{00000000-0000-0000-0000-000000000000}"/>
          </ac:spMkLst>
        </pc:spChg>
        <pc:spChg chg="add del mod">
          <ac:chgData name="Alodie Santoso" userId="" providerId="" clId="Web-{10C9E753-CE71-4F93-B786-7C83BF728653}" dt="2020-06-09T23:58:34.436" v="401"/>
          <ac:spMkLst>
            <pc:docMk/>
            <pc:sldMk cId="1507007659" sldId="330"/>
            <ac:spMk id="8" creationId="{CD284D9B-F0B5-406D-83C1-2B2ACFADEA01}"/>
          </ac:spMkLst>
        </pc:spChg>
        <pc:picChg chg="add del mod">
          <ac:chgData name="Alodie Santoso" userId="" providerId="" clId="Web-{10C9E753-CE71-4F93-B786-7C83BF728653}" dt="2020-06-09T23:57:12.322" v="398"/>
          <ac:picMkLst>
            <pc:docMk/>
            <pc:sldMk cId="1507007659" sldId="330"/>
            <ac:picMk id="6" creationId="{6DBEB39F-B960-4ABB-AD25-62C010AF624C}"/>
          </ac:picMkLst>
        </pc:picChg>
      </pc:sldChg>
      <pc:sldChg chg="addSp delSp modSp">
        <pc:chgData name="Alodie Santoso" userId="" providerId="" clId="Web-{10C9E753-CE71-4F93-B786-7C83BF728653}" dt="2020-06-10T00:12:20.297" v="464"/>
        <pc:sldMkLst>
          <pc:docMk/>
          <pc:sldMk cId="3964801849" sldId="331"/>
        </pc:sldMkLst>
        <pc:spChg chg="add del mod">
          <ac:chgData name="Alodie Santoso" userId="" providerId="" clId="Web-{10C9E753-CE71-4F93-B786-7C83BF728653}" dt="2020-06-10T00:12:20.297" v="464"/>
          <ac:spMkLst>
            <pc:docMk/>
            <pc:sldMk cId="3964801849" sldId="331"/>
            <ac:spMk id="2" creationId="{F24B914E-81CA-4182-9B66-B52F6DD8695E}"/>
          </ac:spMkLst>
        </pc:spChg>
        <pc:spChg chg="add del mod">
          <ac:chgData name="Alodie Santoso" userId="" providerId="" clId="Web-{10C9E753-CE71-4F93-B786-7C83BF728653}" dt="2020-06-10T00:12:12.250" v="460"/>
          <ac:spMkLst>
            <pc:docMk/>
            <pc:sldMk cId="3964801849" sldId="331"/>
            <ac:spMk id="6" creationId="{E273601A-73DA-400F-97B6-3ADAE5370E99}"/>
          </ac:spMkLst>
        </pc:spChg>
        <pc:spChg chg="add del">
          <ac:chgData name="Alodie Santoso" userId="" providerId="" clId="Web-{10C9E753-CE71-4F93-B786-7C83BF728653}" dt="2020-06-10T00:12:05.203" v="457"/>
          <ac:spMkLst>
            <pc:docMk/>
            <pc:sldMk cId="3964801849" sldId="331"/>
            <ac:spMk id="7" creationId="{97512F61-9C23-4150-8066-174FA9C71D16}"/>
          </ac:spMkLst>
        </pc:spChg>
        <pc:spChg chg="del mod">
          <ac:chgData name="Alodie Santoso" userId="" providerId="" clId="Web-{10C9E753-CE71-4F93-B786-7C83BF728653}" dt="2020-06-09T23:59:55.659" v="421"/>
          <ac:spMkLst>
            <pc:docMk/>
            <pc:sldMk cId="3964801849" sldId="331"/>
            <ac:spMk id="22531" creationId="{00000000-0000-0000-0000-000000000000}"/>
          </ac:spMkLst>
        </pc:spChg>
        <pc:picChg chg="add del mod">
          <ac:chgData name="Alodie Santoso" userId="" providerId="" clId="Web-{10C9E753-CE71-4F93-B786-7C83BF728653}" dt="2020-06-10T00:12:12.250" v="460"/>
          <ac:picMkLst>
            <pc:docMk/>
            <pc:sldMk cId="3964801849" sldId="331"/>
            <ac:picMk id="5" creationId="{00000000-0000-0000-0000-000000000000}"/>
          </ac:picMkLst>
        </pc:picChg>
      </pc:sldChg>
      <pc:sldChg chg="delSp modSp">
        <pc:chgData name="Alodie Santoso" userId="" providerId="" clId="Web-{10C9E753-CE71-4F93-B786-7C83BF728653}" dt="2020-06-10T00:02:31.856" v="424" actId="20577"/>
        <pc:sldMkLst>
          <pc:docMk/>
          <pc:sldMk cId="4211776520" sldId="332"/>
        </pc:sldMkLst>
        <pc:spChg chg="mod">
          <ac:chgData name="Alodie Santoso" userId="" providerId="" clId="Web-{10C9E753-CE71-4F93-B786-7C83BF728653}" dt="2020-06-09T23:13:17.993" v="183" actId="1076"/>
          <ac:spMkLst>
            <pc:docMk/>
            <pc:sldMk cId="4211776520" sldId="332"/>
            <ac:spMk id="9" creationId="{00000000-0000-0000-0000-000000000000}"/>
          </ac:spMkLst>
        </pc:spChg>
        <pc:spChg chg="del">
          <ac:chgData name="Alodie Santoso" userId="" providerId="" clId="Web-{10C9E753-CE71-4F93-B786-7C83BF728653}" dt="2020-06-09T23:12:52.679" v="177"/>
          <ac:spMkLst>
            <pc:docMk/>
            <pc:sldMk cId="4211776520" sldId="332"/>
            <ac:spMk id="12" creationId="{00000000-0000-0000-0000-000000000000}"/>
          </ac:spMkLst>
        </pc:spChg>
        <pc:spChg chg="mod">
          <ac:chgData name="Alodie Santoso" userId="" providerId="" clId="Web-{10C9E753-CE71-4F93-B786-7C83BF728653}" dt="2020-06-10T00:02:31.856" v="424" actId="20577"/>
          <ac:spMkLst>
            <pc:docMk/>
            <pc:sldMk cId="4211776520" sldId="332"/>
            <ac:spMk id="22531" creationId="{00000000-0000-0000-0000-000000000000}"/>
          </ac:spMkLst>
        </pc:spChg>
        <pc:picChg chg="mod">
          <ac:chgData name="Alodie Santoso" userId="" providerId="" clId="Web-{10C9E753-CE71-4F93-B786-7C83BF728653}" dt="2020-06-09T23:13:27.384" v="185" actId="14100"/>
          <ac:picMkLst>
            <pc:docMk/>
            <pc:sldMk cId="4211776520" sldId="332"/>
            <ac:picMk id="6" creationId="{00000000-0000-0000-0000-000000000000}"/>
          </ac:picMkLst>
        </pc:picChg>
        <pc:picChg chg="del">
          <ac:chgData name="Alodie Santoso" userId="" providerId="" clId="Web-{10C9E753-CE71-4F93-B786-7C83BF728653}" dt="2020-06-09T23:12:47.429" v="176"/>
          <ac:picMkLst>
            <pc:docMk/>
            <pc:sldMk cId="4211776520" sldId="332"/>
            <ac:picMk id="7" creationId="{00000000-0000-0000-0000-000000000000}"/>
          </ac:picMkLst>
        </pc:picChg>
      </pc:sldChg>
      <pc:sldChg chg="modSp del">
        <pc:chgData name="Alodie Santoso" userId="" providerId="" clId="Web-{10C9E753-CE71-4F93-B786-7C83BF728653}" dt="2020-06-10T00:31:55.305" v="525"/>
        <pc:sldMkLst>
          <pc:docMk/>
          <pc:sldMk cId="2726223881" sldId="333"/>
        </pc:sldMkLst>
        <pc:spChg chg="mod">
          <ac:chgData name="Alodie Santoso" userId="" providerId="" clId="Web-{10C9E753-CE71-4F93-B786-7C83BF728653}" dt="2020-06-10T00:02:58.858" v="428" actId="20577"/>
          <ac:spMkLst>
            <pc:docMk/>
            <pc:sldMk cId="2726223881" sldId="333"/>
            <ac:spMk id="22531" creationId="{00000000-0000-0000-0000-000000000000}"/>
          </ac:spMkLst>
        </pc:spChg>
      </pc:sldChg>
      <pc:sldChg chg="modSp">
        <pc:chgData name="Alodie Santoso" userId="" providerId="" clId="Web-{10C9E753-CE71-4F93-B786-7C83BF728653}" dt="2020-06-10T00:12:39.361" v="465" actId="20577"/>
        <pc:sldMkLst>
          <pc:docMk/>
          <pc:sldMk cId="124998633" sldId="334"/>
        </pc:sldMkLst>
        <pc:spChg chg="mod">
          <ac:chgData name="Alodie Santoso" userId="" providerId="" clId="Web-{10C9E753-CE71-4F93-B786-7C83BF728653}" dt="2020-06-10T00:12:39.361" v="465" actId="20577"/>
          <ac:spMkLst>
            <pc:docMk/>
            <pc:sldMk cId="124998633" sldId="334"/>
            <ac:spMk id="22531" creationId="{00000000-0000-0000-0000-000000000000}"/>
          </ac:spMkLst>
        </pc:spChg>
      </pc:sldChg>
      <pc:sldChg chg="modSp">
        <pc:chgData name="Alodie Santoso" userId="" providerId="" clId="Web-{10C9E753-CE71-4F93-B786-7C83BF728653}" dt="2020-06-10T00:14:47.025" v="471" actId="20577"/>
        <pc:sldMkLst>
          <pc:docMk/>
          <pc:sldMk cId="3467969587" sldId="335"/>
        </pc:sldMkLst>
        <pc:spChg chg="mod">
          <ac:chgData name="Alodie Santoso" userId="" providerId="" clId="Web-{10C9E753-CE71-4F93-B786-7C83BF728653}" dt="2020-06-10T00:14:47.025" v="471" actId="20577"/>
          <ac:spMkLst>
            <pc:docMk/>
            <pc:sldMk cId="3467969587" sldId="335"/>
            <ac:spMk id="22531" creationId="{00000000-0000-0000-0000-000000000000}"/>
          </ac:spMkLst>
        </pc:spChg>
      </pc:sldChg>
      <pc:sldChg chg="addSp delSp modSp">
        <pc:chgData name="Alodie Santoso" userId="" providerId="" clId="Web-{10C9E753-CE71-4F93-B786-7C83BF728653}" dt="2020-06-10T00:14:30.680" v="468" actId="20577"/>
        <pc:sldMkLst>
          <pc:docMk/>
          <pc:sldMk cId="2408360774" sldId="336"/>
        </pc:sldMkLst>
        <pc:spChg chg="mod">
          <ac:chgData name="Alodie Santoso" userId="" providerId="" clId="Web-{10C9E753-CE71-4F93-B786-7C83BF728653}" dt="2020-06-10T00:14:30.680" v="468" actId="20577"/>
          <ac:spMkLst>
            <pc:docMk/>
            <pc:sldMk cId="2408360774" sldId="336"/>
            <ac:spMk id="22531" creationId="{00000000-0000-0000-0000-000000000000}"/>
          </ac:spMkLst>
        </pc:spChg>
        <pc:spChg chg="add del">
          <ac:chgData name="Alodie Santoso" userId="" providerId="" clId="Web-{10C9E753-CE71-4F93-B786-7C83BF728653}" dt="2020-06-09T23:35:15.650" v="229"/>
          <ac:spMkLst>
            <pc:docMk/>
            <pc:sldMk cId="2408360774" sldId="336"/>
            <ac:spMk id="22620" creationId="{9E47FD6B-F73F-49CA-9456-7358CB1C0011}"/>
          </ac:spMkLst>
        </pc:spChg>
        <pc:graphicFrameChg chg="mod modGraphic">
          <ac:chgData name="Alodie Santoso" userId="" providerId="" clId="Web-{10C9E753-CE71-4F93-B786-7C83BF728653}" dt="2020-06-10T00:13:18.988" v="467" actId="1076"/>
          <ac:graphicFrameMkLst>
            <pc:docMk/>
            <pc:sldMk cId="2408360774" sldId="336"/>
            <ac:graphicFrameMk id="9" creationId="{00000000-0000-0000-0000-000000000000}"/>
          </ac:graphicFrameMkLst>
        </pc:graphicFrameChg>
      </pc:sldChg>
      <pc:sldChg chg="modSp">
        <pc:chgData name="Alodie Santoso" userId="" providerId="" clId="Web-{10C9E753-CE71-4F93-B786-7C83BF728653}" dt="2020-06-10T00:34:37.142" v="570" actId="20577"/>
        <pc:sldMkLst>
          <pc:docMk/>
          <pc:sldMk cId="3855252561" sldId="378"/>
        </pc:sldMkLst>
        <pc:spChg chg="mod">
          <ac:chgData name="Alodie Santoso" userId="" providerId="" clId="Web-{10C9E753-CE71-4F93-B786-7C83BF728653}" dt="2020-06-10T00:02:51.998" v="427" actId="20577"/>
          <ac:spMkLst>
            <pc:docMk/>
            <pc:sldMk cId="3855252561" sldId="378"/>
            <ac:spMk id="2" creationId="{00000000-0000-0000-0000-000000000000}"/>
          </ac:spMkLst>
        </pc:spChg>
        <pc:spChg chg="mod">
          <ac:chgData name="Alodie Santoso" userId="" providerId="" clId="Web-{10C9E753-CE71-4F93-B786-7C83BF728653}" dt="2020-06-10T00:34:37.142" v="570" actId="20577"/>
          <ac:spMkLst>
            <pc:docMk/>
            <pc:sldMk cId="3855252561" sldId="378"/>
            <ac:spMk id="3" creationId="{00000000-0000-0000-0000-000000000000}"/>
          </ac:spMkLst>
        </pc:spChg>
      </pc:sldChg>
      <pc:sldChg chg="modSp add">
        <pc:chgData name="Alodie Santoso" userId="" providerId="" clId="Web-{10C9E753-CE71-4F93-B786-7C83BF728653}" dt="2020-06-10T00:15:10.276" v="474" actId="20577"/>
        <pc:sldMkLst>
          <pc:docMk/>
          <pc:sldMk cId="886321455" sldId="384"/>
        </pc:sldMkLst>
        <pc:spChg chg="mod">
          <ac:chgData name="Alodie Santoso" userId="" providerId="" clId="Web-{10C9E753-CE71-4F93-B786-7C83BF728653}" dt="2020-06-10T00:15:10.276" v="474" actId="20577"/>
          <ac:spMkLst>
            <pc:docMk/>
            <pc:sldMk cId="886321455" sldId="384"/>
            <ac:spMk id="2" creationId="{00000000-0000-0000-0000-000000000000}"/>
          </ac:spMkLst>
        </pc:spChg>
        <pc:spChg chg="mod">
          <ac:chgData name="Alodie Santoso" userId="" providerId="" clId="Web-{10C9E753-CE71-4F93-B786-7C83BF728653}" dt="2020-06-09T23:59:11.563" v="416"/>
          <ac:spMkLst>
            <pc:docMk/>
            <pc:sldMk cId="886321455" sldId="384"/>
            <ac:spMk id="3" creationId="{00000000-0000-0000-0000-000000000000}"/>
          </ac:spMkLst>
        </pc:spChg>
      </pc:sldChg>
      <pc:sldChg chg="add">
        <pc:chgData name="Alodie Santoso" userId="" providerId="" clId="Web-{10C9E753-CE71-4F93-B786-7C83BF728653}" dt="2020-06-10T00:31:44.867" v="524"/>
        <pc:sldMkLst>
          <pc:docMk/>
          <pc:sldMk cId="3614252980" sldId="385"/>
        </pc:sldMkLst>
      </pc:sldChg>
    </pc:docChg>
  </pc:docChgLst>
  <pc:docChgLst>
    <pc:chgData clId="Web-{2A66ACDB-F40F-4C4B-B126-DAB97CD05047}"/>
    <pc:docChg chg="addSld delSld modSld">
      <pc:chgData name="" userId="" providerId="" clId="Web-{2A66ACDB-F40F-4C4B-B126-DAB97CD05047}" dt="2020-02-05T18:02:58.250" v="30"/>
      <pc:docMkLst>
        <pc:docMk/>
      </pc:docMkLst>
      <pc:sldChg chg="del">
        <pc:chgData name="" userId="" providerId="" clId="Web-{2A66ACDB-F40F-4C4B-B126-DAB97CD05047}" dt="2020-02-05T18:02:58.250" v="30"/>
        <pc:sldMkLst>
          <pc:docMk/>
          <pc:sldMk cId="2407517026" sldId="342"/>
        </pc:sldMkLst>
      </pc:sldChg>
      <pc:sldChg chg="add del replId">
        <pc:chgData name="" userId="" providerId="" clId="Web-{2A66ACDB-F40F-4C4B-B126-DAB97CD05047}" dt="2020-02-05T17:57:23.268" v="1"/>
        <pc:sldMkLst>
          <pc:docMk/>
          <pc:sldMk cId="3193033352" sldId="382"/>
        </pc:sldMkLst>
      </pc:sldChg>
      <pc:sldChg chg="modSp add replId">
        <pc:chgData name="" userId="" providerId="" clId="Web-{2A66ACDB-F40F-4C4B-B126-DAB97CD05047}" dt="2020-02-05T18:02:37.922" v="29" actId="20577"/>
        <pc:sldMkLst>
          <pc:docMk/>
          <pc:sldMk cId="3467716279" sldId="382"/>
        </pc:sldMkLst>
        <pc:spChg chg="mod">
          <ac:chgData name="" userId="" providerId="" clId="Web-{2A66ACDB-F40F-4C4B-B126-DAB97CD05047}" dt="2020-02-05T18:02:37.922" v="29" actId="20577"/>
          <ac:spMkLst>
            <pc:docMk/>
            <pc:sldMk cId="3467716279" sldId="382"/>
            <ac:spMk id="2" creationId="{00000000-0000-0000-0000-000000000000}"/>
          </ac:spMkLst>
        </pc:spChg>
      </pc:sldChg>
    </pc:docChg>
  </pc:docChgLst>
  <pc:docChgLst>
    <pc:chgData name="Alodie Santoso" clId="Web-{3B931BD2-43AB-45F6-A24B-8E632216D2F5}"/>
    <pc:docChg chg="modSld">
      <pc:chgData name="Alodie Santoso" userId="" providerId="" clId="Web-{3B931BD2-43AB-45F6-A24B-8E632216D2F5}" dt="2020-06-19T18:26:21.689" v="5"/>
      <pc:docMkLst>
        <pc:docMk/>
      </pc:docMkLst>
      <pc:sldChg chg="addSp delSp modSp">
        <pc:chgData name="Alodie Santoso" userId="" providerId="" clId="Web-{3B931BD2-43AB-45F6-A24B-8E632216D2F5}" dt="2020-06-19T18:26:21.689" v="5"/>
        <pc:sldMkLst>
          <pc:docMk/>
          <pc:sldMk cId="3469132901" sldId="423"/>
        </pc:sldMkLst>
        <pc:picChg chg="add del mod">
          <ac:chgData name="Alodie Santoso" userId="" providerId="" clId="Web-{3B931BD2-43AB-45F6-A24B-8E632216D2F5}" dt="2020-06-19T18:26:09.252" v="3"/>
          <ac:picMkLst>
            <pc:docMk/>
            <pc:sldMk cId="3469132901" sldId="423"/>
            <ac:picMk id="3" creationId="{36E75F78-A24E-484F-BC03-7C54FB067C2A}"/>
          </ac:picMkLst>
        </pc:picChg>
        <pc:picChg chg="add del mod">
          <ac:chgData name="Alodie Santoso" userId="" providerId="" clId="Web-{3B931BD2-43AB-45F6-A24B-8E632216D2F5}" dt="2020-06-19T18:26:06.720" v="2"/>
          <ac:picMkLst>
            <pc:docMk/>
            <pc:sldMk cId="3469132901" sldId="423"/>
            <ac:picMk id="5" creationId="{C4878EF9-C033-480D-BB74-01BE32BC0275}"/>
          </ac:picMkLst>
        </pc:picChg>
        <pc:picChg chg="add del mod">
          <ac:chgData name="Alodie Santoso" userId="" providerId="" clId="Web-{3B931BD2-43AB-45F6-A24B-8E632216D2F5}" dt="2020-06-19T18:26:21.689" v="5"/>
          <ac:picMkLst>
            <pc:docMk/>
            <pc:sldMk cId="3469132901" sldId="423"/>
            <ac:picMk id="8" creationId="{E5645244-82A3-49DD-8102-AADB03FBA103}"/>
          </ac:picMkLst>
        </pc:picChg>
      </pc:sldChg>
    </pc:docChg>
  </pc:docChgLst>
  <pc:docChgLst>
    <pc:chgData name="Alodie Santoso" clId="Web-{47CA042D-A4C7-4E36-8147-9549B4B9982F}"/>
    <pc:docChg chg="addSld delSld modSld">
      <pc:chgData name="Alodie Santoso" userId="" providerId="" clId="Web-{47CA042D-A4C7-4E36-8147-9549B4B9982F}" dt="2020-06-15T17:52:13.820" v="24"/>
      <pc:docMkLst>
        <pc:docMk/>
      </pc:docMkLst>
      <pc:sldChg chg="modSp">
        <pc:chgData name="Alodie Santoso" userId="" providerId="" clId="Web-{47CA042D-A4C7-4E36-8147-9549B4B9982F}" dt="2020-06-15T17:24:00.132" v="22" actId="20577"/>
        <pc:sldMkLst>
          <pc:docMk/>
          <pc:sldMk cId="502716" sldId="338"/>
        </pc:sldMkLst>
        <pc:spChg chg="mod">
          <ac:chgData name="Alodie Santoso" userId="" providerId="" clId="Web-{47CA042D-A4C7-4E36-8147-9549B4B9982F}" dt="2020-06-15T17:24:00.132" v="22" actId="20577"/>
          <ac:spMkLst>
            <pc:docMk/>
            <pc:sldMk cId="502716" sldId="338"/>
            <ac:spMk id="2" creationId="{00000000-0000-0000-0000-000000000000}"/>
          </ac:spMkLst>
        </pc:spChg>
      </pc:sldChg>
      <pc:sldChg chg="del">
        <pc:chgData name="Alodie Santoso" userId="" providerId="" clId="Web-{47CA042D-A4C7-4E36-8147-9549B4B9982F}" dt="2020-06-15T17:52:13.820" v="24"/>
        <pc:sldMkLst>
          <pc:docMk/>
          <pc:sldMk cId="3313510786" sldId="369"/>
        </pc:sldMkLst>
      </pc:sldChg>
      <pc:sldChg chg="add">
        <pc:chgData name="Alodie Santoso" userId="" providerId="" clId="Web-{47CA042D-A4C7-4E36-8147-9549B4B9982F}" dt="2020-06-15T17:52:08.851" v="23"/>
        <pc:sldMkLst>
          <pc:docMk/>
          <pc:sldMk cId="4151119213" sldId="38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041C6-66FE-448C-9528-EB18F95844FA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F255A-9DBC-41B3-A1D0-30AA2A56FE2A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Admissions</a:t>
          </a:r>
          <a:endParaRPr lang="en-US" b="1" i="0" u="none" strike="noStrike" cap="none" baseline="0" noProof="0" dirty="0">
            <a:latin typeface="Calibri"/>
            <a:ea typeface="ＭＳ Ｐゴシック"/>
            <a:cs typeface="Arial"/>
          </a:endParaRPr>
        </a:p>
      </dgm:t>
    </dgm:pt>
    <dgm:pt modelId="{16368B80-D1F7-4840-8BB1-425342E0088E}" type="parTrans" cxnId="{1740A9E4-76C9-482F-BEB2-F15AEAF5FC0D}">
      <dgm:prSet/>
      <dgm:spPr/>
      <dgm:t>
        <a:bodyPr/>
        <a:lstStyle/>
        <a:p>
          <a:endParaRPr lang="en-US"/>
        </a:p>
      </dgm:t>
    </dgm:pt>
    <dgm:pt modelId="{0B223D6E-EEA8-49DD-A9F8-11F8912E0C9D}" type="sibTrans" cxnId="{1740A9E4-76C9-482F-BEB2-F15AEAF5FC0D}">
      <dgm:prSet/>
      <dgm:spPr/>
      <dgm:t>
        <a:bodyPr/>
        <a:lstStyle/>
        <a:p>
          <a:endParaRPr lang="en-US"/>
        </a:p>
      </dgm:t>
    </dgm:pt>
    <dgm:pt modelId="{BB761758-3190-4F2F-B330-8F293B996BB3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Check-in (G314)</a:t>
          </a:r>
        </a:p>
      </dgm:t>
    </dgm:pt>
    <dgm:pt modelId="{5904BE7D-954A-46B4-9DD8-A49E1D254F0F}" type="parTrans" cxnId="{B2E32FE5-AE8A-4841-BF60-75E6FA65027A}">
      <dgm:prSet/>
      <dgm:spPr/>
      <dgm:t>
        <a:bodyPr/>
        <a:lstStyle/>
        <a:p>
          <a:endParaRPr lang="en-US"/>
        </a:p>
      </dgm:t>
    </dgm:pt>
    <dgm:pt modelId="{CA44E13B-89E9-4194-8173-598E9CBD98A0}" type="sibTrans" cxnId="{B2E32FE5-AE8A-4841-BF60-75E6FA65027A}">
      <dgm:prSet/>
      <dgm:spPr/>
      <dgm:t>
        <a:bodyPr/>
        <a:lstStyle/>
        <a:p>
          <a:endParaRPr lang="en-US"/>
        </a:p>
      </dgm:t>
    </dgm:pt>
    <dgm:pt modelId="{DB39B6A7-5C53-49EC-AFD4-2B73A76294B3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Surgical Waiting Area/PTU</a:t>
          </a:r>
        </a:p>
      </dgm:t>
    </dgm:pt>
    <dgm:pt modelId="{CEDE7062-9558-46DA-9773-5C88FE38AEEB}" type="parTrans" cxnId="{FAE60F2C-3092-4D61-9253-F1B6E2CC109A}">
      <dgm:prSet/>
      <dgm:spPr/>
      <dgm:t>
        <a:bodyPr/>
        <a:lstStyle/>
        <a:p>
          <a:endParaRPr lang="en-US"/>
        </a:p>
      </dgm:t>
    </dgm:pt>
    <dgm:pt modelId="{59A9EC65-AF11-4F87-9BB8-87909353F2AF}" type="sibTrans" cxnId="{FAE60F2C-3092-4D61-9253-F1B6E2CC109A}">
      <dgm:prSet/>
      <dgm:spPr/>
      <dgm:t>
        <a:bodyPr/>
        <a:lstStyle/>
        <a:p>
          <a:endParaRPr lang="en-US"/>
        </a:p>
      </dgm:t>
    </dgm:pt>
    <dgm:pt modelId="{EB9DD9CF-C73A-4E7B-9803-241A44724832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Anesthesiologist Interview</a:t>
          </a:r>
        </a:p>
      </dgm:t>
    </dgm:pt>
    <dgm:pt modelId="{295B7FE7-DEF8-4C3A-9190-8D1467A50C1E}" type="parTrans" cxnId="{A490CE2E-2834-4D74-B40C-168057E7B8E4}">
      <dgm:prSet/>
      <dgm:spPr/>
      <dgm:t>
        <a:bodyPr/>
        <a:lstStyle/>
        <a:p>
          <a:endParaRPr lang="en-US"/>
        </a:p>
      </dgm:t>
    </dgm:pt>
    <dgm:pt modelId="{41CE8848-74DC-4212-9E3D-22F8A678A9CF}" type="sibTrans" cxnId="{A490CE2E-2834-4D74-B40C-168057E7B8E4}">
      <dgm:prSet/>
      <dgm:spPr/>
      <dgm:t>
        <a:bodyPr/>
        <a:lstStyle/>
        <a:p>
          <a:endParaRPr lang="en-US"/>
        </a:p>
      </dgm:t>
    </dgm:pt>
    <dgm:pt modelId="{E748C213-DAF3-43F2-B378-6FE39CF1E388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Operating Room</a:t>
          </a:r>
        </a:p>
      </dgm:t>
    </dgm:pt>
    <dgm:pt modelId="{E3BD2A6F-98A0-4C87-943C-0A393478F0C4}" type="parTrans" cxnId="{3BAB7DF4-8511-4E6C-8F7E-DFF9F9C07910}">
      <dgm:prSet/>
      <dgm:spPr/>
      <dgm:t>
        <a:bodyPr/>
        <a:lstStyle/>
        <a:p>
          <a:endParaRPr lang="en-US"/>
        </a:p>
      </dgm:t>
    </dgm:pt>
    <dgm:pt modelId="{138C7BED-8EFF-41A2-907F-4C440DBE0949}" type="sibTrans" cxnId="{3BAB7DF4-8511-4E6C-8F7E-DFF9F9C07910}">
      <dgm:prSet/>
      <dgm:spPr/>
      <dgm:t>
        <a:bodyPr/>
        <a:lstStyle/>
        <a:p>
          <a:endParaRPr lang="en-US"/>
        </a:p>
      </dgm:t>
    </dgm:pt>
    <dgm:pt modelId="{6F9C71E2-E83A-4F73-89FE-DD2CA6231542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Time-out procedure</a:t>
          </a:r>
        </a:p>
      </dgm:t>
    </dgm:pt>
    <dgm:pt modelId="{86BD4A99-4815-4219-997B-08D6DBDEA3A6}" type="parTrans" cxnId="{7519E567-BC2F-43CE-B967-D51717E120A9}">
      <dgm:prSet/>
      <dgm:spPr/>
      <dgm:t>
        <a:bodyPr/>
        <a:lstStyle/>
        <a:p>
          <a:endParaRPr lang="en-US"/>
        </a:p>
      </dgm:t>
    </dgm:pt>
    <dgm:pt modelId="{D185A362-6403-48F9-A6D8-EE6ED70FB79E}" type="sibTrans" cxnId="{7519E567-BC2F-43CE-B967-D51717E120A9}">
      <dgm:prSet/>
      <dgm:spPr/>
      <dgm:t>
        <a:bodyPr/>
        <a:lstStyle/>
        <a:p>
          <a:endParaRPr lang="en-US"/>
        </a:p>
      </dgm:t>
    </dgm:pt>
    <dgm:pt modelId="{AC526F5C-B4B8-4AA8-9C8C-3359FA704C31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Sign consents</a:t>
          </a:r>
        </a:p>
      </dgm:t>
    </dgm:pt>
    <dgm:pt modelId="{A3719919-E012-4C8A-B322-FE32474F474D}" type="parTrans" cxnId="{4E63D54B-6D97-4A6E-A07C-AB9AD21E90C2}">
      <dgm:prSet/>
      <dgm:spPr/>
      <dgm:t>
        <a:bodyPr/>
        <a:lstStyle/>
        <a:p>
          <a:endParaRPr lang="en-US"/>
        </a:p>
      </dgm:t>
    </dgm:pt>
    <dgm:pt modelId="{90D7C3F8-6395-4923-ADBC-ED57863160C0}" type="sibTrans" cxnId="{4E63D54B-6D97-4A6E-A07C-AB9AD21E90C2}">
      <dgm:prSet/>
      <dgm:spPr/>
      <dgm:t>
        <a:bodyPr/>
        <a:lstStyle/>
        <a:p>
          <a:endParaRPr lang="en-US"/>
        </a:p>
      </dgm:t>
    </dgm:pt>
    <dgm:pt modelId="{1F03876F-5FE9-428F-87BA-003C462805E2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Receive ID band, gown, and IV</a:t>
          </a:r>
        </a:p>
      </dgm:t>
    </dgm:pt>
    <dgm:pt modelId="{33DE3ED1-FD3F-45AA-8BE8-3DEAFF87385B}" type="parTrans" cxnId="{D951FBF4-56C7-4AEE-8ADD-31EA329FA636}">
      <dgm:prSet/>
      <dgm:spPr/>
      <dgm:t>
        <a:bodyPr/>
        <a:lstStyle/>
        <a:p>
          <a:endParaRPr lang="en-US"/>
        </a:p>
      </dgm:t>
    </dgm:pt>
    <dgm:pt modelId="{30D9B8D3-C277-4FAF-9A7F-DC53B6E2E96D}" type="sibTrans" cxnId="{D951FBF4-56C7-4AEE-8ADD-31EA329FA636}">
      <dgm:prSet/>
      <dgm:spPr/>
      <dgm:t>
        <a:bodyPr/>
        <a:lstStyle/>
        <a:p>
          <a:endParaRPr lang="en-US"/>
        </a:p>
      </dgm:t>
    </dgm:pt>
    <dgm:pt modelId="{B56C0DA6-803B-4DBA-B68A-B1092E0E89B0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Mark Surgical Site</a:t>
          </a:r>
        </a:p>
      </dgm:t>
    </dgm:pt>
    <dgm:pt modelId="{1450D753-E923-46D1-8D39-DD75B63A3BD2}" type="parTrans" cxnId="{13CBF27E-81C8-459B-B75E-6873EF871683}">
      <dgm:prSet/>
      <dgm:spPr/>
      <dgm:t>
        <a:bodyPr/>
        <a:lstStyle/>
        <a:p>
          <a:endParaRPr lang="en-US"/>
        </a:p>
      </dgm:t>
    </dgm:pt>
    <dgm:pt modelId="{482D83BF-5591-4EC3-90FA-C469DE3E5C21}" type="sibTrans" cxnId="{13CBF27E-81C8-459B-B75E-6873EF871683}">
      <dgm:prSet/>
      <dgm:spPr/>
      <dgm:t>
        <a:bodyPr/>
        <a:lstStyle/>
        <a:p>
          <a:endParaRPr lang="en-US"/>
        </a:p>
      </dgm:t>
    </dgm:pt>
    <dgm:pt modelId="{3873763F-0DEE-41F0-BDEE-6F908728E7A8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Surgery</a:t>
          </a:r>
        </a:p>
      </dgm:t>
    </dgm:pt>
    <dgm:pt modelId="{F1DA0BE8-1C7A-4EB6-BB08-0931199DBF8F}" type="parTrans" cxnId="{462B331F-1480-474C-BF90-45C6953076B6}">
      <dgm:prSet/>
      <dgm:spPr/>
      <dgm:t>
        <a:bodyPr/>
        <a:lstStyle/>
        <a:p>
          <a:endParaRPr lang="en-US"/>
        </a:p>
      </dgm:t>
    </dgm:pt>
    <dgm:pt modelId="{EC781B32-2CA1-4DCD-A51A-587AAC964E3D}" type="sibTrans" cxnId="{462B331F-1480-474C-BF90-45C6953076B6}">
      <dgm:prSet/>
      <dgm:spPr/>
      <dgm:t>
        <a:bodyPr/>
        <a:lstStyle/>
        <a:p>
          <a:endParaRPr lang="en-US"/>
        </a:p>
      </dgm:t>
    </dgm:pt>
    <dgm:pt modelId="{3D90FD1C-E615-46E1-BEE8-B64D8EEB37C9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Recovery/PACU</a:t>
          </a:r>
        </a:p>
      </dgm:t>
    </dgm:pt>
    <dgm:pt modelId="{BBD70898-A1B9-40CE-9C95-00B811DD95F2}" type="parTrans" cxnId="{DFD79693-1805-4140-A4ED-04E384F0FFCB}">
      <dgm:prSet/>
      <dgm:spPr/>
      <dgm:t>
        <a:bodyPr/>
        <a:lstStyle/>
        <a:p>
          <a:endParaRPr lang="en-US"/>
        </a:p>
      </dgm:t>
    </dgm:pt>
    <dgm:pt modelId="{BE7EC9B2-43CE-429C-B136-6FC60E6A9AC5}" type="sibTrans" cxnId="{DFD79693-1805-4140-A4ED-04E384F0FFCB}">
      <dgm:prSet/>
      <dgm:spPr/>
      <dgm:t>
        <a:bodyPr/>
        <a:lstStyle/>
        <a:p>
          <a:endParaRPr lang="en-US"/>
        </a:p>
      </dgm:t>
    </dgm:pt>
    <dgm:pt modelId="{475C88E4-CA0A-4D79-912E-8DBBE59403A2}">
      <dgm:prSet phldrT="[Text]"/>
      <dgm:spPr/>
      <dgm:t>
        <a:bodyPr/>
        <a:lstStyle/>
        <a:p>
          <a:r>
            <a:rPr lang="en-US" b="1" i="0" dirty="0">
              <a:latin typeface="Calibri"/>
              <a:cs typeface="Arial"/>
            </a:rPr>
            <a:t>Criteria for transfer to 3 North Wing</a:t>
          </a:r>
        </a:p>
      </dgm:t>
    </dgm:pt>
    <dgm:pt modelId="{6169CBAD-3643-4111-8A27-FC06A7365D20}" type="parTrans" cxnId="{2CDC1974-D980-4E59-89E4-7502D4196A2C}">
      <dgm:prSet/>
      <dgm:spPr/>
      <dgm:t>
        <a:bodyPr/>
        <a:lstStyle/>
        <a:p>
          <a:endParaRPr lang="en-US"/>
        </a:p>
      </dgm:t>
    </dgm:pt>
    <dgm:pt modelId="{82627A1F-1625-4385-85E3-821231500831}" type="sibTrans" cxnId="{2CDC1974-D980-4E59-89E4-7502D4196A2C}">
      <dgm:prSet/>
      <dgm:spPr/>
      <dgm:t>
        <a:bodyPr/>
        <a:lstStyle/>
        <a:p>
          <a:endParaRPr lang="en-US"/>
        </a:p>
      </dgm:t>
    </dgm:pt>
    <dgm:pt modelId="{52FCFBAB-EB21-4DF4-9B89-670B4B67D7D9}" type="pres">
      <dgm:prSet presAssocID="{5DB041C6-66FE-448C-9528-EB18F95844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95670E-482B-41B0-A6A2-B569BBFEF0A5}" type="pres">
      <dgm:prSet presAssocID="{2EEF255A-9DBC-41B3-A1D0-30AA2A56FE2A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109124-D547-4208-9415-9381CA6072AE}" type="pres">
      <dgm:prSet presAssocID="{0B223D6E-EEA8-49DD-A9F8-11F8912E0C9D}" presName="space" presStyleCnt="0"/>
      <dgm:spPr/>
    </dgm:pt>
    <dgm:pt modelId="{34AEF82A-A1EF-406C-A2EF-CD5439843AC0}" type="pres">
      <dgm:prSet presAssocID="{DB39B6A7-5C53-49EC-AFD4-2B73A76294B3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58879-8A9C-4158-ADF3-1254EB51807B}" type="pres">
      <dgm:prSet presAssocID="{59A9EC65-AF11-4F87-9BB8-87909353F2AF}" presName="space" presStyleCnt="0"/>
      <dgm:spPr/>
    </dgm:pt>
    <dgm:pt modelId="{242093C6-2A1A-4FD0-AB08-8D2045A89C1B}" type="pres">
      <dgm:prSet presAssocID="{E748C213-DAF3-43F2-B378-6FE39CF1E388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88D54-168D-4856-83EF-C5BDF83BAB0C}" type="pres">
      <dgm:prSet presAssocID="{138C7BED-8EFF-41A2-907F-4C440DBE0949}" presName="space" presStyleCnt="0"/>
      <dgm:spPr/>
    </dgm:pt>
    <dgm:pt modelId="{3234CB5E-B220-45CB-81D1-355C3181A776}" type="pres">
      <dgm:prSet presAssocID="{3D90FD1C-E615-46E1-BEE8-B64D8EEB37C9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9EB955-F6DA-412A-91F3-E734FB782F87}" type="presOf" srcId="{E748C213-DAF3-43F2-B378-6FE39CF1E388}" destId="{242093C6-2A1A-4FD0-AB08-8D2045A89C1B}" srcOrd="0" destOrd="0" presId="urn:microsoft.com/office/officeart/2005/8/layout/venn3"/>
    <dgm:cxn modelId="{13CBF27E-81C8-459B-B75E-6873EF871683}" srcId="{DB39B6A7-5C53-49EC-AFD4-2B73A76294B3}" destId="{B56C0DA6-803B-4DBA-B68A-B1092E0E89B0}" srcOrd="3" destOrd="0" parTransId="{1450D753-E923-46D1-8D39-DD75B63A3BD2}" sibTransId="{482D83BF-5591-4EC3-90FA-C469DE3E5C21}"/>
    <dgm:cxn modelId="{3CC3883E-579B-44AC-B56A-947984886EFC}" type="presOf" srcId="{5DB041C6-66FE-448C-9528-EB18F95844FA}" destId="{52FCFBAB-EB21-4DF4-9B89-670B4B67D7D9}" srcOrd="0" destOrd="0" presId="urn:microsoft.com/office/officeart/2005/8/layout/venn3"/>
    <dgm:cxn modelId="{1740A9E4-76C9-482F-BEB2-F15AEAF5FC0D}" srcId="{5DB041C6-66FE-448C-9528-EB18F95844FA}" destId="{2EEF255A-9DBC-41B3-A1D0-30AA2A56FE2A}" srcOrd="0" destOrd="0" parTransId="{16368B80-D1F7-4840-8BB1-425342E0088E}" sibTransId="{0B223D6E-EEA8-49DD-A9F8-11F8912E0C9D}"/>
    <dgm:cxn modelId="{B2E32FE5-AE8A-4841-BF60-75E6FA65027A}" srcId="{2EEF255A-9DBC-41B3-A1D0-30AA2A56FE2A}" destId="{BB761758-3190-4F2F-B330-8F293B996BB3}" srcOrd="0" destOrd="0" parTransId="{5904BE7D-954A-46B4-9DD8-A49E1D254F0F}" sibTransId="{CA44E13B-89E9-4194-8173-598E9CBD98A0}"/>
    <dgm:cxn modelId="{D951FBF4-56C7-4AEE-8ADD-31EA329FA636}" srcId="{DB39B6A7-5C53-49EC-AFD4-2B73A76294B3}" destId="{1F03876F-5FE9-428F-87BA-003C462805E2}" srcOrd="2" destOrd="0" parTransId="{33DE3ED1-FD3F-45AA-8BE8-3DEAFF87385B}" sibTransId="{30D9B8D3-C277-4FAF-9A7F-DC53B6E2E96D}"/>
    <dgm:cxn modelId="{FAE60F2C-3092-4D61-9253-F1B6E2CC109A}" srcId="{5DB041C6-66FE-448C-9528-EB18F95844FA}" destId="{DB39B6A7-5C53-49EC-AFD4-2B73A76294B3}" srcOrd="1" destOrd="0" parTransId="{CEDE7062-9558-46DA-9773-5C88FE38AEEB}" sibTransId="{59A9EC65-AF11-4F87-9BB8-87909353F2AF}"/>
    <dgm:cxn modelId="{7519E567-BC2F-43CE-B967-D51717E120A9}" srcId="{E748C213-DAF3-43F2-B378-6FE39CF1E388}" destId="{6F9C71E2-E83A-4F73-89FE-DD2CA6231542}" srcOrd="0" destOrd="0" parTransId="{86BD4A99-4815-4219-997B-08D6DBDEA3A6}" sibTransId="{D185A362-6403-48F9-A6D8-EE6ED70FB79E}"/>
    <dgm:cxn modelId="{A48468E7-3BBF-4912-A2F7-AE1C3D997989}" type="presOf" srcId="{3D90FD1C-E615-46E1-BEE8-B64D8EEB37C9}" destId="{3234CB5E-B220-45CB-81D1-355C3181A776}" srcOrd="0" destOrd="0" presId="urn:microsoft.com/office/officeart/2005/8/layout/venn3"/>
    <dgm:cxn modelId="{462B331F-1480-474C-BF90-45C6953076B6}" srcId="{E748C213-DAF3-43F2-B378-6FE39CF1E388}" destId="{3873763F-0DEE-41F0-BDEE-6F908728E7A8}" srcOrd="1" destOrd="0" parTransId="{F1DA0BE8-1C7A-4EB6-BB08-0931199DBF8F}" sibTransId="{EC781B32-2CA1-4DCD-A51A-587AAC964E3D}"/>
    <dgm:cxn modelId="{A490CE2E-2834-4D74-B40C-168057E7B8E4}" srcId="{DB39B6A7-5C53-49EC-AFD4-2B73A76294B3}" destId="{EB9DD9CF-C73A-4E7B-9803-241A44724832}" srcOrd="0" destOrd="0" parTransId="{295B7FE7-DEF8-4C3A-9190-8D1467A50C1E}" sibTransId="{41CE8848-74DC-4212-9E3D-22F8A678A9CF}"/>
    <dgm:cxn modelId="{E8D4C502-C105-4B5E-9CE6-D3CEB12811CF}" type="presOf" srcId="{BB761758-3190-4F2F-B330-8F293B996BB3}" destId="{8E95670E-482B-41B0-A6A2-B569BBFEF0A5}" srcOrd="0" destOrd="1" presId="urn:microsoft.com/office/officeart/2005/8/layout/venn3"/>
    <dgm:cxn modelId="{826A43A7-602A-4932-A22F-378EE259C0A5}" type="presOf" srcId="{2EEF255A-9DBC-41B3-A1D0-30AA2A56FE2A}" destId="{8E95670E-482B-41B0-A6A2-B569BBFEF0A5}" srcOrd="0" destOrd="0" presId="urn:microsoft.com/office/officeart/2005/8/layout/venn3"/>
    <dgm:cxn modelId="{76605D50-0648-4A8E-9E57-69A9510AC8DE}" type="presOf" srcId="{DB39B6A7-5C53-49EC-AFD4-2B73A76294B3}" destId="{34AEF82A-A1EF-406C-A2EF-CD5439843AC0}" srcOrd="0" destOrd="0" presId="urn:microsoft.com/office/officeart/2005/8/layout/venn3"/>
    <dgm:cxn modelId="{4E63D54B-6D97-4A6E-A07C-AB9AD21E90C2}" srcId="{DB39B6A7-5C53-49EC-AFD4-2B73A76294B3}" destId="{AC526F5C-B4B8-4AA8-9C8C-3359FA704C31}" srcOrd="1" destOrd="0" parTransId="{A3719919-E012-4C8A-B322-FE32474F474D}" sibTransId="{90D7C3F8-6395-4923-ADBC-ED57863160C0}"/>
    <dgm:cxn modelId="{5C3BF068-0752-470D-A15B-EDE1653DF652}" type="presOf" srcId="{1F03876F-5FE9-428F-87BA-003C462805E2}" destId="{34AEF82A-A1EF-406C-A2EF-CD5439843AC0}" srcOrd="0" destOrd="3" presId="urn:microsoft.com/office/officeart/2005/8/layout/venn3"/>
    <dgm:cxn modelId="{EC44DE17-05A4-48D1-99DD-85988FFBA595}" type="presOf" srcId="{AC526F5C-B4B8-4AA8-9C8C-3359FA704C31}" destId="{34AEF82A-A1EF-406C-A2EF-CD5439843AC0}" srcOrd="0" destOrd="2" presId="urn:microsoft.com/office/officeart/2005/8/layout/venn3"/>
    <dgm:cxn modelId="{5ECE381C-655F-41F0-8E24-B7FAC69D58AD}" type="presOf" srcId="{EB9DD9CF-C73A-4E7B-9803-241A44724832}" destId="{34AEF82A-A1EF-406C-A2EF-CD5439843AC0}" srcOrd="0" destOrd="1" presId="urn:microsoft.com/office/officeart/2005/8/layout/venn3"/>
    <dgm:cxn modelId="{0A074A3C-97FA-4061-8A3D-4EFE07802641}" type="presOf" srcId="{B56C0DA6-803B-4DBA-B68A-B1092E0E89B0}" destId="{34AEF82A-A1EF-406C-A2EF-CD5439843AC0}" srcOrd="0" destOrd="4" presId="urn:microsoft.com/office/officeart/2005/8/layout/venn3"/>
    <dgm:cxn modelId="{3BAB7DF4-8511-4E6C-8F7E-DFF9F9C07910}" srcId="{5DB041C6-66FE-448C-9528-EB18F95844FA}" destId="{E748C213-DAF3-43F2-B378-6FE39CF1E388}" srcOrd="2" destOrd="0" parTransId="{E3BD2A6F-98A0-4C87-943C-0A393478F0C4}" sibTransId="{138C7BED-8EFF-41A2-907F-4C440DBE0949}"/>
    <dgm:cxn modelId="{2CDC1974-D980-4E59-89E4-7502D4196A2C}" srcId="{3D90FD1C-E615-46E1-BEE8-B64D8EEB37C9}" destId="{475C88E4-CA0A-4D79-912E-8DBBE59403A2}" srcOrd="0" destOrd="0" parTransId="{6169CBAD-3643-4111-8A27-FC06A7365D20}" sibTransId="{82627A1F-1625-4385-85E3-821231500831}"/>
    <dgm:cxn modelId="{B97D31A7-83EE-4EAD-8AD6-3776F81896E7}" type="presOf" srcId="{6F9C71E2-E83A-4F73-89FE-DD2CA6231542}" destId="{242093C6-2A1A-4FD0-AB08-8D2045A89C1B}" srcOrd="0" destOrd="1" presId="urn:microsoft.com/office/officeart/2005/8/layout/venn3"/>
    <dgm:cxn modelId="{B64D77DB-2DCC-4975-863D-63BDE43AD632}" type="presOf" srcId="{3873763F-0DEE-41F0-BDEE-6F908728E7A8}" destId="{242093C6-2A1A-4FD0-AB08-8D2045A89C1B}" srcOrd="0" destOrd="2" presId="urn:microsoft.com/office/officeart/2005/8/layout/venn3"/>
    <dgm:cxn modelId="{DFD79693-1805-4140-A4ED-04E384F0FFCB}" srcId="{5DB041C6-66FE-448C-9528-EB18F95844FA}" destId="{3D90FD1C-E615-46E1-BEE8-B64D8EEB37C9}" srcOrd="3" destOrd="0" parTransId="{BBD70898-A1B9-40CE-9C95-00B811DD95F2}" sibTransId="{BE7EC9B2-43CE-429C-B136-6FC60E6A9AC5}"/>
    <dgm:cxn modelId="{13CD894E-ED31-4C94-86D8-B1206C822B21}" type="presOf" srcId="{475C88E4-CA0A-4D79-912E-8DBBE59403A2}" destId="{3234CB5E-B220-45CB-81D1-355C3181A776}" srcOrd="0" destOrd="1" presId="urn:microsoft.com/office/officeart/2005/8/layout/venn3"/>
    <dgm:cxn modelId="{76B06321-F76C-4D92-837A-3C62869C4B9D}" type="presParOf" srcId="{52FCFBAB-EB21-4DF4-9B89-670B4B67D7D9}" destId="{8E95670E-482B-41B0-A6A2-B569BBFEF0A5}" srcOrd="0" destOrd="0" presId="urn:microsoft.com/office/officeart/2005/8/layout/venn3"/>
    <dgm:cxn modelId="{8EA1CE35-1D20-48C6-82C9-8E3C45A0DF19}" type="presParOf" srcId="{52FCFBAB-EB21-4DF4-9B89-670B4B67D7D9}" destId="{A8109124-D547-4208-9415-9381CA6072AE}" srcOrd="1" destOrd="0" presId="urn:microsoft.com/office/officeart/2005/8/layout/venn3"/>
    <dgm:cxn modelId="{607D06C5-07A5-4DB9-94BA-FD8DD7C2EE05}" type="presParOf" srcId="{52FCFBAB-EB21-4DF4-9B89-670B4B67D7D9}" destId="{34AEF82A-A1EF-406C-A2EF-CD5439843AC0}" srcOrd="2" destOrd="0" presId="urn:microsoft.com/office/officeart/2005/8/layout/venn3"/>
    <dgm:cxn modelId="{15684EB1-D921-4504-8C54-FC44477652DD}" type="presParOf" srcId="{52FCFBAB-EB21-4DF4-9B89-670B4B67D7D9}" destId="{29B58879-8A9C-4158-ADF3-1254EB51807B}" srcOrd="3" destOrd="0" presId="urn:microsoft.com/office/officeart/2005/8/layout/venn3"/>
    <dgm:cxn modelId="{6D569B34-CEB5-4C07-BCCB-4F9FC3352F6E}" type="presParOf" srcId="{52FCFBAB-EB21-4DF4-9B89-670B4B67D7D9}" destId="{242093C6-2A1A-4FD0-AB08-8D2045A89C1B}" srcOrd="4" destOrd="0" presId="urn:microsoft.com/office/officeart/2005/8/layout/venn3"/>
    <dgm:cxn modelId="{92461E06-D1AD-4153-AD10-FDF0706DB1EF}" type="presParOf" srcId="{52FCFBAB-EB21-4DF4-9B89-670B4B67D7D9}" destId="{07188D54-168D-4856-83EF-C5BDF83BAB0C}" srcOrd="5" destOrd="0" presId="urn:microsoft.com/office/officeart/2005/8/layout/venn3"/>
    <dgm:cxn modelId="{35F687E0-E601-45EE-952A-B74220272D70}" type="presParOf" srcId="{52FCFBAB-EB21-4DF4-9B89-670B4B67D7D9}" destId="{3234CB5E-B220-45CB-81D1-355C3181A77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5670E-482B-41B0-A6A2-B569BBFEF0A5}">
      <dsp:nvSpPr>
        <dsp:cNvPr id="0" name=""/>
        <dsp:cNvSpPr/>
      </dsp:nvSpPr>
      <dsp:spPr>
        <a:xfrm>
          <a:off x="2638" y="425615"/>
          <a:ext cx="2647500" cy="26475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701" tIns="21590" rIns="145701" bIns="21590" numCol="1" spcCol="1270" anchor="ctr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>
              <a:latin typeface="Calibri"/>
              <a:cs typeface="Arial"/>
            </a:rPr>
            <a:t>Admissions</a:t>
          </a:r>
          <a:endParaRPr lang="en-US" sz="1700" b="1" i="0" u="none" strike="noStrike" kern="1200" cap="none" baseline="0" noProof="0" dirty="0">
            <a:latin typeface="Calibri"/>
            <a:ea typeface="ＭＳ Ｐゴシック"/>
            <a:cs typeface="Arial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i="0" kern="1200" dirty="0">
              <a:latin typeface="Calibri"/>
              <a:cs typeface="Arial"/>
            </a:rPr>
            <a:t>Check-in (G314)</a:t>
          </a:r>
        </a:p>
      </dsp:txBody>
      <dsp:txXfrm>
        <a:off x="390355" y="813332"/>
        <a:ext cx="1872066" cy="1872066"/>
      </dsp:txXfrm>
    </dsp:sp>
    <dsp:sp modelId="{34AEF82A-A1EF-406C-A2EF-CD5439843AC0}">
      <dsp:nvSpPr>
        <dsp:cNvPr id="0" name=""/>
        <dsp:cNvSpPr/>
      </dsp:nvSpPr>
      <dsp:spPr>
        <a:xfrm>
          <a:off x="2120639" y="425615"/>
          <a:ext cx="2647500" cy="26475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701" tIns="21590" rIns="145701" bIns="21590" numCol="1" spcCol="1270" anchor="ctr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>
              <a:latin typeface="Calibri"/>
              <a:cs typeface="Arial"/>
            </a:rPr>
            <a:t>Surgical Waiting Area/PTU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i="0" kern="1200" dirty="0">
              <a:latin typeface="Calibri"/>
              <a:cs typeface="Arial"/>
            </a:rPr>
            <a:t>Anesthesiologist Interview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i="0" kern="1200" dirty="0">
              <a:latin typeface="Calibri"/>
              <a:cs typeface="Arial"/>
            </a:rPr>
            <a:t>Sign consents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i="0" kern="1200" dirty="0">
              <a:latin typeface="Calibri"/>
              <a:cs typeface="Arial"/>
            </a:rPr>
            <a:t>Receive ID band, gown, and IV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i="0" kern="1200" dirty="0">
              <a:latin typeface="Calibri"/>
              <a:cs typeface="Arial"/>
            </a:rPr>
            <a:t>Mark Surgical Site</a:t>
          </a:r>
        </a:p>
      </dsp:txBody>
      <dsp:txXfrm>
        <a:off x="2508356" y="813332"/>
        <a:ext cx="1872066" cy="1872066"/>
      </dsp:txXfrm>
    </dsp:sp>
    <dsp:sp modelId="{242093C6-2A1A-4FD0-AB08-8D2045A89C1B}">
      <dsp:nvSpPr>
        <dsp:cNvPr id="0" name=""/>
        <dsp:cNvSpPr/>
      </dsp:nvSpPr>
      <dsp:spPr>
        <a:xfrm>
          <a:off x="4238639" y="425615"/>
          <a:ext cx="2647500" cy="26475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701" tIns="21590" rIns="145701" bIns="21590" numCol="1" spcCol="1270" anchor="ctr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>
              <a:latin typeface="Calibri"/>
              <a:cs typeface="Arial"/>
            </a:rPr>
            <a:t>Operating Room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i="0" kern="1200" dirty="0">
              <a:latin typeface="Calibri"/>
              <a:cs typeface="Arial"/>
            </a:rPr>
            <a:t>Time-out procedure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i="0" kern="1200" dirty="0">
              <a:latin typeface="Calibri"/>
              <a:cs typeface="Arial"/>
            </a:rPr>
            <a:t>Surgery</a:t>
          </a:r>
        </a:p>
      </dsp:txBody>
      <dsp:txXfrm>
        <a:off x="4626356" y="813332"/>
        <a:ext cx="1872066" cy="1872066"/>
      </dsp:txXfrm>
    </dsp:sp>
    <dsp:sp modelId="{3234CB5E-B220-45CB-81D1-355C3181A776}">
      <dsp:nvSpPr>
        <dsp:cNvPr id="0" name=""/>
        <dsp:cNvSpPr/>
      </dsp:nvSpPr>
      <dsp:spPr>
        <a:xfrm>
          <a:off x="6356639" y="425615"/>
          <a:ext cx="2647500" cy="26475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701" tIns="21590" rIns="145701" bIns="21590" numCol="1" spcCol="1270" anchor="ctr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>
              <a:latin typeface="Calibri"/>
              <a:cs typeface="Arial"/>
            </a:rPr>
            <a:t>Recovery/PACU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i="0" kern="1200" dirty="0">
              <a:latin typeface="Calibri"/>
              <a:cs typeface="Arial"/>
            </a:rPr>
            <a:t>Criteria for transfer to 3 North Wing</a:t>
          </a:r>
        </a:p>
      </dsp:txBody>
      <dsp:txXfrm>
        <a:off x="6744356" y="813332"/>
        <a:ext cx="1872066" cy="1872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B385306-FE1B-FA4A-A386-4CFBC0A2E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8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10:00-10:10 Video: Preparing for Your Surgery</a:t>
            </a:r>
            <a:endParaRPr lang="en-US">
              <a:effectLst/>
            </a:endParaRPr>
          </a:p>
          <a:p>
            <a:pPr lvl="0"/>
            <a:r>
              <a:rPr lang="en-US" u="sng"/>
              <a:t>  </a:t>
            </a: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2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28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14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58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22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3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1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39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7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20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98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7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29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5306-FE1B-FA4A-A386-4CFBC0A2EFE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7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16682"/>
            <a:ext cx="9144000" cy="4748213"/>
          </a:xfrm>
          <a:prstGeom prst="rect">
            <a:avLst/>
          </a:prstGeom>
          <a:solidFill>
            <a:srgbClr val="2B70AE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4627960"/>
            <a:ext cx="9144000" cy="4405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4" y="1713310"/>
            <a:ext cx="7769225" cy="1028700"/>
          </a:xfrm>
          <a:prstGeom prst="rect">
            <a:avLst/>
          </a:prstGeom>
        </p:spPr>
        <p:txBody>
          <a:bodyPr anchor="t"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4214" y="2914650"/>
            <a:ext cx="7769225" cy="154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517525" lvl="1" indent="-117475">
              <a:defRPr>
                <a:solidFill>
                  <a:schemeClr val="bg1"/>
                </a:solidFill>
              </a:defRPr>
            </a:lvl2pPr>
            <a:lvl3pPr marL="858838" lvl="2" indent="-119063">
              <a:defRPr>
                <a:solidFill>
                  <a:schemeClr val="bg1"/>
                </a:solidFill>
              </a:defRPr>
            </a:lvl3pPr>
            <a:lvl4pPr marL="1192213" lvl="3" indent="-106363">
              <a:defRPr>
                <a:solidFill>
                  <a:schemeClr val="bg1"/>
                </a:solidFill>
              </a:defRPr>
            </a:lvl4pPr>
            <a:lvl5pPr lvl="4" indent="-11112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2E7F-1C97-7A48-8A41-6F503AE16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UCLA_H_4C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99" y="4781400"/>
            <a:ext cx="121107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169069"/>
            <a:ext cx="7769225" cy="777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0890B-BFF9-6A4C-B574-00BC8CD88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7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6" y="169069"/>
            <a:ext cx="1941513" cy="428863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169069"/>
            <a:ext cx="5675312" cy="42886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4A5C-386F-7244-8FE8-255A78FCE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169069"/>
            <a:ext cx="7769225" cy="777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198960"/>
            <a:ext cx="3808412" cy="3258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98960"/>
            <a:ext cx="3808413" cy="3258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55758-B236-8341-8E86-3095F8DE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9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169069"/>
            <a:ext cx="7769225" cy="777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198960"/>
            <a:ext cx="3808412" cy="3258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198960"/>
            <a:ext cx="3808413" cy="3258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A4F40-356E-E04E-A3C3-2C4DCA833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165850" y="464820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169069"/>
            <a:ext cx="7769225" cy="777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8F246-DDF5-2C46-9F22-E8E4A8544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3CDFE-3446-DB44-A327-BF4655AB9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169069"/>
            <a:ext cx="7769225" cy="777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198960"/>
            <a:ext cx="3808412" cy="32587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98960"/>
            <a:ext cx="3808413" cy="32587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30B07-FD0D-6547-B94D-1A52E3C28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3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27E45-6949-6C4B-9DA2-FAD495B0C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5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169069"/>
            <a:ext cx="7769225" cy="777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66A5-CCB7-AF42-9571-5573ADC8C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2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52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E0241-ADA8-7648-9D6A-3ADD8D59C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866B5-7734-AE4F-A8A5-DEAFC85DD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7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198960"/>
            <a:ext cx="7769225" cy="325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3425" y="4760119"/>
            <a:ext cx="1828800" cy="38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cs typeface="+mn-cs"/>
              </a:defRPr>
            </a:lvl1pPr>
          </a:lstStyle>
          <a:p>
            <a:pPr>
              <a:defRPr/>
            </a:pPr>
            <a:fld id="{976BDDD2-A563-834D-B71B-136CE2327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UCLA_H_4C.eps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99" y="4781400"/>
            <a:ext cx="1211072" cy="256032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028700"/>
          </a:xfrm>
          <a:prstGeom prst="rect">
            <a:avLst/>
          </a:prstGeom>
          <a:solidFill>
            <a:srgbClr val="2B70AE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4214" y="169069"/>
            <a:ext cx="7769225" cy="77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4627960"/>
            <a:ext cx="9144000" cy="4405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98" r:id="rId3"/>
    <p:sldLayoutId id="2147483699" r:id="rId4"/>
    <p:sldLayoutId id="2147483700" r:id="rId5"/>
    <p:sldLayoutId id="2147483701" r:id="rId6"/>
    <p:sldLayoutId id="2147483710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charset="0"/>
          <a:ea typeface="ＭＳ Ｐゴシック" charset="0"/>
        </a:defRPr>
      </a:lvl9pPr>
    </p:titleStyle>
    <p:bodyStyle>
      <a:lvl1pPr marL="176213" indent="-176213" algn="l" rtl="0" eaLnBrk="0" fontAlgn="base" hangingPunct="0">
        <a:lnSpc>
          <a:spcPts val="2800"/>
        </a:lnSpc>
        <a:spcBef>
          <a:spcPct val="0"/>
        </a:spcBef>
        <a:spcAft>
          <a:spcPct val="30000"/>
        </a:spcAft>
        <a:buChar char="•"/>
        <a:defRPr sz="2400">
          <a:solidFill>
            <a:schemeClr val="accent1"/>
          </a:solidFill>
          <a:latin typeface="+mn-lt"/>
          <a:ea typeface="+mn-ea"/>
          <a:cs typeface="ＭＳ Ｐゴシック" charset="0"/>
        </a:defRPr>
      </a:lvl1pPr>
      <a:lvl2pPr marL="514350" indent="-114300" algn="l" rtl="0" eaLnBrk="0" fontAlgn="base" hangingPunct="0">
        <a:lnSpc>
          <a:spcPts val="2200"/>
        </a:lnSpc>
        <a:spcBef>
          <a:spcPct val="10000"/>
        </a:spcBef>
        <a:spcAft>
          <a:spcPct val="30000"/>
        </a:spcAft>
        <a:buSzPct val="80000"/>
        <a:buChar char="•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855663" indent="-117475" algn="l" rtl="0" eaLnBrk="0" fontAlgn="base" hangingPunct="0">
        <a:lnSpc>
          <a:spcPts val="2000"/>
        </a:lnSpc>
        <a:spcBef>
          <a:spcPct val="10000"/>
        </a:spcBef>
        <a:spcAft>
          <a:spcPct val="30000"/>
        </a:spcAft>
        <a:buSzPct val="80000"/>
        <a:buChar char="•"/>
        <a:defRPr>
          <a:solidFill>
            <a:schemeClr val="accent2"/>
          </a:solidFill>
          <a:latin typeface="+mn-lt"/>
          <a:ea typeface="+mn-ea"/>
          <a:cs typeface="ＭＳ Ｐゴシック" charset="0"/>
        </a:defRPr>
      </a:lvl3pPr>
      <a:lvl4pPr marL="1200150" indent="-114300" algn="l" rtl="0" eaLnBrk="0" fontAlgn="base" hangingPunct="0">
        <a:lnSpc>
          <a:spcPts val="1800"/>
        </a:lnSpc>
        <a:spcBef>
          <a:spcPct val="10000"/>
        </a:spcBef>
        <a:spcAft>
          <a:spcPct val="30000"/>
        </a:spcAft>
        <a:buSzPct val="80000"/>
        <a:buChar char="•"/>
        <a:defRPr sz="1600">
          <a:solidFill>
            <a:schemeClr val="accent2"/>
          </a:solidFill>
          <a:latin typeface="+mn-lt"/>
          <a:ea typeface="+mn-ea"/>
          <a:cs typeface="ＭＳ Ｐゴシック" charset="0"/>
        </a:defRPr>
      </a:lvl4pPr>
      <a:lvl5pPr marL="1543050" indent="-114300" algn="l" rtl="0" eaLnBrk="0" fontAlgn="base" hangingPunct="0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  <a:cs typeface="ＭＳ Ｐゴシック" charset="0"/>
        </a:defRPr>
      </a:lvl5pPr>
      <a:lvl6pPr marL="2000250" indent="-114300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6pPr>
      <a:lvl7pPr marL="2457450" indent="-114300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7pPr>
      <a:lvl8pPr marL="2914650" indent="-114300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8pPr>
      <a:lvl9pPr marL="3371850" indent="-114300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.wikipedia.org/wiki/Ausrufezeichen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www.pngall.com/credit-card-pn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ormochromic_anemia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.wikipedia.org/wiki/Ausrufezeichen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fehacks.stackexchange.com/questions/15187/jury-rig-a-walker-for-outdoor-activity-that-might-involve-reaching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925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gall.com/question-mark-pn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mojione_1F912.sv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B70AE"/>
          </a:solidFill>
          <a:ln>
            <a:noFill/>
          </a:ln>
        </p:spPr>
        <p:txBody>
          <a:bodyPr wrap="none" anchor="ctr"/>
          <a:lstStyle/>
          <a:p>
            <a:endParaRPr lang="en-US" i="1"/>
          </a:p>
        </p:txBody>
      </p:sp>
      <p:pic>
        <p:nvPicPr>
          <p:cNvPr id="7" name="Picture 6" descr="UCLA_H_RGB_REV_NE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66" y="420623"/>
            <a:ext cx="3362900" cy="721155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374467" y="4787900"/>
            <a:ext cx="153458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30000"/>
              </a:spcAft>
              <a:buChar char="•"/>
              <a:defRPr sz="2400">
                <a:solidFill>
                  <a:schemeClr val="accent1"/>
                </a:solidFill>
                <a:latin typeface="+mn-lt"/>
                <a:ea typeface="+mn-ea"/>
                <a:cs typeface="ＭＳ Ｐゴシック" charset="0"/>
              </a:defRPr>
            </a:lvl1pPr>
            <a:lvl2pPr marL="514350" indent="-114300" algn="l" rtl="0" eaLnBrk="0" fontAlgn="base" hangingPunct="0">
              <a:lnSpc>
                <a:spcPts val="22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55663" indent="-117475" algn="l" rtl="0" eaLnBrk="0" fontAlgn="base" hangingPunct="0">
              <a:lnSpc>
                <a:spcPts val="20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3pPr>
            <a:lvl4pPr marL="1200150" indent="-114300" algn="l" rtl="0" eaLnBrk="0" fontAlgn="base" hangingPunct="0">
              <a:lnSpc>
                <a:spcPts val="18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6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4pPr>
            <a:lvl5pPr marL="1543050" indent="-114300" algn="l" rtl="0" eaLnBrk="0" fontAlgn="base" hangingPunct="0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5pPr>
            <a:lvl6pPr marL="2000250" indent="-114300" algn="l" rtl="0" fontAlgn="base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457450" indent="-114300" algn="l" rtl="0" fontAlgn="base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2914650" indent="-114300" algn="l" rtl="0" fontAlgn="base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371850" indent="-114300" algn="l" rtl="0" fontAlgn="base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118872" lvl="1" indent="-118872" algn="r" eaLnBrk="1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190" y="1904718"/>
            <a:ext cx="9837398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err="1">
                <a:solidFill>
                  <a:schemeClr val="bg1"/>
                </a:solidFill>
                <a:latin typeface="Arial"/>
                <a:ea typeface="ＭＳ Ｐゴシック"/>
              </a:rPr>
              <a:t>Orthopaedic</a:t>
            </a:r>
            <a:r>
              <a:rPr lang="en-US" sz="2800" b="1">
                <a:solidFill>
                  <a:schemeClr val="bg1"/>
                </a:solidFill>
                <a:latin typeface="Arial"/>
                <a:ea typeface="ＭＳ Ｐゴシック"/>
              </a:rPr>
              <a:t> Total Joint Replacement Pre-Op Class</a:t>
            </a:r>
            <a:endParaRPr lang="en-US" sz="2800">
              <a:solidFill>
                <a:schemeClr val="bg1"/>
              </a:solidFill>
              <a:latin typeface="Arial"/>
              <a:ea typeface="ＭＳ Ｐゴシック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600">
                <a:solidFill>
                  <a:schemeClr val="bg1"/>
                </a:solidFill>
                <a:latin typeface="Arial"/>
                <a:ea typeface="ＭＳ Ｐゴシック"/>
              </a:rPr>
              <a:t>Presented by UCLA Nursing, Pharmacy, Physical Therapy, and Occupational Therapy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Day Before &amp; Day of Surgery</a:t>
            </a:r>
            <a:br>
              <a:rPr lang="en-US" dirty="0">
                <a:latin typeface="Arial"/>
              </a:rPr>
            </a:br>
            <a:r>
              <a:rPr lang="en-US" sz="2000" dirty="0">
                <a:latin typeface="Arial"/>
              </a:rPr>
              <a:t>Patient Checklist – What to Bring &amp; What Stay at Home</a:t>
            </a:r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10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514" y="1032282"/>
            <a:ext cx="3815286" cy="35548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u="sng" dirty="0">
                <a:solidFill>
                  <a:schemeClr val="accent1"/>
                </a:solidFill>
                <a:latin typeface="Arial"/>
                <a:ea typeface="ＭＳ Ｐゴシック"/>
              </a:rPr>
              <a:t>What to Bring With You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List of meds and supplements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ＭＳ Ｐゴシック"/>
              </a:rPr>
              <a:t>Copy of Medical &amp; Surgical Hx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Insurance card, Driver’s license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Co-pay (check with insurance)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Copy of Advanced Directive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Eyeglasses, Hearing Aid w/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telephone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ＭＳ Ｐゴシック"/>
              </a:rPr>
              <a:t>Payment for discharge medications - credit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CPAP, rescue inhalers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1120" y="1032282"/>
            <a:ext cx="3824187" cy="19851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u="sng" dirty="0">
                <a:solidFill>
                  <a:schemeClr val="accent1"/>
                </a:solidFill>
                <a:latin typeface="Arial"/>
                <a:ea typeface="ＭＳ Ｐゴシック"/>
              </a:rPr>
              <a:t>What To Leave At Home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Jewelry (Wedding bands OK)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ＭＳ Ｐゴシック"/>
              </a:rPr>
              <a:t>Common Medications</a:t>
            </a:r>
          </a:p>
          <a:p>
            <a:r>
              <a:rPr lang="en-US" sz="1400" dirty="0">
                <a:latin typeface="Arial"/>
                <a:ea typeface="ＭＳ Ｐゴシック"/>
              </a:rPr>
              <a:t>(If unsure, please check with Ortho Nurse Navigator to ensure that we carry your particular medications here at UCLA)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78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88651" y="169069"/>
            <a:ext cx="8364788" cy="777479"/>
          </a:xfrm>
        </p:spPr>
        <p:txBody>
          <a:bodyPr/>
          <a:lstStyle/>
          <a:p>
            <a:r>
              <a:rPr lang="en-US">
                <a:latin typeface="Arial"/>
              </a:rPr>
              <a:t>Day of Surgery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11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037787929"/>
              </p:ext>
            </p:extLst>
          </p:nvPr>
        </p:nvGraphicFramePr>
        <p:xfrm>
          <a:off x="42958" y="1081392"/>
          <a:ext cx="9006779" cy="349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307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76215" y="169069"/>
            <a:ext cx="8277224" cy="777479"/>
          </a:xfrm>
        </p:spPr>
        <p:txBody>
          <a:bodyPr/>
          <a:lstStyle/>
          <a:p>
            <a:r>
              <a:rPr lang="en-US">
                <a:latin typeface="Arial"/>
              </a:rPr>
              <a:t>3NW Spine &amp; Ortho</a:t>
            </a:r>
            <a:r>
              <a:rPr lang="en-US" dirty="0">
                <a:latin typeface="Arial"/>
              </a:rPr>
              <a:t/>
            </a:r>
            <a:br>
              <a:rPr lang="en-US" dirty="0">
                <a:latin typeface="Arial"/>
              </a:rPr>
            </a:br>
            <a:r>
              <a:rPr lang="en-US" sz="2000">
                <a:latin typeface="Arial"/>
              </a:rPr>
              <a:t>Unit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434723" y="1090274"/>
            <a:ext cx="5335585" cy="35483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u="sng" dirty="0"/>
              <a:t>Patients</a:t>
            </a:r>
            <a:endParaRPr lang="en-US" b="1" u="sng" dirty="0"/>
          </a:p>
          <a:p>
            <a:pPr marL="400050" lvl="1" indent="0" algn="ctr">
              <a:lnSpc>
                <a:spcPct val="100000"/>
              </a:lnSpc>
              <a:buNone/>
            </a:pPr>
            <a:r>
              <a:rPr lang="en-US" sz="1400" dirty="0"/>
              <a:t>Surgeries:  Knee, Hip, Spine, Shoulder</a:t>
            </a:r>
          </a:p>
          <a:p>
            <a:pPr marL="400050" lvl="1" indent="0" algn="ctr">
              <a:lnSpc>
                <a:spcPct val="100000"/>
              </a:lnSpc>
              <a:buNone/>
            </a:pPr>
            <a:r>
              <a:rPr lang="en-US" sz="1400" dirty="0"/>
              <a:t>Length of Stay:  0 to 2 days 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tx1"/>
                </a:solidFill>
              </a:rPr>
              <a:t>26 Private Rooms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u="sng" dirty="0"/>
              <a:t>Staff</a:t>
            </a:r>
          </a:p>
          <a:p>
            <a:pPr lvl="1" algn="ctr">
              <a:lnSpc>
                <a:spcPct val="100000"/>
              </a:lnSpc>
            </a:pPr>
            <a:r>
              <a:rPr lang="en-US" sz="1400" dirty="0"/>
              <a:t>Primary Nursing Team: RN &amp; CCP</a:t>
            </a:r>
          </a:p>
          <a:p>
            <a:pPr lvl="1" algn="ctr">
              <a:lnSpc>
                <a:spcPct val="100000"/>
              </a:lnSpc>
            </a:pPr>
            <a:r>
              <a:rPr lang="en-US" sz="1400" dirty="0"/>
              <a:t>Support:  Charge Nurse, Management</a:t>
            </a:r>
          </a:p>
          <a:p>
            <a:pPr lvl="1" algn="ctr">
              <a:lnSpc>
                <a:spcPct val="100000"/>
              </a:lnSpc>
            </a:pPr>
            <a:r>
              <a:rPr lang="en-US" sz="1400" dirty="0"/>
              <a:t>Ancillary Staff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u="sng" dirty="0"/>
              <a:t>Visiting Hours</a:t>
            </a:r>
            <a:endParaRPr lang="en-US" sz="1800" b="1" u="sng"/>
          </a:p>
          <a:p>
            <a:pPr marL="400050" lvl="1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</a:rPr>
              <a:t>https://www.uclahealth.org/covid-19-visitor-restrictions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049" y="1369019"/>
            <a:ext cx="3929533" cy="2736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3838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269125" y="169069"/>
            <a:ext cx="8184314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Focusing On Your Care</a:t>
            </a:r>
            <a:br>
              <a:rPr lang="en-US" dirty="0">
                <a:latin typeface="Arial"/>
              </a:rPr>
            </a:br>
            <a:r>
              <a:rPr lang="en-US" sz="2000" dirty="0">
                <a:latin typeface="Arial"/>
              </a:rPr>
              <a:t>Foods, Fluids, and Elimination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671" y="1066705"/>
            <a:ext cx="5335585" cy="35483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   </a:t>
            </a:r>
            <a:r>
              <a:rPr lang="en-US" sz="2000" dirty="0"/>
              <a:t>   </a:t>
            </a:r>
            <a:r>
              <a:rPr lang="en-US" sz="2000" b="1" u="sng"/>
              <a:t>Management of Issues</a:t>
            </a:r>
            <a:endParaRPr lang="en-US" sz="2000" b="1"/>
          </a:p>
          <a:p>
            <a:pPr lvl="1">
              <a:lnSpc>
                <a:spcPct val="100000"/>
              </a:lnSpc>
            </a:pPr>
            <a:r>
              <a:rPr lang="en-US" sz="1600" dirty="0"/>
              <a:t>Nausea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Constipation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      </a:t>
            </a:r>
            <a:r>
              <a:rPr lang="en-US" sz="2000" b="1" u="sng" dirty="0"/>
              <a:t>Progression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IV hydration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Clears to Regular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      </a:t>
            </a:r>
            <a:r>
              <a:rPr lang="en-US" sz="2000" b="1" u="sng" dirty="0"/>
              <a:t>Importance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Have energy, heal better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Good nutrition, better elimination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Stay hydrated</a:t>
            </a:r>
          </a:p>
        </p:txBody>
      </p:sp>
      <p:pic>
        <p:nvPicPr>
          <p:cNvPr id="3" name="Picture 5" descr="A picture containing person, indoor, sitting, table&#10;&#10;Description generated with very high confidence">
            <a:extLst>
              <a:ext uri="{FF2B5EF4-FFF2-40B4-BE49-F238E27FC236}">
                <a16:creationId xmlns:a16="http://schemas.microsoft.com/office/drawing/2014/main" id="{B2A043BA-3D8E-4BDC-94F1-180EAD9C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5" y="1283366"/>
            <a:ext cx="4095614" cy="274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9094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83246" y="197604"/>
            <a:ext cx="8376819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Focusing On Your Care</a:t>
            </a:r>
            <a:br>
              <a:rPr lang="en-US" dirty="0">
                <a:latin typeface="Arial"/>
              </a:rPr>
            </a:br>
            <a:r>
              <a:rPr lang="en-US" sz="2000" dirty="0">
                <a:latin typeface="Arial"/>
              </a:rPr>
              <a:t>Mobility &amp;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217003"/>
            <a:ext cx="5071029" cy="3501283"/>
          </a:xfrm>
        </p:spPr>
        <p:txBody>
          <a:bodyPr/>
          <a:lstStyle/>
          <a:p>
            <a:pPr marL="175895" indent="-175895">
              <a:lnSpc>
                <a:spcPct val="100000"/>
              </a:lnSpc>
            </a:pPr>
            <a:r>
              <a:rPr lang="en-US" dirty="0"/>
              <a:t>Call for assistance before getting up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       Everyone is a Fall Risk!!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   (Medications, Lines, Pumps, and Orthostatic Hypotension)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400" dirty="0"/>
          </a:p>
          <a:p>
            <a:pPr marL="175895" indent="-175895">
              <a:lnSpc>
                <a:spcPct val="100000"/>
              </a:lnSpc>
            </a:pPr>
            <a:r>
              <a:rPr lang="en-US" dirty="0"/>
              <a:t>Do not feel like calling = </a:t>
            </a:r>
            <a:r>
              <a:rPr lang="en-US" u="sng" dirty="0"/>
              <a:t>bothering</a:t>
            </a:r>
          </a:p>
          <a:p>
            <a:pPr marL="175895" indent="-175895">
              <a:lnSpc>
                <a:spcPct val="100000"/>
              </a:lnSpc>
            </a:pPr>
            <a:r>
              <a:rPr lang="en-US" dirty="0"/>
              <a:t>You can ambulate with any staff member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394" y="1010729"/>
            <a:ext cx="2308467" cy="2023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036" y="3069503"/>
            <a:ext cx="2294989" cy="1505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707" y="1217003"/>
            <a:ext cx="1493649" cy="3093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1440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9770" y="169069"/>
            <a:ext cx="8333669" cy="777479"/>
          </a:xfrm>
        </p:spPr>
        <p:txBody>
          <a:bodyPr/>
          <a:lstStyle/>
          <a:p>
            <a:r>
              <a:rPr lang="en-US">
                <a:latin typeface="Arial"/>
              </a:rPr>
              <a:t>Focusing On Your Care</a:t>
            </a:r>
            <a:r>
              <a:rPr lang="en-US" dirty="0">
                <a:latin typeface="Arial"/>
              </a:rPr>
              <a:t/>
            </a:r>
            <a:br>
              <a:rPr lang="en-US" dirty="0">
                <a:latin typeface="Arial"/>
              </a:rPr>
            </a:br>
            <a:r>
              <a:rPr lang="en-US" sz="2000">
                <a:latin typeface="Arial"/>
              </a:rPr>
              <a:t>Swelling Management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373316" y="999418"/>
            <a:ext cx="5439492" cy="354830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800" dirty="0"/>
              <a:t>    </a:t>
            </a:r>
            <a:r>
              <a:rPr lang="en-US" sz="2000" b="1"/>
              <a:t>To help reduce swelling on operated leg</a:t>
            </a:r>
            <a:endParaRPr lang="en-US" sz="2000"/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US" sz="1400" b="1" dirty="0"/>
              <a:t>Change positions every hour</a:t>
            </a:r>
          </a:p>
          <a:p>
            <a:pPr lvl="1">
              <a:lnSpc>
                <a:spcPct val="100000"/>
              </a:lnSpc>
            </a:pPr>
            <a:r>
              <a:rPr lang="en-US" sz="1400" b="1"/>
              <a:t>Sit for less than 1 hour at a time </a:t>
            </a:r>
            <a:endParaRPr lang="en-US" sz="1400" b="1">
              <a:ea typeface="+mn-lt"/>
              <a:cs typeface="+mn-lt"/>
            </a:endParaRPr>
          </a:p>
          <a:p>
            <a:pPr marL="855345" lvl="2">
              <a:lnSpc>
                <a:spcPct val="100000"/>
              </a:lnSpc>
            </a:pPr>
            <a:r>
              <a:rPr lang="en-US" sz="1400">
                <a:ea typeface="+mn-lt"/>
                <a:cs typeface="+mn-lt"/>
              </a:rPr>
              <a:t>Out of bed to chair for meals</a:t>
            </a:r>
            <a:endParaRPr lang="en-US" sz="1400" b="1">
              <a:ea typeface="+mn-lt"/>
              <a:cs typeface="+mn-lt"/>
            </a:endParaRP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400" b="1"/>
              <a:t>Elevated affected extremity above the heart</a:t>
            </a:r>
            <a:endParaRPr lang="en-US" sz="1400" dirty="0"/>
          </a:p>
          <a:p>
            <a:pPr marL="855345" lvl="2">
              <a:lnSpc>
                <a:spcPct val="100000"/>
              </a:lnSpc>
            </a:pPr>
            <a:r>
              <a:rPr lang="en-US" sz="1400" dirty="0">
                <a:ea typeface="+mn-lt"/>
                <a:cs typeface="+mn-lt"/>
              </a:rPr>
              <a:t>If increased swelling is noted in foot or ankle, it is time to </a:t>
            </a:r>
          </a:p>
          <a:p>
            <a:pPr marL="737870" lvl="2" indent="0">
              <a:lnSpc>
                <a:spcPct val="100000"/>
              </a:lnSpc>
              <a:buNone/>
            </a:pPr>
            <a:r>
              <a:rPr lang="en-US" sz="1400">
                <a:ea typeface="+mn-lt"/>
                <a:cs typeface="+mn-lt"/>
              </a:rPr>
              <a:t>  spend more time with the leg elevated</a:t>
            </a:r>
            <a:endParaRPr lang="en-US">
              <a:ea typeface="ＭＳ Ｐゴシック"/>
              <a:cs typeface="+mn-lt"/>
            </a:endParaRPr>
          </a:p>
          <a:p>
            <a:pPr marL="737870" lvl="2" indent="0">
              <a:lnSpc>
                <a:spcPct val="100000"/>
              </a:lnSpc>
              <a:buNone/>
            </a:pPr>
            <a:r>
              <a:rPr lang="en-US" sz="1400">
                <a:ea typeface="+mn-lt"/>
                <a:cs typeface="+mn-lt"/>
              </a:rPr>
              <a:t>"Toes above the Nose”</a:t>
            </a:r>
          </a:p>
          <a:p>
            <a:pPr lvl="1">
              <a:lnSpc>
                <a:spcPct val="100000"/>
              </a:lnSpc>
            </a:pPr>
            <a:r>
              <a:rPr lang="en-US" sz="1400" b="1" dirty="0"/>
              <a:t>Use ice, but do not get the surgical dressing wet</a:t>
            </a:r>
          </a:p>
          <a:p>
            <a:pPr lvl="1">
              <a:lnSpc>
                <a:spcPct val="100000"/>
              </a:lnSpc>
            </a:pPr>
            <a:r>
              <a:rPr lang="en-US" sz="1400" b="1" dirty="0"/>
              <a:t>Ankle Pumps while elevating extremity above the heart</a:t>
            </a:r>
          </a:p>
          <a:p>
            <a:pPr lvl="1">
              <a:lnSpc>
                <a:spcPct val="100000"/>
              </a:lnSpc>
            </a:pPr>
            <a:endParaRPr lang="en-US" sz="1400" dirty="0">
              <a:solidFill>
                <a:srgbClr val="000000"/>
              </a:solidFill>
            </a:endParaRPr>
          </a:p>
          <a:p>
            <a:pPr marL="175895" indent="-175895">
              <a:lnSpc>
                <a:spcPct val="100000"/>
              </a:lnSpc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886" y="1146459"/>
            <a:ext cx="4010052" cy="2537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817FC2-379E-403B-B8B7-E14408074C8F}"/>
              </a:ext>
            </a:extLst>
          </p:cNvPr>
          <p:cNvSpPr txBox="1"/>
          <p:nvPr/>
        </p:nvSpPr>
        <p:spPr>
          <a:xfrm>
            <a:off x="201789" y="4198761"/>
            <a:ext cx="91002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u="sng">
                <a:solidFill>
                  <a:srgbClr val="2E6598"/>
                </a:solidFill>
                <a:latin typeface="Arial"/>
                <a:ea typeface="ＭＳ Ｐゴシック"/>
                <a:cs typeface="Arial"/>
              </a:rPr>
              <a:t>Continue for </a:t>
            </a:r>
            <a:r>
              <a:rPr lang="en-US" sz="2800" u="sng" dirty="0">
                <a:solidFill>
                  <a:srgbClr val="2E6598"/>
                </a:solidFill>
                <a:latin typeface="Arial"/>
                <a:ea typeface="ＭＳ Ｐゴシック"/>
                <a:cs typeface="Arial"/>
              </a:rPr>
              <a:t>4-6</a:t>
            </a:r>
            <a:r>
              <a:rPr lang="en-US" sz="2800" u="sng">
                <a:solidFill>
                  <a:srgbClr val="2E6598"/>
                </a:solidFill>
                <a:latin typeface="Arial"/>
                <a:ea typeface="ＭＳ Ｐゴシック"/>
                <a:cs typeface="Arial"/>
              </a:rPr>
              <a:t> hours/day for 6-8 weeks after surgery</a:t>
            </a:r>
            <a:endParaRPr lang="en-US" sz="2800" u="sng">
              <a:solidFill>
                <a:srgbClr val="2E6598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5400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4874" y="169069"/>
            <a:ext cx="8328565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Focusing On Your Care</a:t>
            </a:r>
            <a:br>
              <a:rPr lang="en-US" dirty="0">
                <a:latin typeface="Arial"/>
              </a:rPr>
            </a:br>
            <a:r>
              <a:rPr lang="en-US" sz="2000" dirty="0">
                <a:latin typeface="Arial"/>
              </a:rPr>
              <a:t>Deep Vein Thrombosis (DVT) Prevention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326" y="1139341"/>
            <a:ext cx="5096884" cy="349415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/>
              <a:t>         </a:t>
            </a:r>
            <a:r>
              <a:rPr lang="en-US" sz="1800" b="1" dirty="0"/>
              <a:t>Purpose</a:t>
            </a:r>
            <a:endParaRPr lang="en-US" b="1" dirty="0"/>
          </a:p>
          <a:p>
            <a:pPr lvl="1" algn="ctr">
              <a:lnSpc>
                <a:spcPct val="100000"/>
              </a:lnSpc>
            </a:pPr>
            <a:r>
              <a:rPr lang="en-US" sz="1400" dirty="0"/>
              <a:t>Better circulation – prevent blood pooling</a:t>
            </a:r>
          </a:p>
          <a:p>
            <a:pPr lvl="1" algn="ctr">
              <a:lnSpc>
                <a:spcPct val="100000"/>
              </a:lnSpc>
            </a:pPr>
            <a:r>
              <a:rPr lang="en-US" sz="1400" dirty="0"/>
              <a:t>Prevent Blood Clots/PE</a:t>
            </a:r>
          </a:p>
          <a:p>
            <a:pPr lvl="1" algn="ctr">
              <a:lnSpc>
                <a:spcPct val="100000"/>
              </a:lnSpc>
            </a:pPr>
            <a:r>
              <a:rPr lang="en-US" sz="1400" dirty="0"/>
              <a:t>Prevent Complications (i.e., Stroke)</a:t>
            </a:r>
          </a:p>
          <a:p>
            <a:pPr marL="400050" lvl="1" indent="0" algn="ctr">
              <a:lnSpc>
                <a:spcPct val="100000"/>
              </a:lnSpc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400050" lvl="1" indent="0" algn="ctr">
              <a:lnSpc>
                <a:spcPct val="100000"/>
              </a:lnSpc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/>
              <a:t>       </a:t>
            </a:r>
            <a:r>
              <a:rPr lang="en-US" sz="1800" b="1" dirty="0"/>
              <a:t>Tools/Interventions</a:t>
            </a:r>
          </a:p>
          <a:p>
            <a:pPr lvl="1" algn="ctr">
              <a:lnSpc>
                <a:spcPct val="100000"/>
              </a:lnSpc>
            </a:pPr>
            <a:r>
              <a:rPr lang="en-US" sz="1400" dirty="0"/>
              <a:t>Sequential Compression Devices (SCDs) or Foot Pumps</a:t>
            </a:r>
          </a:p>
          <a:p>
            <a:pPr lvl="1" algn="ctr">
              <a:lnSpc>
                <a:spcPct val="100000"/>
              </a:lnSpc>
            </a:pPr>
            <a:r>
              <a:rPr lang="en-US" sz="1400" dirty="0"/>
              <a:t>Blood thinners</a:t>
            </a:r>
          </a:p>
          <a:p>
            <a:pPr lvl="1" algn="ctr">
              <a:lnSpc>
                <a:spcPct val="100000"/>
              </a:lnSpc>
            </a:pPr>
            <a:r>
              <a:rPr lang="en-US" sz="1400" dirty="0"/>
              <a:t>Ankle pumps</a:t>
            </a:r>
          </a:p>
          <a:p>
            <a:pPr lvl="1" algn="ctr">
              <a:lnSpc>
                <a:spcPct val="100000"/>
              </a:lnSpc>
            </a:pPr>
            <a:r>
              <a:rPr lang="en-US" sz="1400" dirty="0"/>
              <a:t>Move more!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629" y="1087914"/>
            <a:ext cx="3049585" cy="1657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422" y="2889429"/>
            <a:ext cx="1810669" cy="1682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369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67433" y="169069"/>
            <a:ext cx="8286006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Focusing On Your Care</a:t>
            </a:r>
            <a:br>
              <a:rPr lang="en-US" dirty="0">
                <a:latin typeface="Arial"/>
              </a:rPr>
            </a:br>
            <a:r>
              <a:rPr lang="en-US" sz="2000" dirty="0">
                <a:latin typeface="Arial"/>
              </a:rPr>
              <a:t>Infection Prevention (Continued)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81" y="1039189"/>
            <a:ext cx="4567402" cy="32625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      </a:t>
            </a:r>
            <a:r>
              <a:rPr lang="en-US" sz="2000" b="1" u="sng" dirty="0"/>
              <a:t>Purpose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Prevent complications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Heal better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Prevent readmissions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      </a:t>
            </a:r>
            <a:r>
              <a:rPr lang="en-US" sz="2000" b="1" u="sng" dirty="0"/>
              <a:t>Interventions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Post-op IV antibiotic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Hand washing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Dressing change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       </a:t>
            </a:r>
            <a:r>
              <a:rPr lang="en-US" sz="2000" b="1" u="sng" dirty="0"/>
              <a:t>What to Watch Out For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Redness, Swelling, Drainage, Fever</a:t>
            </a:r>
          </a:p>
        </p:txBody>
      </p:sp>
      <p:pic>
        <p:nvPicPr>
          <p:cNvPr id="13" name="Picture 13" descr="A picture containing person, indoor, woman, man&#10;&#10;Description generated with very high confidence">
            <a:extLst>
              <a:ext uri="{FF2B5EF4-FFF2-40B4-BE49-F238E27FC236}">
                <a16:creationId xmlns:a16="http://schemas.microsoft.com/office/drawing/2014/main" id="{E4086935-2FFA-4EAB-8492-7ABAECB3D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01" y="1227694"/>
            <a:ext cx="3814952" cy="2937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84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55048" y="169069"/>
            <a:ext cx="8298391" cy="777479"/>
          </a:xfrm>
        </p:spPr>
        <p:txBody>
          <a:bodyPr/>
          <a:lstStyle/>
          <a:p>
            <a:r>
              <a:rPr lang="en-US">
                <a:latin typeface="Arial"/>
              </a:rPr>
              <a:t>Discharge Day – Post-Op Day 0-2</a:t>
            </a:r>
            <a:endParaRPr lang="en-US" sz="20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626" y="1056856"/>
            <a:ext cx="8615045" cy="355592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dirty="0"/>
              <a:t> </a:t>
            </a:r>
            <a:r>
              <a:rPr lang="en-US" sz="2000" b="1" u="sng" dirty="0"/>
              <a:t>MD written order is a must!</a:t>
            </a:r>
            <a:endParaRPr lang="en-US" b="1" u="sng" dirty="0"/>
          </a:p>
          <a:p>
            <a:pPr>
              <a:lnSpc>
                <a:spcPct val="100000"/>
              </a:lnSpc>
            </a:pPr>
            <a:r>
              <a:rPr lang="en-US" sz="2000" dirty="0"/>
              <a:t>Discharge time goal 11:00am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ea typeface="+mn-lt"/>
                <a:cs typeface="+mn-lt"/>
              </a:rPr>
              <a:t>Arrange transportation</a:t>
            </a:r>
            <a:r>
              <a:rPr lang="en-US" sz="2000" dirty="0"/>
              <a:t> 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2000" dirty="0"/>
              <a:t>Discharge instructions &amp; Follow-Up</a:t>
            </a:r>
          </a:p>
          <a:p>
            <a:pPr lvl="1">
              <a:lnSpc>
                <a:spcPct val="100000"/>
              </a:lnSpc>
              <a:buFont typeface="Wingdings"/>
              <a:buChar char="§"/>
            </a:pPr>
            <a:r>
              <a:rPr lang="en-US" sz="1200" dirty="0"/>
              <a:t>Activities:  Showering, Driving</a:t>
            </a:r>
          </a:p>
          <a:p>
            <a:pPr lvl="1">
              <a:lnSpc>
                <a:spcPct val="100000"/>
              </a:lnSpc>
              <a:buFont typeface="Wingdings"/>
              <a:buChar char="§"/>
            </a:pPr>
            <a:r>
              <a:rPr lang="en-US" sz="1200" dirty="0"/>
              <a:t>Incision site care/Dressing change</a:t>
            </a:r>
          </a:p>
          <a:p>
            <a:pPr lvl="1">
              <a:lnSpc>
                <a:spcPct val="100000"/>
              </a:lnSpc>
              <a:buFont typeface="Wingdings"/>
              <a:buChar char="§"/>
            </a:pPr>
            <a:r>
              <a:rPr lang="en-US" sz="1200" dirty="0"/>
              <a:t>Follow-up appointments</a:t>
            </a:r>
          </a:p>
          <a:p>
            <a:pPr lvl="1">
              <a:lnSpc>
                <a:spcPct val="100000"/>
              </a:lnSpc>
              <a:buFont typeface="Wingdings"/>
              <a:buChar char="§"/>
            </a:pPr>
            <a:r>
              <a:rPr lang="en-US" sz="1200" dirty="0"/>
              <a:t>When to call your doctor</a:t>
            </a:r>
          </a:p>
          <a:p>
            <a:pPr lvl="1">
              <a:lnSpc>
                <a:spcPct val="100000"/>
              </a:lnSpc>
              <a:buFont typeface="Wingdings"/>
              <a:buChar char="§"/>
            </a:pPr>
            <a:r>
              <a:rPr lang="en-US" sz="1200" dirty="0"/>
              <a:t>No formal therapy, Outpatient or Home Health 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2000" dirty="0"/>
              <a:t>          We provide prescriptions and/or discharge medications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200" dirty="0"/>
              <a:t>(Bring payment for medication co-pay. Have credit card payment ready on day of discharge for medication co-pay)</a:t>
            </a:r>
          </a:p>
        </p:txBody>
      </p:sp>
      <p:pic>
        <p:nvPicPr>
          <p:cNvPr id="3" name="Picture 4" descr="A close up of a car&#10;&#10;Description generated with very high confidence">
            <a:extLst>
              <a:ext uri="{FF2B5EF4-FFF2-40B4-BE49-F238E27FC236}">
                <a16:creationId xmlns:a16="http://schemas.microsoft.com/office/drawing/2014/main" id="{993D311B-8331-415E-B9CF-B33938E36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902" y="1818669"/>
            <a:ext cx="968544" cy="487281"/>
          </a:xfrm>
          <a:prstGeom prst="rect">
            <a:avLst/>
          </a:prstGeom>
        </p:spPr>
      </p:pic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89D83080-ABAA-48A8-AD1D-EBE0A89F3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691777" y="1404730"/>
            <a:ext cx="3922642" cy="2401304"/>
          </a:xfrm>
          <a:prstGeom prst="rect">
            <a:avLst/>
          </a:prstGeom>
        </p:spPr>
      </p:pic>
      <p:pic>
        <p:nvPicPr>
          <p:cNvPr id="20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8D291E0-A0C7-42C6-A790-8464B2ABA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581317" y="1056856"/>
            <a:ext cx="394258" cy="347874"/>
          </a:xfrm>
          <a:prstGeom prst="rect">
            <a:avLst/>
          </a:prstGeom>
        </p:spPr>
      </p:pic>
      <p:pic>
        <p:nvPicPr>
          <p:cNvPr id="12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B849E50-6FBD-4E61-B9E0-E268A0CD2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07448" y="4364989"/>
            <a:ext cx="197066" cy="173881"/>
          </a:xfrm>
          <a:prstGeom prst="rect">
            <a:avLst/>
          </a:prstGeom>
        </p:spPr>
      </p:pic>
      <p:pic>
        <p:nvPicPr>
          <p:cNvPr id="10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B849E50-6FBD-4E61-B9E0-E268A0CD2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079239" y="4364989"/>
            <a:ext cx="197066" cy="173881"/>
          </a:xfrm>
          <a:prstGeom prst="rect">
            <a:avLst/>
          </a:prstGeom>
        </p:spPr>
      </p:pic>
      <p:pic>
        <p:nvPicPr>
          <p:cNvPr id="13" name="Picture 12" descr="Capsule PNG Transparent Images | PNG A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009" y="3681048"/>
            <a:ext cx="739129" cy="6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19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75945" y="2114550"/>
            <a:ext cx="4185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Pharmacy</a:t>
            </a:r>
          </a:p>
        </p:txBody>
      </p:sp>
    </p:spTree>
    <p:extLst>
      <p:ext uri="{BB962C8B-B14F-4D97-AF65-F5344CB8AC3E}">
        <p14:creationId xmlns:p14="http://schemas.microsoft.com/office/powerpoint/2010/main" val="167418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69159" y="169069"/>
            <a:ext cx="8284280" cy="777479"/>
          </a:xfrm>
        </p:spPr>
        <p:txBody>
          <a:bodyPr/>
          <a:lstStyle/>
          <a:p>
            <a:r>
              <a:rPr lang="en-US" sz="4400">
                <a:latin typeface="Arial"/>
              </a:rPr>
              <a:t>Welcome!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943" y="1198563"/>
            <a:ext cx="4557765" cy="32591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52557" y="169069"/>
            <a:ext cx="9080666" cy="777479"/>
          </a:xfrm>
        </p:spPr>
        <p:txBody>
          <a:bodyPr/>
          <a:lstStyle/>
          <a:p>
            <a:r>
              <a:rPr lang="en-US" sz="3200" dirty="0">
                <a:latin typeface="Arial"/>
              </a:rPr>
              <a:t>Medication Considerations BEFORE Surgery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20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708" y="1057624"/>
            <a:ext cx="6123304" cy="310570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Inform physician of medication allergies of adverse reactions</a:t>
            </a:r>
            <a:endParaRPr lang="en-US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u="sng" dirty="0"/>
              <a:t>Review your current medications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Prescription drugs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Over-the-counter (OTC) medications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Vitamins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Herbal Supplements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u="sng" dirty="0"/>
              <a:t>Medications to </a:t>
            </a:r>
            <a:r>
              <a:rPr lang="en-US" sz="1600" b="1" u="sng" dirty="0"/>
              <a:t>avoid or stop</a:t>
            </a:r>
            <a:r>
              <a:rPr lang="en-US" sz="1600" u="sng" dirty="0"/>
              <a:t> prior to surgery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Blood thinners should be stopped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Most medications can be taken up until the night before surgery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Consult your physician about timing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u="sng" dirty="0"/>
              <a:t>Use of personal medications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Not allowed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Alternatives on formulary can be ordered.  (Consult the physician or pharmacist)</a:t>
            </a:r>
          </a:p>
        </p:txBody>
      </p:sp>
      <p:pic>
        <p:nvPicPr>
          <p:cNvPr id="5" name="Picture 4" descr="Capsule PNG Transparent Images | PNG All">
            <a:extLst>
              <a:ext uri="{FF2B5EF4-FFF2-40B4-BE49-F238E27FC236}">
                <a16:creationId xmlns:a16="http://schemas.microsoft.com/office/drawing/2014/main" id="{D9545837-6B3D-4200-8DCD-D98DFFBC1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29" y="1729322"/>
            <a:ext cx="1795865" cy="167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11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4746" y="169069"/>
            <a:ext cx="8328693" cy="777479"/>
          </a:xfrm>
        </p:spPr>
        <p:txBody>
          <a:bodyPr/>
          <a:lstStyle/>
          <a:p>
            <a:r>
              <a:rPr lang="en-US" sz="2800" dirty="0">
                <a:latin typeface="Arial"/>
              </a:rPr>
              <a:t>Medication Considerations AFTER Surgery</a:t>
            </a:r>
            <a:endParaRPr lang="en-US" sz="16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21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67218" y="1136403"/>
            <a:ext cx="8066405" cy="310570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   </a:t>
            </a:r>
            <a:r>
              <a:rPr lang="en-US" sz="1350" b="1" dirty="0"/>
              <a:t>    </a:t>
            </a:r>
            <a:r>
              <a:rPr lang="en-US" sz="1400" b="1" dirty="0"/>
              <a:t>  </a:t>
            </a:r>
            <a:r>
              <a:rPr lang="en-US" sz="1800" b="1" dirty="0"/>
              <a:t>Antibiotics</a:t>
            </a:r>
            <a:endParaRPr lang="en-US"/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</a:rPr>
              <a:t>           </a:t>
            </a:r>
            <a:r>
              <a:rPr lang="en-US" sz="1400" b="1" dirty="0">
                <a:solidFill>
                  <a:srgbClr val="000000"/>
                </a:solidFill>
              </a:rPr>
              <a:t>Used to prevent infections at the surgical site   </a:t>
            </a:r>
          </a:p>
          <a:p>
            <a:pPr lvl="1">
              <a:lnSpc>
                <a:spcPct val="100000"/>
              </a:lnSpc>
              <a:buFont typeface="Wingdings"/>
              <a:buChar char="ü"/>
            </a:pPr>
            <a:r>
              <a:rPr lang="en-US" sz="1400" dirty="0"/>
              <a:t> Cefazolin (Ancef) and vancomycin are commonly used post-operatively</a:t>
            </a:r>
          </a:p>
          <a:p>
            <a:pPr lvl="1">
              <a:lnSpc>
                <a:spcPct val="100000"/>
              </a:lnSpc>
              <a:buFont typeface="Wingdings"/>
              <a:buChar char="ü"/>
            </a:pPr>
            <a:r>
              <a:rPr lang="en-US" sz="1400" dirty="0"/>
              <a:t> Usually given as a one-time dose hours after the end of surgery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          </a:t>
            </a:r>
            <a:r>
              <a:rPr lang="en-US" sz="1800" b="1" dirty="0"/>
              <a:t>Pain Control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400" dirty="0"/>
              <a:t>  </a:t>
            </a:r>
            <a:r>
              <a:rPr lang="en-US" sz="1400" b="1" dirty="0"/>
              <a:t> Various drugs can be used to prevent or treat pain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400" dirty="0"/>
              <a:t>        </a:t>
            </a:r>
            <a:r>
              <a:rPr lang="en-US" sz="1400" u="sng" dirty="0"/>
              <a:t>These may include, but are not limited to:</a:t>
            </a:r>
            <a:r>
              <a:rPr lang="en-US" sz="1400" dirty="0"/>
              <a:t>   </a:t>
            </a:r>
            <a:endParaRPr lang="en-US" dirty="0"/>
          </a:p>
          <a:p>
            <a:pPr marL="909320" lvl="2" indent="-171450">
              <a:lnSpc>
                <a:spcPct val="100000"/>
              </a:lnSpc>
              <a:buFont typeface="Wingdings,Sans-Serif"/>
              <a:buChar char="ü"/>
            </a:pP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Hydrocodone/acetaminophen (Norco, Vicodin), </a:t>
            </a: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Oxycodone</a:t>
            </a:r>
            <a:endParaRPr lang="en-US">
              <a:solidFill>
                <a:schemeClr val="tx1"/>
              </a:solidFill>
              <a:ea typeface="ＭＳ Ｐゴシック"/>
              <a:cs typeface="+mn-lt"/>
            </a:endParaRPr>
          </a:p>
          <a:p>
            <a:pPr marL="909320" lvl="2" indent="-171450">
              <a:lnSpc>
                <a:spcPct val="100000"/>
              </a:lnSpc>
              <a:buFont typeface="Wingdings,Sans-Serif"/>
              <a:buChar char="ü"/>
            </a:pP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Tramadol, Tylenol, Celebrex</a:t>
            </a:r>
            <a:endParaRPr lang="en-US">
              <a:solidFill>
                <a:schemeClr val="tx1"/>
              </a:solidFill>
            </a:endParaRPr>
          </a:p>
          <a:p>
            <a:pPr marL="909320" lvl="2" indent="-171450">
              <a:lnSpc>
                <a:spcPct val="100000"/>
              </a:lnSpc>
              <a:buFont typeface="Wingdings,Sans-Serif"/>
              <a:buChar char="ü"/>
            </a:pPr>
            <a:r>
              <a:rPr lang="en-US" sz="1400">
                <a:ea typeface="+mn-lt"/>
                <a:cs typeface="+mn-lt"/>
              </a:rPr>
              <a:t>Hydromorphone, morphine</a:t>
            </a:r>
            <a:endParaRPr lang="en-US" sz="1400" dirty="0">
              <a:solidFill>
                <a:schemeClr val="tx1"/>
              </a:solidFill>
              <a:cs typeface="Arial"/>
            </a:endParaRPr>
          </a:p>
          <a:p>
            <a:pPr marL="737870" lvl="2" indent="0">
              <a:lnSpc>
                <a:spcPct val="100000"/>
              </a:lnSpc>
              <a:buNone/>
            </a:pPr>
            <a:endParaRPr lang="en-US" sz="1400" dirty="0">
              <a:cs typeface="Arial"/>
            </a:endParaRPr>
          </a:p>
          <a:p>
            <a:pPr marL="909320" lvl="2" indent="-171450">
              <a:lnSpc>
                <a:spcPct val="100000"/>
              </a:lnSpc>
              <a:buFont typeface="Wingdings,Sans-Serif"/>
              <a:buChar char="ü"/>
            </a:pPr>
            <a:endParaRPr lang="en-US" sz="1400" dirty="0">
              <a:solidFill>
                <a:srgbClr val="616365"/>
              </a:solidFill>
              <a:cs typeface="Arial"/>
            </a:endParaRPr>
          </a:p>
          <a:p>
            <a:pPr lvl="1">
              <a:lnSpc>
                <a:spcPct val="100000"/>
              </a:lnSpc>
              <a:buFont typeface="Wingdings"/>
              <a:buChar char="ü"/>
            </a:pPr>
            <a:endParaRPr lang="en-US" sz="1400" dirty="0">
              <a:solidFill>
                <a:schemeClr val="tx1"/>
              </a:solidFill>
            </a:endParaRPr>
          </a:p>
          <a:p>
            <a:pPr marL="909320" lvl="2" indent="-171450">
              <a:lnSpc>
                <a:spcPct val="100000"/>
              </a:lnSpc>
              <a:buFont typeface="Wingdings"/>
              <a:buChar char="ü"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49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69582" y="169069"/>
            <a:ext cx="8912224" cy="777479"/>
          </a:xfrm>
        </p:spPr>
        <p:txBody>
          <a:bodyPr/>
          <a:lstStyle/>
          <a:p>
            <a:r>
              <a:rPr lang="en-US" sz="2800">
                <a:latin typeface="Arial"/>
              </a:rPr>
              <a:t>Medication Considerations AFTER Surgery (Continued)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22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23604" y="1024151"/>
            <a:ext cx="8513965" cy="344669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  </a:t>
            </a:r>
            <a:r>
              <a:rPr lang="en-US" dirty="0"/>
              <a:t> </a:t>
            </a:r>
            <a:r>
              <a:rPr lang="en-US" u="sng" dirty="0"/>
              <a:t>Various medications are used to prevent and treat:</a:t>
            </a:r>
            <a:endParaRPr lang="en-US" dirty="0"/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600" b="1" dirty="0"/>
              <a:t>Nausea and Vomiting</a:t>
            </a:r>
          </a:p>
          <a:p>
            <a:pPr marL="855345" lvl="2">
              <a:lnSpc>
                <a:spcPct val="100000"/>
              </a:lnSpc>
            </a:pPr>
            <a:r>
              <a:rPr lang="en-US" sz="1400" dirty="0"/>
              <a:t>Zofran® (ondansetron), Reglan® (metoclopramide)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600" b="1" dirty="0"/>
              <a:t>Constipation</a:t>
            </a:r>
          </a:p>
          <a:p>
            <a:pPr marL="855345" lvl="2">
              <a:lnSpc>
                <a:spcPct val="100000"/>
              </a:lnSpc>
            </a:pPr>
            <a:r>
              <a:rPr lang="en-US" sz="1400" dirty="0"/>
              <a:t>Colace® (docusate), </a:t>
            </a:r>
            <a:r>
              <a:rPr lang="en-US" sz="1400" err="1"/>
              <a:t>Miralax</a:t>
            </a:r>
            <a:r>
              <a:rPr lang="en-US" sz="1400" dirty="0"/>
              <a:t>® (polyethylene glycol), Dulcolax® (bisacodyl), Fleet’s enemas®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600" b="1" dirty="0"/>
              <a:t>Insomnia</a:t>
            </a:r>
          </a:p>
          <a:p>
            <a:pPr marL="855345" lvl="2">
              <a:lnSpc>
                <a:spcPct val="100000"/>
              </a:lnSpc>
            </a:pPr>
            <a:r>
              <a:rPr lang="en-US" sz="1400" dirty="0"/>
              <a:t>Ambien® (zolpidem), Restoril® (temazepam)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600" b="1" dirty="0"/>
              <a:t>Acid Reflux/Indigestion</a:t>
            </a:r>
          </a:p>
          <a:p>
            <a:pPr marL="855345" lvl="2">
              <a:lnSpc>
                <a:spcPct val="100000"/>
              </a:lnSpc>
            </a:pPr>
            <a:r>
              <a:rPr lang="en-US" sz="1400" dirty="0"/>
              <a:t>Pepcid® (famotidine), Protonix® (pantoprazole), Maalox®</a:t>
            </a:r>
          </a:p>
        </p:txBody>
      </p:sp>
    </p:spTree>
    <p:extLst>
      <p:ext uri="{BB962C8B-B14F-4D97-AF65-F5344CB8AC3E}">
        <p14:creationId xmlns:p14="http://schemas.microsoft.com/office/powerpoint/2010/main" val="266303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30762" y="169069"/>
            <a:ext cx="8888161" cy="777479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Medication Considerations AFTER Surgery (Continued)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556980" y="1034195"/>
            <a:ext cx="9208564" cy="34657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/>
              <a:t>         Formation of blood clots can be a consequence of your surgery</a:t>
            </a:r>
            <a:endParaRPr lang="en-US"/>
          </a:p>
          <a:p>
            <a:pPr marL="0" indent="0">
              <a:lnSpc>
                <a:spcPct val="100000"/>
              </a:lnSpc>
              <a:buNone/>
            </a:pPr>
            <a:r>
              <a:rPr lang="en-US" sz="2000"/>
              <a:t>         Blood thinners are given to </a:t>
            </a:r>
            <a:r>
              <a:rPr lang="en-US" sz="2000" b="1" u="sng" dirty="0"/>
              <a:t>prevent clots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600" b="1" dirty="0"/>
              <a:t>    </a:t>
            </a:r>
            <a:r>
              <a:rPr lang="en-US" sz="1600" b="1" u="sng" dirty="0"/>
              <a:t>Subcutaneous Injection</a:t>
            </a:r>
          </a:p>
          <a:p>
            <a:pPr marL="855345" lvl="2">
              <a:lnSpc>
                <a:spcPct val="100000"/>
              </a:lnSpc>
            </a:pPr>
            <a:r>
              <a:rPr lang="en-US" sz="1400" err="1"/>
              <a:t>Lovenox</a:t>
            </a:r>
            <a:r>
              <a:rPr lang="en-US" sz="1400" dirty="0"/>
              <a:t>® (enoxaparin)</a:t>
            </a:r>
          </a:p>
          <a:p>
            <a:pPr marL="855345" lvl="2">
              <a:lnSpc>
                <a:spcPct val="100000"/>
              </a:lnSpc>
            </a:pPr>
            <a:r>
              <a:rPr lang="en-US" sz="1400" dirty="0"/>
              <a:t>Heparin</a:t>
            </a:r>
          </a:p>
          <a:p>
            <a:pPr marL="855345" lvl="2">
              <a:lnSpc>
                <a:spcPct val="100000"/>
              </a:lnSpc>
            </a:pPr>
            <a:r>
              <a:rPr lang="en-US" sz="1400" err="1"/>
              <a:t>Arixtra</a:t>
            </a:r>
            <a:r>
              <a:rPr lang="en-US" sz="1400" dirty="0"/>
              <a:t>® (fondaparinux)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600" b="1" dirty="0"/>
              <a:t>       </a:t>
            </a:r>
            <a:r>
              <a:rPr lang="en-US" sz="1600" b="1" u="sng" dirty="0"/>
              <a:t>Oral</a:t>
            </a:r>
          </a:p>
          <a:p>
            <a:pPr marL="855345" lvl="2">
              <a:lnSpc>
                <a:spcPct val="100000"/>
              </a:lnSpc>
            </a:pPr>
            <a:r>
              <a:rPr lang="en-US" sz="1400" dirty="0"/>
              <a:t>Aspirin</a:t>
            </a:r>
          </a:p>
          <a:p>
            <a:pPr marL="855345" lvl="2">
              <a:lnSpc>
                <a:spcPct val="100000"/>
              </a:lnSpc>
            </a:pPr>
            <a:r>
              <a:rPr lang="en-US" sz="1400" dirty="0"/>
              <a:t>Coumadin® (warfarin)</a:t>
            </a:r>
            <a:endParaRPr lang="en-US" sz="600" dirty="0">
              <a:solidFill>
                <a:srgbClr val="000000"/>
              </a:solidFill>
            </a:endParaRPr>
          </a:p>
          <a:p>
            <a:pPr marL="737870" lvl="2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rgbClr val="000000"/>
                </a:solidFill>
              </a:rPr>
              <a:t>Inform your physician if you were taking these prior to surgery or if you have a history of bleeding (such as GI bleeding, blood in the urine, or “easy” bruising)</a:t>
            </a:r>
            <a:endParaRPr lang="en-US" sz="600" i="1">
              <a:solidFill>
                <a:srgbClr val="000000"/>
              </a:solidFill>
            </a:endParaRPr>
          </a:p>
        </p:txBody>
      </p:sp>
      <p:pic>
        <p:nvPicPr>
          <p:cNvPr id="3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550A257D-EAE5-435D-82F9-3387868D5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0460000">
            <a:off x="5260630" y="2077513"/>
            <a:ext cx="1046500" cy="794229"/>
          </a:xfrm>
          <a:prstGeom prst="rect">
            <a:avLst/>
          </a:prstGeom>
        </p:spPr>
      </p:pic>
      <p:pic>
        <p:nvPicPr>
          <p:cNvPr id="9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768B890D-18F6-4B5E-80E6-1C58F1886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18780000">
            <a:off x="4579631" y="2224377"/>
            <a:ext cx="949453" cy="718748"/>
          </a:xfrm>
          <a:prstGeom prst="rect">
            <a:avLst/>
          </a:prstGeom>
        </p:spPr>
      </p:pic>
      <p:pic>
        <p:nvPicPr>
          <p:cNvPr id="10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2ABF2DA-4215-44BA-BB6D-7266892A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0460000">
            <a:off x="4888812" y="1847339"/>
            <a:ext cx="1068066" cy="783446"/>
          </a:xfrm>
          <a:prstGeom prst="rect">
            <a:avLst/>
          </a:prstGeom>
        </p:spPr>
      </p:pic>
      <p:pic>
        <p:nvPicPr>
          <p:cNvPr id="11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C7259CF9-B71F-4FDD-A6D1-54E442B15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580000">
            <a:off x="6209494" y="1997928"/>
            <a:ext cx="949453" cy="707965"/>
          </a:xfrm>
          <a:prstGeom prst="rect">
            <a:avLst/>
          </a:prstGeom>
        </p:spPr>
      </p:pic>
      <p:pic>
        <p:nvPicPr>
          <p:cNvPr id="1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3BAD1CF9-74E9-4A0D-92F3-9677F088F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1920000">
            <a:off x="5399642" y="1805054"/>
            <a:ext cx="1014151" cy="751097"/>
          </a:xfrm>
          <a:prstGeom prst="rect">
            <a:avLst/>
          </a:prstGeom>
        </p:spPr>
      </p:pic>
      <p:pic>
        <p:nvPicPr>
          <p:cNvPr id="13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7A2E9326-5FDA-48CF-882E-E61D783E4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0460000">
            <a:off x="7756244" y="1260405"/>
            <a:ext cx="841623" cy="664833"/>
          </a:xfrm>
          <a:prstGeom prst="rect">
            <a:avLst/>
          </a:prstGeom>
        </p:spPr>
      </p:pic>
      <p:pic>
        <p:nvPicPr>
          <p:cNvPr id="1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776FBAF1-23DA-4E0B-B304-CCA14055C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0460000">
            <a:off x="7420743" y="2097908"/>
            <a:ext cx="927887" cy="686399"/>
          </a:xfrm>
          <a:prstGeom prst="rect">
            <a:avLst/>
          </a:prstGeom>
        </p:spPr>
      </p:pic>
      <p:pic>
        <p:nvPicPr>
          <p:cNvPr id="1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2A83D5AA-F82A-45B0-90EA-4D905378B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0460000">
            <a:off x="5731542" y="2624260"/>
            <a:ext cx="917104" cy="707965"/>
          </a:xfrm>
          <a:prstGeom prst="rect">
            <a:avLst/>
          </a:prstGeom>
        </p:spPr>
      </p:pic>
      <p:pic>
        <p:nvPicPr>
          <p:cNvPr id="16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CF745872-B16F-4348-89EC-7C789E9F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0460000">
            <a:off x="4822745" y="2779962"/>
            <a:ext cx="906321" cy="686399"/>
          </a:xfrm>
          <a:prstGeom prst="rect">
            <a:avLst/>
          </a:prstGeom>
        </p:spPr>
      </p:pic>
      <p:pic>
        <p:nvPicPr>
          <p:cNvPr id="17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B58A6846-ECB8-4705-AFD7-9DE32D4F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19920000">
            <a:off x="3739457" y="2821036"/>
            <a:ext cx="884755" cy="675616"/>
          </a:xfrm>
          <a:prstGeom prst="rect">
            <a:avLst/>
          </a:prstGeom>
        </p:spPr>
      </p:pic>
      <p:pic>
        <p:nvPicPr>
          <p:cNvPr id="18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8C473FAC-1314-4B2B-84E8-8AC7D8767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580000">
            <a:off x="6621924" y="1573879"/>
            <a:ext cx="981802" cy="740314"/>
          </a:xfrm>
          <a:prstGeom prst="rect">
            <a:avLst/>
          </a:prstGeom>
        </p:spPr>
      </p:pic>
      <p:pic>
        <p:nvPicPr>
          <p:cNvPr id="19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E17A5756-BEAC-4112-9ED9-6A5E33BD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20460000">
            <a:off x="4623722" y="1855250"/>
            <a:ext cx="927887" cy="7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24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81786" y="2201069"/>
            <a:ext cx="7174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Physical Therapy</a:t>
            </a:r>
          </a:p>
        </p:txBody>
      </p:sp>
    </p:spTree>
    <p:extLst>
      <p:ext uri="{BB962C8B-B14F-4D97-AF65-F5344CB8AC3E}">
        <p14:creationId xmlns:p14="http://schemas.microsoft.com/office/powerpoint/2010/main" val="3185947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28428" y="176290"/>
            <a:ext cx="8418336" cy="77747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Rehabilitation – Physical Therapy</a:t>
            </a:r>
            <a:r>
              <a:rPr lang="en-US" sz="2800" dirty="0">
                <a:latin typeface="Arial"/>
                <a:cs typeface="Arial"/>
              </a:rPr>
              <a:t/>
            </a:r>
            <a:br>
              <a:rPr lang="en-US" sz="28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Post-Operative Day #0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25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8948" y="997158"/>
            <a:ext cx="8066405" cy="3615591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PT Begins </a:t>
            </a:r>
            <a:r>
              <a:rPr lang="en-US" sz="1600" b="1" u="sng" dirty="0"/>
              <a:t>day of</a:t>
            </a:r>
            <a:r>
              <a:rPr lang="en-US" sz="1600" dirty="0"/>
              <a:t> surgery for Primary Total Hip Replacements</a:t>
            </a:r>
            <a:endParaRPr lang="en-US" sz="1400" dirty="0"/>
          </a:p>
          <a:p>
            <a:pPr lvl="1">
              <a:lnSpc>
                <a:spcPct val="100000"/>
              </a:lnSpc>
            </a:pPr>
            <a:r>
              <a:rPr lang="en-US" sz="1400" dirty="0"/>
              <a:t>Evaluation occurs in the recovery unit, especially if plans for possible same day discharge</a:t>
            </a:r>
          </a:p>
          <a:p>
            <a:pPr marL="855345" lvl="2">
              <a:lnSpc>
                <a:spcPct val="100000"/>
              </a:lnSpc>
            </a:pPr>
            <a:r>
              <a:rPr lang="en-US" sz="1200">
                <a:ea typeface="+mn-lt"/>
                <a:cs typeface="+mn-lt"/>
              </a:rPr>
              <a:t>PT evaluation is around 90 minutes after surgery or after resolution of surgery side effects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Focus on bed mobility, transfers, and household level ambulation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Stair training to also occur on an individualized basis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May be cleared for same day discharge after PT, provided MD and medical clearance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If staying overnight, evaluation may occur on 3NW unit instead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Exceptions: 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Latest scheduled cases (or those with significant unplanned delays) will be seen the following morning POD #1 by PT on the Ortho unit, but can participate in early mobility with RN the night of surgery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Total Hip Resections or Revisions will not see PT until POD #1</a:t>
            </a:r>
          </a:p>
          <a:p>
            <a:pPr lvl="2">
              <a:lnSpc>
                <a:spcPct val="100000"/>
              </a:lnSpc>
            </a:pPr>
            <a:endParaRPr lang="en-US" sz="1200" dirty="0"/>
          </a:p>
          <a:p>
            <a:pPr lvl="2">
              <a:lnSpc>
                <a:spcPct val="100000"/>
              </a:lnSpc>
            </a:pPr>
            <a:endParaRPr lang="en-US" sz="1400" dirty="0"/>
          </a:p>
          <a:p>
            <a:pPr marL="1085850" lvl="3" indent="0">
              <a:lnSpc>
                <a:spcPct val="100000"/>
              </a:lnSpc>
              <a:buNone/>
            </a:pPr>
            <a:endParaRPr lang="en-US" sz="1200" dirty="0"/>
          </a:p>
          <a:p>
            <a:pPr marL="1085850" lvl="3" indent="0">
              <a:lnSpc>
                <a:spcPct val="100000"/>
              </a:lnSpc>
              <a:buNone/>
            </a:pPr>
            <a:endParaRPr lang="en-US" sz="1200" dirty="0"/>
          </a:p>
          <a:p>
            <a:pPr lvl="3">
              <a:lnSpc>
                <a:spcPct val="100000"/>
              </a:lnSpc>
            </a:pPr>
            <a:endParaRPr lang="en-US" sz="1200" dirty="0"/>
          </a:p>
          <a:p>
            <a:pPr marL="1085850" lvl="3" indent="0">
              <a:lnSpc>
                <a:spcPct val="100000"/>
              </a:lnSpc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4376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Rehabilitation – Physical Therapy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dirty="0"/>
              <a:t>Post-Operative Day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/>
              <a:t>Patients staying overnight will have PT evaluation and/or treatment the morning of POD #1</a:t>
            </a:r>
          </a:p>
          <a:p>
            <a:r>
              <a:rPr lang="en-US" sz="1400" dirty="0"/>
              <a:t>PT frequency-Primary Total Hip Replacement</a:t>
            </a:r>
          </a:p>
          <a:p>
            <a:pPr lvl="1"/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visit am of POD #1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Focus on bed mobility, transfers, and household level ambulation. Review of exercises.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Stair training to also occur on an individualized basis.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DC from PT after am session if goals are met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If staying longer for medical reasons and/or goals are not met, 2</a:t>
            </a:r>
            <a:r>
              <a:rPr lang="en-US" sz="1200" baseline="30000" dirty="0"/>
              <a:t>nd</a:t>
            </a:r>
            <a:r>
              <a:rPr lang="en-US" sz="1200" dirty="0"/>
              <a:t> session to occur in the afternoon</a:t>
            </a:r>
          </a:p>
          <a:p>
            <a:pPr marL="738188" lvl="2" indent="0">
              <a:lnSpc>
                <a:spcPct val="100000"/>
              </a:lnSpc>
              <a:buNone/>
            </a:pPr>
            <a:endParaRPr lang="en-US" sz="1200" dirty="0"/>
          </a:p>
          <a:p>
            <a:pPr marL="738188" lvl="2" indent="0">
              <a:lnSpc>
                <a:spcPct val="100000"/>
              </a:lnSpc>
              <a:buNone/>
            </a:pPr>
            <a:r>
              <a:rPr lang="en-US" sz="1200" dirty="0"/>
              <a:t>**PT frequency-Total Hip Resection or Revisions to be seen 1-2 times per day during length of stay until discharge or until goals met, to be determined based on individualized needs and medical complexity</a:t>
            </a:r>
          </a:p>
          <a:p>
            <a:pPr marL="738188" lvl="2" indent="0">
              <a:lnSpc>
                <a:spcPct val="100000"/>
              </a:lnSpc>
              <a:buNone/>
            </a:pPr>
            <a:endParaRPr lang="en-US" sz="12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8F246-DDF5-2C46-9F22-E8E4A8544297}" type="slidenum">
              <a:rPr lang="en-US" dirty="0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66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42793" y="169069"/>
            <a:ext cx="8310646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Rehabilitation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 dirty="0">
                <a:latin typeface="Arial"/>
              </a:rPr>
              <a:t>Daily Physical Therapy Treatments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27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4147" y="1373260"/>
            <a:ext cx="4363403" cy="359371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/>
              <a:t>Primary focus is on safe discharge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Progressing safe household level mobility and walking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Stair/Step training (as needed)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Car transfer training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Caregiver/”Coach” Training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548" y="2954163"/>
            <a:ext cx="2596347" cy="1693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081" y="1023095"/>
            <a:ext cx="2659655" cy="1880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912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56270" y="169069"/>
            <a:ext cx="8397169" cy="777479"/>
          </a:xfrm>
        </p:spPr>
        <p:txBody>
          <a:bodyPr/>
          <a:lstStyle/>
          <a:p>
            <a:r>
              <a:rPr lang="en-US">
                <a:latin typeface="Arial"/>
              </a:rPr>
              <a:t>Rehabilitation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>
                <a:latin typeface="Arial"/>
              </a:rPr>
              <a:t>Daily Physical Therapy Treatments </a:t>
            </a:r>
            <a:r>
              <a:rPr lang="en-US" sz="2000" err="1">
                <a:latin typeface="Arial"/>
              </a:rPr>
              <a:t>Con’t</a:t>
            </a:r>
            <a:r>
              <a:rPr lang="en-US" sz="2000">
                <a:latin typeface="Arial"/>
              </a:rPr>
              <a:t>.</a:t>
            </a:r>
            <a:endParaRPr lang="en-US" sz="120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28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3" y="1172449"/>
            <a:ext cx="8066405" cy="34657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Ongoing pain management is key!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Important for optimal progression during PT sessions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Ideal pain level is 4 or less (on a 1-10 scale) during activity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Be sure to communicate your pain level to your nurse with movement of the surgical leg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Alternatives to pain medicine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Mobilize-”Movement is medicine!”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Cold packs or ice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Positioning</a:t>
            </a:r>
          </a:p>
          <a:p>
            <a:pPr lvl="2">
              <a:lnSpc>
                <a:spcPct val="100000"/>
              </a:lnSpc>
            </a:pPr>
            <a:endParaRPr lang="en-US" sz="1400" dirty="0"/>
          </a:p>
          <a:p>
            <a:pPr lvl="2">
              <a:lnSpc>
                <a:spcPct val="100000"/>
              </a:lnSpc>
            </a:pPr>
            <a:endParaRPr lang="en-US" sz="1400" dirty="0"/>
          </a:p>
          <a:p>
            <a:pPr marL="738188" lvl="2" indent="0">
              <a:lnSpc>
                <a:spcPct val="10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6046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70381" y="169069"/>
            <a:ext cx="8383058" cy="777479"/>
          </a:xfrm>
        </p:spPr>
        <p:txBody>
          <a:bodyPr/>
          <a:lstStyle/>
          <a:p>
            <a:r>
              <a:rPr lang="en-US">
                <a:latin typeface="Arial"/>
              </a:rPr>
              <a:t>Rehabilitation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>
                <a:latin typeface="Arial"/>
              </a:rPr>
              <a:t>Coordinating Your Care</a:t>
            </a:r>
            <a:endParaRPr lang="en-US" sz="120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29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3" y="1172449"/>
            <a:ext cx="8066405" cy="34657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To get the most out of your session, you can best prepare by: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Eating meals early (7-8am)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Performing hygiene and toileting needs </a:t>
            </a:r>
            <a:r>
              <a:rPr lang="en-US" b="1" dirty="0"/>
              <a:t>prior</a:t>
            </a:r>
            <a:r>
              <a:rPr lang="en-US" dirty="0"/>
              <a:t> to therapy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Defer all phone calls and/or visitors before/after therapy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Exception: You are encouraged one visitor who will be your “coach” at discharge to participate in therapy sessions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Manage your pain with RN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Take oral medications </a:t>
            </a:r>
            <a:r>
              <a:rPr lang="en-US" b="1" dirty="0"/>
              <a:t>on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014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/>
              </a:rPr>
              <a:t>Class 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8F246-DDF5-2C46-9F22-E8E4A854429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0508" y="1333026"/>
            <a:ext cx="8766368" cy="2954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</a:rPr>
              <a:t>Nursing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</a:rPr>
              <a:t>Pharmacy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</a:rPr>
              <a:t>Physical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</a:rPr>
              <a:t>Rehab Demonstration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</a:rPr>
              <a:t>Occupational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</a:rPr>
              <a:t>Ortho Nurse Navigator/Case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ea typeface="ＭＳ Ｐゴシック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21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91548" y="169069"/>
            <a:ext cx="8361891" cy="777479"/>
          </a:xfrm>
        </p:spPr>
        <p:txBody>
          <a:bodyPr/>
          <a:lstStyle/>
          <a:p>
            <a:r>
              <a:rPr lang="en-US">
                <a:latin typeface="Arial"/>
              </a:rPr>
              <a:t>Rehabilitation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>
                <a:latin typeface="Arial"/>
              </a:rPr>
              <a:t>Movement/Dislocation Precautions – Hips </a:t>
            </a:r>
            <a:r>
              <a:rPr lang="en-US" sz="2000" err="1">
                <a:latin typeface="Arial"/>
              </a:rPr>
              <a:t>Con’t</a:t>
            </a:r>
            <a:r>
              <a:rPr lang="en-US" sz="2000">
                <a:latin typeface="Arial"/>
              </a:rPr>
              <a:t>.</a:t>
            </a:r>
            <a:endParaRPr lang="en-US" sz="120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30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3" y="1137279"/>
            <a:ext cx="8066405" cy="34657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Hip Precautions – Anterior Approach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Avoid the</a:t>
            </a:r>
            <a:r>
              <a:rPr lang="en-US" sz="1800"/>
              <a:t> “figure four” position with the operative leg</a:t>
            </a:r>
          </a:p>
          <a:p>
            <a:pPr lvl="1">
              <a:lnSpc>
                <a:spcPct val="100000"/>
              </a:lnSpc>
            </a:pPr>
            <a:r>
              <a:rPr lang="en-US" sz="1800"/>
              <a:t>Weight Bearing as tolerated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045" y="2434420"/>
            <a:ext cx="1915559" cy="2025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460" y="2434419"/>
            <a:ext cx="1968528" cy="20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7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40937" y="169069"/>
            <a:ext cx="8312502" cy="777479"/>
          </a:xfrm>
        </p:spPr>
        <p:txBody>
          <a:bodyPr/>
          <a:lstStyle/>
          <a:p>
            <a:r>
              <a:rPr lang="en-US">
                <a:latin typeface="Arial"/>
              </a:rPr>
              <a:t>Questions?</a:t>
            </a:r>
            <a:endParaRPr lang="en-US" sz="120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31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3" y="1084524"/>
            <a:ext cx="8066405" cy="34657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Up next</a:t>
            </a:r>
          </a:p>
          <a:p>
            <a:pPr lvl="1">
              <a:lnSpc>
                <a:spcPct val="100000"/>
              </a:lnSpc>
            </a:pPr>
            <a:r>
              <a:rPr lang="en-US" sz="1800"/>
              <a:t>Practice sessions with PT/OT</a:t>
            </a:r>
          </a:p>
          <a:p>
            <a:pPr lvl="2">
              <a:lnSpc>
                <a:spcPct val="100000"/>
              </a:lnSpc>
            </a:pPr>
            <a:r>
              <a:rPr lang="en-US" sz="1600"/>
              <a:t>Getting out of bed</a:t>
            </a:r>
          </a:p>
          <a:p>
            <a:pPr lvl="2">
              <a:lnSpc>
                <a:spcPct val="100000"/>
              </a:lnSpc>
            </a:pPr>
            <a:r>
              <a:rPr lang="en-US" sz="1600"/>
              <a:t>Walking with a Walker</a:t>
            </a:r>
          </a:p>
          <a:p>
            <a:pPr lvl="2">
              <a:lnSpc>
                <a:spcPct val="100000"/>
              </a:lnSpc>
            </a:pPr>
            <a:r>
              <a:rPr lang="en-US" sz="1600"/>
              <a:t>Exercises</a:t>
            </a:r>
          </a:p>
          <a:p>
            <a:pPr lvl="2">
              <a:lnSpc>
                <a:spcPct val="100000"/>
              </a:lnSpc>
            </a:pPr>
            <a:r>
              <a:rPr lang="en-US" sz="1600"/>
              <a:t>Activities of daily living</a:t>
            </a:r>
          </a:p>
        </p:txBody>
      </p:sp>
    </p:spTree>
    <p:extLst>
      <p:ext uri="{BB962C8B-B14F-4D97-AF65-F5344CB8AC3E}">
        <p14:creationId xmlns:p14="http://schemas.microsoft.com/office/powerpoint/2010/main" val="2361895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32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037" y="1819972"/>
            <a:ext cx="5657578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49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9770" y="169069"/>
            <a:ext cx="8333669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Rehabilitation – Occupational Therapy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 dirty="0">
                <a:latin typeface="Arial"/>
              </a:rPr>
              <a:t>Post-Operative Day #0 or 1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33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3" y="1084524"/>
            <a:ext cx="8066405" cy="34657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Occupational Therapy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POD #0: Cases pre-determined to be discharging same day may be seen by OT along with PT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If staying overnight, OT begins POD #1 </a:t>
            </a:r>
          </a:p>
          <a:p>
            <a:pPr marL="855345" lvl="2">
              <a:lnSpc>
                <a:spcPct val="100000"/>
              </a:lnSpc>
            </a:pPr>
            <a:r>
              <a:rPr lang="en-US" sz="1200"/>
              <a:t>DC from OT after evaluation if goals are met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Focus on everyday activities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Getting dressed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Moving in the bathroom</a:t>
            </a:r>
          </a:p>
          <a:p>
            <a:pPr marL="855345" lvl="2">
              <a:lnSpc>
                <a:spcPct val="100000"/>
              </a:lnSpc>
            </a:pPr>
            <a:r>
              <a:rPr lang="en-US" sz="1600"/>
              <a:t>Home Activities</a:t>
            </a:r>
          </a:p>
        </p:txBody>
      </p:sp>
    </p:spTree>
    <p:extLst>
      <p:ext uri="{BB962C8B-B14F-4D97-AF65-F5344CB8AC3E}">
        <p14:creationId xmlns:p14="http://schemas.microsoft.com/office/powerpoint/2010/main" val="1553213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91548" y="169069"/>
            <a:ext cx="8361891" cy="777479"/>
          </a:xfrm>
        </p:spPr>
        <p:txBody>
          <a:bodyPr/>
          <a:lstStyle/>
          <a:p>
            <a:r>
              <a:rPr lang="en-US">
                <a:latin typeface="Arial"/>
              </a:rPr>
              <a:t>Rehabilitation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>
                <a:latin typeface="Arial"/>
              </a:rPr>
              <a:t>Preparing for Home</a:t>
            </a:r>
            <a:endParaRPr lang="en-US" sz="120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34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3" y="1084524"/>
            <a:ext cx="8066405" cy="34657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/>
              <a:t>Preparation is key!  </a:t>
            </a:r>
            <a:r>
              <a:rPr lang="en-US" b="1"/>
              <a:t>Prior</a:t>
            </a:r>
            <a:r>
              <a:rPr lang="en-US"/>
              <a:t> to surgery, you should: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Have an </a:t>
            </a:r>
            <a:r>
              <a:rPr lang="en-US" sz="2000" b="1" i="1" dirty="0"/>
              <a:t>adequate support system</a:t>
            </a:r>
            <a:r>
              <a:rPr lang="en-US" sz="2000" dirty="0"/>
              <a:t> in place to help with preparing meals, bathing, and moving around the house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Plan on having a designated person/s </a:t>
            </a:r>
            <a:r>
              <a:rPr lang="en-US" sz="2000" b="1" dirty="0"/>
              <a:t>physically able</a:t>
            </a:r>
            <a:r>
              <a:rPr lang="en-US" sz="2000" dirty="0"/>
              <a:t> to help you upon discharge.  This can be: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Family and/or close friends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Private caregiver if needed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Interview and hire ahead of time.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Housekeeper, gardener, etc.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Arrange in advance as needed</a:t>
            </a:r>
          </a:p>
        </p:txBody>
      </p:sp>
    </p:spTree>
    <p:extLst>
      <p:ext uri="{BB962C8B-B14F-4D97-AF65-F5344CB8AC3E}">
        <p14:creationId xmlns:p14="http://schemas.microsoft.com/office/powerpoint/2010/main" val="1138345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14" y="169069"/>
            <a:ext cx="8340725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Rehabilitation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 dirty="0">
                <a:latin typeface="Arial"/>
              </a:rPr>
              <a:t>Preparing for Home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35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3" y="1084524"/>
            <a:ext cx="8066405" cy="34657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Is your home set up?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You should have, or be able to obtain, all the </a:t>
            </a:r>
            <a:r>
              <a:rPr lang="en-US" sz="1600" b="1" i="1" dirty="0"/>
              <a:t>durable medical equipment</a:t>
            </a:r>
            <a:r>
              <a:rPr lang="en-US" sz="1600" dirty="0"/>
              <a:t> necessary, such as: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Front wheeled walker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Commode or raised toilet seat</a:t>
            </a:r>
          </a:p>
          <a:p>
            <a:pPr lvl="3">
              <a:lnSpc>
                <a:spcPct val="100000"/>
              </a:lnSpc>
            </a:pPr>
            <a:r>
              <a:rPr lang="en-US" sz="1200" dirty="0"/>
              <a:t>Not required, but may ease transfers for taller patients or those with co-morbidities struggling to rise from low surfaces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Prepare your home ahead of time to accommodate a walker and prevent falls (see handouts)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Set up bedroom accommodations on the </a:t>
            </a:r>
            <a:r>
              <a:rPr lang="en-US" sz="1600" b="1" dirty="0"/>
              <a:t>first floor</a:t>
            </a:r>
            <a:r>
              <a:rPr lang="en-US" sz="1600" dirty="0"/>
              <a:t> (if you live in a 2 story home)</a:t>
            </a:r>
          </a:p>
        </p:txBody>
      </p:sp>
    </p:spTree>
    <p:extLst>
      <p:ext uri="{BB962C8B-B14F-4D97-AF65-F5344CB8AC3E}">
        <p14:creationId xmlns:p14="http://schemas.microsoft.com/office/powerpoint/2010/main" val="3668108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14" y="169069"/>
            <a:ext cx="8340725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Rehabilitation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 dirty="0">
                <a:latin typeface="Arial"/>
              </a:rPr>
              <a:t>Preparing for Home – Common Bathroom Equipment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36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4" y="1084524"/>
            <a:ext cx="3491254" cy="34657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Raised toilet seat/Commode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Grab Bars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Shower seat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Tub Transfer Bench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Non-skid Bath Mat/Strips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Hand Held Shower Head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026" y="1084523"/>
            <a:ext cx="4097200" cy="3465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24" y="3556538"/>
            <a:ext cx="993734" cy="993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516" y="3556537"/>
            <a:ext cx="890093" cy="890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931" y="3538248"/>
            <a:ext cx="132294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81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14" y="169069"/>
            <a:ext cx="8340725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Rehabilitation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 dirty="0">
                <a:latin typeface="Arial"/>
              </a:rPr>
              <a:t>Preparing for Home – Common Home Modifications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37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068" y="1061356"/>
            <a:ext cx="5755515" cy="35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93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14" y="169069"/>
            <a:ext cx="8340725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Rehabilitation</a:t>
            </a:r>
            <a:r>
              <a:rPr lang="en-US" sz="2800" dirty="0">
                <a:latin typeface="Arial"/>
              </a:rPr>
              <a:t/>
            </a:r>
            <a:br>
              <a:rPr lang="en-US" sz="2800" dirty="0">
                <a:latin typeface="Arial"/>
              </a:rPr>
            </a:br>
            <a:r>
              <a:rPr lang="en-US" sz="2000" dirty="0">
                <a:latin typeface="Arial"/>
              </a:rPr>
              <a:t>Discharge Planning to Home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38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3" y="1084524"/>
            <a:ext cx="8066405" cy="34657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We hope to prepare you for a safe return home on the  same day or 1</a:t>
            </a:r>
            <a:r>
              <a:rPr lang="en-US" baseline="30000" dirty="0"/>
              <a:t>st</a:t>
            </a:r>
            <a:r>
              <a:rPr lang="en-US" dirty="0"/>
              <a:t> day after surgery.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With a little assistance or supervision, you should be able to :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Get in and out of bed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Walk household distances with a walker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Perform steps/stairs with the appropriate assistive device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Use the toilet or commode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Complete self-care activities</a:t>
            </a:r>
          </a:p>
        </p:txBody>
      </p:sp>
    </p:spTree>
    <p:extLst>
      <p:ext uri="{BB962C8B-B14F-4D97-AF65-F5344CB8AC3E}">
        <p14:creationId xmlns:p14="http://schemas.microsoft.com/office/powerpoint/2010/main" val="4168512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39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15" y="1813875"/>
            <a:ext cx="5230821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65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03" y="169069"/>
            <a:ext cx="8227836" cy="777479"/>
          </a:xfrm>
        </p:spPr>
        <p:txBody>
          <a:bodyPr/>
          <a:lstStyle/>
          <a:p>
            <a:r>
              <a:rPr lang="en-US">
                <a:latin typeface="Arial"/>
              </a:rPr>
              <a:t>Review these electronic attachments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8F246-DDF5-2C46-9F22-E8E4A854429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0680" y="1045745"/>
            <a:ext cx="8092170" cy="4462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  <a:cs typeface="Arial"/>
              </a:rPr>
              <a:t>Surgeon's Discharge Instructions</a:t>
            </a:r>
            <a:endParaRPr lang="en-US" sz="2400" dirty="0">
              <a:latin typeface="Arial"/>
              <a:ea typeface="ＭＳ Ｐゴシック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</a:rPr>
              <a:t>Class </a:t>
            </a:r>
            <a:r>
              <a:rPr lang="en-US" sz="2400" err="1">
                <a:latin typeface="Arial"/>
                <a:ea typeface="ＭＳ Ｐゴシック"/>
              </a:rPr>
              <a:t>Powerpoint</a:t>
            </a:r>
            <a:endParaRPr lang="en-US" sz="2400">
              <a:latin typeface="Arial"/>
              <a:ea typeface="ＭＳ Ｐゴシック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</a:rPr>
              <a:t>Hip Rehab Brochure</a:t>
            </a:r>
            <a:endParaRPr lang="en-US" sz="2400" dirty="0">
              <a:latin typeface="Arial"/>
              <a:ea typeface="ＭＳ Ｐゴシック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ＭＳ Ｐゴシック"/>
              </a:rPr>
              <a:t>Hip Exercise Program</a:t>
            </a:r>
            <a:endParaRPr lang="en-US" sz="2400" dirty="0">
              <a:latin typeface="Arial"/>
              <a:ea typeface="ＭＳ Ｐゴシック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ＭＳ Ｐゴシック"/>
              </a:rPr>
              <a:t>Hip Precautions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ＭＳ Ｐゴシック"/>
              </a:rPr>
              <a:t>Pain Scale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ＭＳ Ｐゴシック"/>
              </a:rPr>
              <a:t>Local Equipment Stores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ＭＳ Ｐゴシック"/>
              </a:rPr>
              <a:t>Fall Prevention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ＭＳ Ｐゴシック"/>
              </a:rPr>
              <a:t>Intimacy after Joint Replacement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Arial"/>
              <a:ea typeface="ＭＳ Ｐゴシック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sz="2400" dirty="0">
              <a:latin typeface="Arial"/>
              <a:ea typeface="ＭＳ Ｐゴシック"/>
              <a:cs typeface="Arial"/>
            </a:endParaRPr>
          </a:p>
          <a:p>
            <a:endParaRPr lang="en-US" sz="2000" dirty="0">
              <a:cs typeface="Arial"/>
            </a:endParaRPr>
          </a:p>
        </p:txBody>
      </p:sp>
      <p:pic>
        <p:nvPicPr>
          <p:cNvPr id="5" name="Picture 5" descr="A drawing of a person&#10;&#10;Description generated with high confidence">
            <a:extLst>
              <a:ext uri="{FF2B5EF4-FFF2-40B4-BE49-F238E27FC236}">
                <a16:creationId xmlns:a16="http://schemas.microsoft.com/office/drawing/2014/main" id="{17E0D65F-1545-4D33-B8C7-03FA65563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644" y="1686983"/>
            <a:ext cx="2514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61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3F4AB-6FA2-44CE-92B6-4C8F6F770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7" y="169069"/>
            <a:ext cx="8401522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Designated Helper – Family/Friends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38F7B-B124-47F2-86DC-4EB83E6C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" y="1119046"/>
            <a:ext cx="4857584" cy="325874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Prior to surgery, designate one or more helpers to assist you after surgery for </a:t>
            </a:r>
            <a:r>
              <a:rPr lang="en-US" sz="1800" u="sng" dirty="0">
                <a:solidFill>
                  <a:schemeClr val="tx1"/>
                </a:solidFill>
              </a:rPr>
              <a:t>1 to 2 weeks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600">
                <a:solidFill>
                  <a:schemeClr val="tx1"/>
                </a:solidFill>
              </a:rPr>
              <a:t>(Time frame will </a:t>
            </a:r>
            <a:r>
              <a:rPr lang="en-US" sz="1600" u="sng" dirty="0">
                <a:solidFill>
                  <a:schemeClr val="tx1"/>
                </a:solidFill>
              </a:rPr>
              <a:t>vary</a:t>
            </a:r>
            <a:r>
              <a:rPr lang="en-US" sz="1600">
                <a:solidFill>
                  <a:schemeClr val="tx1"/>
                </a:solidFill>
              </a:rPr>
              <a:t> depending on your recovery progress after surgery)</a:t>
            </a:r>
          </a:p>
          <a:p>
            <a:pPr marL="0" indent="0">
              <a:buNone/>
            </a:pPr>
            <a:r>
              <a:rPr lang="en-US" sz="1600" b="1" u="sng" dirty="0">
                <a:solidFill>
                  <a:srgbClr val="536895"/>
                </a:solidFill>
              </a:rPr>
              <a:t>Designated Helper's possible duties:</a:t>
            </a:r>
          </a:p>
          <a:p>
            <a:pPr lvl="1"/>
            <a:r>
              <a:rPr lang="en-US" sz="1400" dirty="0"/>
              <a:t>Cooking, cleaning, laundry.</a:t>
            </a:r>
          </a:p>
          <a:p>
            <a:pPr lvl="1"/>
            <a:r>
              <a:rPr lang="en-US" sz="1400" dirty="0"/>
              <a:t>Assisting you with navigating your home safely.</a:t>
            </a:r>
          </a:p>
          <a:p>
            <a:pPr lvl="1"/>
            <a:r>
              <a:rPr lang="en-US" sz="1400" dirty="0"/>
              <a:t>Driving you to your appointments.</a:t>
            </a:r>
          </a:p>
          <a:p>
            <a:pPr lvl="1"/>
            <a:r>
              <a:rPr lang="en-US" sz="1400" dirty="0"/>
              <a:t>Encouraging you to perform your exercises safely</a:t>
            </a:r>
            <a:r>
              <a:rPr lang="en-US" sz="1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43BEA-E602-4108-9DCD-2996E2FA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8F246-DDF5-2C46-9F22-E8E4A8544297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5" name="Picture 5" descr="Two people looking at the camera&#10;&#10;Description generated with high confidence">
            <a:extLst>
              <a:ext uri="{FF2B5EF4-FFF2-40B4-BE49-F238E27FC236}">
                <a16:creationId xmlns:a16="http://schemas.microsoft.com/office/drawing/2014/main" id="{49C5F9EF-739D-4D20-AEB8-9333F36E6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16" y="1255084"/>
            <a:ext cx="4217067" cy="3168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217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40937" y="169069"/>
            <a:ext cx="8312502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Discharge Planning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41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623" y="1102109"/>
            <a:ext cx="8066405" cy="346574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Home </a:t>
            </a:r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dirty="0">
                <a:ea typeface="+mn-lt"/>
                <a:cs typeface="+mn-lt"/>
                <a:sym typeface="Wingdings" panose="05000000000000000000" pitchFamily="2" charset="2"/>
              </a:rPr>
              <a:t>No formal therapy or </a:t>
            </a:r>
            <a:r>
              <a:rPr lang="en-US" dirty="0">
                <a:sym typeface="Wingdings" panose="05000000000000000000" pitchFamily="2" charset="2"/>
              </a:rPr>
              <a:t>Outpatient physical therapy (after cleared by MD) 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b="1" dirty="0">
                <a:sym typeface="Wingdings" panose="05000000000000000000" pitchFamily="2" charset="2"/>
              </a:rPr>
              <a:t>Home with Home Health</a:t>
            </a:r>
            <a:r>
              <a:rPr lang="en-US" dirty="0">
                <a:sym typeface="Wingdings" panose="05000000000000000000" pitchFamily="2" charset="2"/>
              </a:rPr>
              <a:t> services (RN &amp; PT/OT)  Outpatient physical therapy (after cleared by MD)</a:t>
            </a:r>
            <a:endParaRPr lang="en-US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b="1" dirty="0">
                <a:sym typeface="Wingdings" panose="05000000000000000000" pitchFamily="2" charset="2"/>
              </a:rPr>
              <a:t>Skilled Nursing Facility</a:t>
            </a:r>
            <a:r>
              <a:rPr lang="en-US" dirty="0">
                <a:sym typeface="Wingdings" panose="05000000000000000000" pitchFamily="2" charset="2"/>
              </a:rPr>
              <a:t> (SNF)  Home</a:t>
            </a:r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1800" b="1" dirty="0"/>
              <a:t>Santa Monica Health Care Center</a:t>
            </a:r>
            <a:r>
              <a:rPr lang="en-US" sz="1800" dirty="0"/>
              <a:t> – UCLA Health designated </a:t>
            </a:r>
            <a:r>
              <a:rPr lang="en-US" sz="1800" dirty="0">
                <a:ea typeface="+mn-lt"/>
                <a:cs typeface="+mn-lt"/>
              </a:rPr>
              <a:t>Center of Excellence</a:t>
            </a:r>
            <a:r>
              <a:rPr lang="en-US" sz="1800" dirty="0"/>
              <a:t> for Joint Replacement</a:t>
            </a:r>
          </a:p>
          <a:p>
            <a:pPr marL="855345" lvl="2"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1320 20th St, Santa Monica, CA 90404</a:t>
            </a:r>
          </a:p>
          <a:p>
            <a:pPr marL="855345" lvl="2">
              <a:lnSpc>
                <a:spcPct val="100000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Phone (310) 829-4301</a:t>
            </a:r>
          </a:p>
        </p:txBody>
      </p:sp>
    </p:spTree>
    <p:extLst>
      <p:ext uri="{BB962C8B-B14F-4D97-AF65-F5344CB8AC3E}">
        <p14:creationId xmlns:p14="http://schemas.microsoft.com/office/powerpoint/2010/main" val="3617412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3497" y="212201"/>
            <a:ext cx="7769225" cy="777479"/>
          </a:xfrm>
        </p:spPr>
        <p:txBody>
          <a:bodyPr/>
          <a:lstStyle/>
          <a:p>
            <a:r>
              <a:rPr lang="en-US">
                <a:latin typeface="Arial"/>
              </a:rPr>
              <a:t>Discharge Planning </a:t>
            </a:r>
            <a:r>
              <a:rPr lang="en-US" err="1">
                <a:latin typeface="Arial"/>
              </a:rPr>
              <a:t>Con’t</a:t>
            </a:r>
            <a:r>
              <a:rPr lang="en-US">
                <a:latin typeface="Arial"/>
              </a:rPr>
              <a:t>.</a:t>
            </a:r>
            <a:endParaRPr lang="en-US" sz="120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69" y="1084524"/>
            <a:ext cx="9155915" cy="34657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Very </a:t>
            </a:r>
            <a:r>
              <a:rPr lang="en-US" b="1" u="sng" dirty="0"/>
              <a:t>f</a:t>
            </a:r>
            <a:r>
              <a:rPr lang="en-US" b="1" u="sng"/>
              <a:t>ew</a:t>
            </a:r>
            <a:r>
              <a:rPr lang="en-US"/>
              <a:t> patients need SNF rehab before they are safe to go home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Need maximal or 2 person assistance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Cannot walk or take steps</a:t>
            </a:r>
          </a:p>
          <a:p>
            <a:pPr lvl="1">
              <a:lnSpc>
                <a:spcPct val="150000"/>
              </a:lnSpc>
            </a:pPr>
            <a:r>
              <a:rPr lang="en-US" sz="2400" b="1"/>
              <a:t>Frequently losing your balance</a:t>
            </a:r>
            <a:endParaRPr lang="en-US" sz="2400" b="1" dirty="0"/>
          </a:p>
          <a:p>
            <a:pPr lvl="1">
              <a:lnSpc>
                <a:spcPct val="150000"/>
              </a:lnSpc>
            </a:pPr>
            <a:r>
              <a:rPr lang="en-US" sz="2400" b="1" dirty="0"/>
              <a:t>Medical issues that require skilled nursing need</a:t>
            </a:r>
          </a:p>
        </p:txBody>
      </p:sp>
      <p:pic>
        <p:nvPicPr>
          <p:cNvPr id="5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97933C1-825C-4CE0-83D4-5B36389A1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9969" y="3757946"/>
            <a:ext cx="394258" cy="347874"/>
          </a:xfrm>
          <a:prstGeom prst="rect">
            <a:avLst/>
          </a:prstGeom>
        </p:spPr>
      </p:pic>
      <p:pic>
        <p:nvPicPr>
          <p:cNvPr id="12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0F5B555-90DD-471E-9AF5-8426DCB35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467516" y="3757945"/>
            <a:ext cx="394258" cy="3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06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78" y="169069"/>
            <a:ext cx="8316661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Medicare Part A &amp;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6515" y="1027894"/>
            <a:ext cx="9047011" cy="325874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      </a:t>
            </a:r>
            <a:r>
              <a:rPr lang="en-US" sz="2300" b="1"/>
              <a:t>Removal of Total Hip Replacement from Inpatient Only List</a:t>
            </a:r>
            <a:endParaRPr lang="en-US" sz="2300" b="1" dirty="0"/>
          </a:p>
          <a:p>
            <a:pPr lvl="1"/>
            <a:r>
              <a:rPr lang="en-US"/>
              <a:t>Change was made on Jan 1, 2018 for total knee replacement </a:t>
            </a:r>
            <a:endParaRPr lang="en-US" dirty="0"/>
          </a:p>
          <a:p>
            <a:pPr lvl="1"/>
            <a:r>
              <a:rPr lang="en-US" dirty="0"/>
              <a:t>All procedures will be done as outpatient procedure, unless there is medical justification to change to inpatient.</a:t>
            </a:r>
          </a:p>
          <a:p>
            <a:pPr lvl="1"/>
            <a:r>
              <a:rPr lang="en-US" dirty="0"/>
              <a:t>Cannot discharge to SNF unless made inpatient with medical justification.</a:t>
            </a:r>
          </a:p>
          <a:p>
            <a:pPr lvl="1"/>
            <a:r>
              <a:rPr lang="en-US" dirty="0"/>
              <a:t>Possible Co-pay of up to 20% for outpatient procedure</a:t>
            </a:r>
          </a:p>
          <a:p>
            <a:pPr marL="855345" lvl="2"/>
            <a:r>
              <a:rPr lang="en-US" dirty="0"/>
              <a:t>Typically covered by secondary insurance.</a:t>
            </a:r>
          </a:p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8F246-DDF5-2C46-9F22-E8E4A854429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99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close up of a device&#10;&#10;Description generated with high confidence">
            <a:extLst>
              <a:ext uri="{FF2B5EF4-FFF2-40B4-BE49-F238E27FC236}">
                <a16:creationId xmlns:a16="http://schemas.microsoft.com/office/drawing/2014/main" id="{E85FE90C-9A16-4DBC-A984-9B2CC0D49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9888" t="11034" r="21849" b="10674"/>
          <a:stretch/>
        </p:blipFill>
        <p:spPr>
          <a:xfrm>
            <a:off x="3927558" y="1080774"/>
            <a:ext cx="1248657" cy="1677894"/>
          </a:xfrm>
          <a:prstGeom prst="rect">
            <a:avLst/>
          </a:prstGeom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70603" y="193132"/>
            <a:ext cx="7769225" cy="777479"/>
          </a:xfrm>
        </p:spPr>
        <p:txBody>
          <a:bodyPr/>
          <a:lstStyle/>
          <a:p>
            <a:r>
              <a:rPr lang="en-US">
                <a:latin typeface="Arial"/>
              </a:rPr>
              <a:t>Durable Medical Equipment</a:t>
            </a:r>
            <a:endParaRPr lang="en-US" sz="120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58462" y="1060462"/>
            <a:ext cx="9022915" cy="37424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      </a:t>
            </a:r>
            <a:r>
              <a:rPr lang="en-US" sz="2000" b="1" u="sng"/>
              <a:t>Medicare Covered Items</a:t>
            </a:r>
            <a:endParaRPr lang="en-US" b="1" u="sng"/>
          </a:p>
          <a:p>
            <a:pPr lvl="1">
              <a:lnSpc>
                <a:spcPct val="100000"/>
              </a:lnSpc>
            </a:pPr>
            <a:r>
              <a:rPr lang="en-US" sz="1600"/>
              <a:t>One item within the last 5 years</a:t>
            </a:r>
          </a:p>
          <a:p>
            <a:pPr lvl="1">
              <a:lnSpc>
                <a:spcPct val="100000"/>
              </a:lnSpc>
            </a:pPr>
            <a:r>
              <a:rPr lang="en-US" sz="1600"/>
              <a:t>Walker or ambulation device</a:t>
            </a:r>
          </a:p>
          <a:p>
            <a:pPr marL="400050" lvl="1" indent="0">
              <a:lnSpc>
                <a:spcPct val="100000"/>
              </a:lnSpc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      </a:t>
            </a:r>
            <a:r>
              <a:rPr lang="en-US" sz="2000" b="1" u="sng"/>
              <a:t>Self-Pay Items</a:t>
            </a:r>
            <a:r>
              <a:rPr lang="en-US" sz="2000" b="1" dirty="0"/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/>
              <a:t>      (Commode, Raised Toilet Seat, Shower Chair, Adaptive Equipment)</a:t>
            </a:r>
            <a:endParaRPr lang="en-US"/>
          </a:p>
          <a:p>
            <a:pPr lvl="1">
              <a:lnSpc>
                <a:spcPct val="100000"/>
              </a:lnSpc>
            </a:pPr>
            <a:r>
              <a:rPr lang="en-US" sz="1600"/>
              <a:t>Local equipment stores (see handout)</a:t>
            </a:r>
          </a:p>
          <a:p>
            <a:pPr lvl="1">
              <a:lnSpc>
                <a:spcPct val="100000"/>
              </a:lnSpc>
            </a:pPr>
            <a:r>
              <a:rPr lang="en-US" sz="1600"/>
              <a:t>Online/Amazon</a:t>
            </a:r>
          </a:p>
          <a:p>
            <a:pPr lvl="1">
              <a:lnSpc>
                <a:spcPct val="100000"/>
              </a:lnSpc>
            </a:pPr>
            <a:r>
              <a:rPr lang="en-US" sz="1600"/>
              <a:t>Hospital DME vendor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600" b="1"/>
              <a:t>*Non-Medicare patients:  Check your insurance provider about specific DME </a:t>
            </a:r>
            <a:r>
              <a:rPr lang="en-US" sz="1600" b="1" dirty="0"/>
              <a:t>coverage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36830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6973" y="224153"/>
            <a:ext cx="7769225" cy="777479"/>
          </a:xfrm>
        </p:spPr>
        <p:txBody>
          <a:bodyPr/>
          <a:lstStyle/>
          <a:p>
            <a:r>
              <a:rPr lang="en-US">
                <a:latin typeface="Arial"/>
              </a:rPr>
              <a:t>Home Health Services</a:t>
            </a:r>
            <a:endParaRPr lang="en-US" sz="120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521" y="1098295"/>
            <a:ext cx="9030380" cy="3465749"/>
          </a:xfrm>
        </p:spPr>
        <p:txBody>
          <a:bodyPr/>
          <a:lstStyle/>
          <a:p>
            <a:pPr marL="175895" indent="-175895">
              <a:lnSpc>
                <a:spcPct val="100000"/>
              </a:lnSpc>
            </a:pPr>
            <a:r>
              <a:rPr lang="en-US" sz="2000" b="1" dirty="0"/>
              <a:t>Agency will call you to make home visit arrangements</a:t>
            </a:r>
          </a:p>
          <a:p>
            <a:pPr marL="175895" indent="-175895">
              <a:lnSpc>
                <a:spcPct val="150000"/>
              </a:lnSpc>
            </a:pPr>
            <a:r>
              <a:rPr lang="en-US" sz="2000" b="1"/>
              <a:t>Nursing</a:t>
            </a:r>
            <a:endParaRPr lang="en-US" sz="2000" b="1" dirty="0"/>
          </a:p>
          <a:p>
            <a:pPr lvl="1">
              <a:lnSpc>
                <a:spcPct val="150000"/>
              </a:lnSpc>
            </a:pPr>
            <a:r>
              <a:rPr lang="en-US" sz="1600" b="1" dirty="0"/>
              <a:t>RN will visit your home within 24-48 hours after discharge</a:t>
            </a:r>
          </a:p>
          <a:p>
            <a:pPr marL="175895" indent="-175895">
              <a:lnSpc>
                <a:spcPct val="150000"/>
              </a:lnSpc>
            </a:pPr>
            <a:r>
              <a:rPr lang="en-US" sz="2000" b="1" dirty="0"/>
              <a:t>Physical Therapy/Occupational Therapy (1-3 times per week)</a:t>
            </a:r>
          </a:p>
          <a:p>
            <a:pPr lvl="1">
              <a:lnSpc>
                <a:spcPct val="150000"/>
              </a:lnSpc>
            </a:pPr>
            <a:r>
              <a:rPr lang="en-US" sz="1600" b="1" dirty="0"/>
              <a:t>Evaluation by home therapist</a:t>
            </a:r>
          </a:p>
          <a:p>
            <a:pPr marL="175895" indent="-175895">
              <a:lnSpc>
                <a:spcPct val="150000"/>
              </a:lnSpc>
            </a:pPr>
            <a:r>
              <a:rPr lang="en-US" sz="2000" b="1" dirty="0"/>
              <a:t>Home health PT/OT discontinued prior to outpatient therapy</a:t>
            </a:r>
          </a:p>
          <a:p>
            <a:pPr marL="175895" indent="-175895">
              <a:lnSpc>
                <a:spcPct val="150000"/>
              </a:lnSpc>
            </a:pPr>
            <a:r>
              <a:rPr lang="en-US" sz="2000" b="1"/>
              <a:t>Check with your insurance provider about your Home Health </a:t>
            </a:r>
            <a:r>
              <a:rPr lang="en-US" sz="2000" b="1" dirty="0"/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4082813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0683" y="169069"/>
            <a:ext cx="8352756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Skilled Nursing Facility (SNF)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407" y="1036397"/>
            <a:ext cx="9089088" cy="3465749"/>
          </a:xfrm>
        </p:spPr>
        <p:txBody>
          <a:bodyPr/>
          <a:lstStyle/>
          <a:p>
            <a:pPr marL="175895" indent="-175895">
              <a:lnSpc>
                <a:spcPct val="150000"/>
              </a:lnSpc>
            </a:pPr>
            <a:r>
              <a:rPr lang="en-US" sz="2000" b="1"/>
              <a:t>Short-term rehabilitation</a:t>
            </a:r>
          </a:p>
          <a:p>
            <a:pPr lvl="1">
              <a:lnSpc>
                <a:spcPct val="100000"/>
              </a:lnSpc>
            </a:pPr>
            <a:r>
              <a:rPr lang="en-US" sz="1600" b="1"/>
              <a:t>Therapy 1-3 hours per day</a:t>
            </a:r>
          </a:p>
          <a:p>
            <a:pPr marL="175895" indent="-175895">
              <a:lnSpc>
                <a:spcPct val="200000"/>
              </a:lnSpc>
            </a:pPr>
            <a:r>
              <a:rPr lang="en-US" sz="2000" b="1"/>
              <a:t>Transportation to SNF may NOT be covered</a:t>
            </a:r>
          </a:p>
          <a:p>
            <a:pPr marL="175895" indent="-175895">
              <a:lnSpc>
                <a:spcPct val="200000"/>
              </a:lnSpc>
            </a:pPr>
            <a:r>
              <a:rPr lang="en-US" sz="2000" b="1"/>
              <a:t>Your case manager will arrange admission and transportation</a:t>
            </a:r>
          </a:p>
          <a:p>
            <a:pPr marL="175895" indent="-175895">
              <a:lnSpc>
                <a:spcPct val="200000"/>
              </a:lnSpc>
            </a:pPr>
            <a:r>
              <a:rPr lang="en-US" sz="2000" b="1"/>
              <a:t>Check with your insurance provider about your specific coverage</a:t>
            </a:r>
          </a:p>
          <a:p>
            <a:pPr lvl="1">
              <a:lnSpc>
                <a:spcPct val="100000"/>
              </a:lnSpc>
            </a:pPr>
            <a:r>
              <a:rPr lang="en-US" sz="1600" b="1"/>
              <a:t>May be dependent on the hospital assessment of needs and progress</a:t>
            </a:r>
          </a:p>
        </p:txBody>
      </p:sp>
    </p:spTree>
    <p:extLst>
      <p:ext uri="{BB962C8B-B14F-4D97-AF65-F5344CB8AC3E}">
        <p14:creationId xmlns:p14="http://schemas.microsoft.com/office/powerpoint/2010/main" val="4023463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" y="169069"/>
            <a:ext cx="8397169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Private Pay Caregiving Agencies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65" y="1101913"/>
            <a:ext cx="7769225" cy="325874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24 hour Private Caregiving Service at home</a:t>
            </a:r>
            <a:endParaRPr lang="en-US" sz="2000" dirty="0"/>
          </a:p>
          <a:p>
            <a:pPr marL="175895" indent="-175895"/>
            <a:r>
              <a:rPr lang="en-US" dirty="0"/>
              <a:t>24 </a:t>
            </a:r>
            <a:r>
              <a:rPr lang="en-US" dirty="0" err="1"/>
              <a:t>Hr</a:t>
            </a:r>
            <a:r>
              <a:rPr lang="en-US" dirty="0"/>
              <a:t> Home Care: 310-258-9525</a:t>
            </a:r>
          </a:p>
          <a:p>
            <a:pPr marL="175895" indent="-175895"/>
            <a:r>
              <a:rPr lang="en-US" dirty="0"/>
              <a:t>Accredited Home Care: 800-974-1234 </a:t>
            </a:r>
            <a:r>
              <a:rPr lang="en-US" dirty="0" err="1"/>
              <a:t>ext</a:t>
            </a:r>
            <a:r>
              <a:rPr lang="en-US" dirty="0"/>
              <a:t> 205</a:t>
            </a:r>
          </a:p>
          <a:p>
            <a:pPr marL="175895" indent="-175895"/>
            <a:r>
              <a:rPr lang="en-US" dirty="0"/>
              <a:t>123 Home Care: 310-361-8558</a:t>
            </a:r>
          </a:p>
          <a:p>
            <a:pPr lvl="1"/>
            <a:r>
              <a:rPr lang="en-US" dirty="0"/>
              <a:t>Average </a:t>
            </a:r>
            <a:r>
              <a:rPr lang="en-US"/>
              <a:t>cost </a:t>
            </a:r>
            <a:r>
              <a:rPr lang="en-US" smtClean="0"/>
              <a:t>$30-40 </a:t>
            </a:r>
            <a:r>
              <a:rPr lang="en-US" dirty="0"/>
              <a:t>dollars an hour – please call for rates.</a:t>
            </a:r>
          </a:p>
          <a:p>
            <a:pPr lvl="1"/>
            <a:r>
              <a:rPr lang="en-US" dirty="0"/>
              <a:t>You can hire same day from 4 hours to 24 hours.</a:t>
            </a:r>
          </a:p>
          <a:p>
            <a:pPr lvl="1"/>
            <a:r>
              <a:rPr lang="en-US" dirty="0"/>
              <a:t>You can interview staff ahead of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8F246-DDF5-2C46-9F22-E8E4A8544297}" type="slidenum">
              <a:rPr lang="en-US" dirty="0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5" descr="A close up of a hand&#10;&#10;Description generated with very high confidence">
            <a:extLst>
              <a:ext uri="{FF2B5EF4-FFF2-40B4-BE49-F238E27FC236}">
                <a16:creationId xmlns:a16="http://schemas.microsoft.com/office/drawing/2014/main" id="{17BE8140-D9B5-4134-9ACB-DF9DEEF48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917721" y="1026245"/>
            <a:ext cx="3109821" cy="18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5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6922" y="39364"/>
            <a:ext cx="8220780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Class Survey – See instructions below!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48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32183" y="976342"/>
            <a:ext cx="625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OR, access the link at </a:t>
            </a:r>
            <a:r>
              <a:rPr lang="en-US" dirty="0">
                <a:solidFill>
                  <a:srgbClr val="0070C0"/>
                </a:solidFill>
              </a:rPr>
              <a:t>www.ortho.ucla.edu</a:t>
            </a:r>
            <a:r>
              <a:rPr lang="en-US" dirty="0"/>
              <a:t> then “click”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" y="1335879"/>
            <a:ext cx="4371975" cy="3249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0" y="1309376"/>
            <a:ext cx="4507705" cy="330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9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85" y="189726"/>
            <a:ext cx="7769225" cy="777479"/>
          </a:xfrm>
        </p:spPr>
        <p:txBody>
          <a:bodyPr/>
          <a:lstStyle/>
          <a:p>
            <a:r>
              <a:rPr lang="en-US" err="1">
                <a:latin typeface="Arial"/>
              </a:rPr>
              <a:t>Orthopaedic</a:t>
            </a:r>
            <a:r>
              <a:rPr lang="en-US" dirty="0">
                <a:latin typeface="Arial"/>
              </a:rPr>
              <a:t> Nurse Navigator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85" y="1074361"/>
            <a:ext cx="7769225" cy="3258740"/>
          </a:xfrm>
        </p:spPr>
        <p:txBody>
          <a:bodyPr/>
          <a:lstStyle/>
          <a:p>
            <a:r>
              <a:rPr lang="en-US" dirty="0"/>
              <a:t>For any </a:t>
            </a:r>
            <a:r>
              <a:rPr lang="en-US" dirty="0" err="1"/>
              <a:t>orthopaedic</a:t>
            </a:r>
            <a:r>
              <a:rPr lang="en-US" dirty="0"/>
              <a:t> related questions and concerns, please contact </a:t>
            </a:r>
            <a:r>
              <a:rPr lang="en-US" dirty="0" err="1"/>
              <a:t>Orthopaedic</a:t>
            </a:r>
            <a:r>
              <a:rPr lang="en-US" dirty="0"/>
              <a:t> Nurse Navigator</a:t>
            </a:r>
          </a:p>
          <a:p>
            <a:r>
              <a:rPr lang="en-US" dirty="0"/>
              <a:t>Contact Information:</a:t>
            </a:r>
          </a:p>
          <a:p>
            <a:pPr lvl="1"/>
            <a:r>
              <a:rPr lang="en-US" dirty="0"/>
              <a:t>Wilson Phoeng RN , MSN, ONC, PHN</a:t>
            </a:r>
          </a:p>
          <a:p>
            <a:pPr lvl="1"/>
            <a:r>
              <a:rPr lang="en-US" dirty="0"/>
              <a:t>Email: wphoeng@mednet.ucla.edu</a:t>
            </a:r>
          </a:p>
          <a:p>
            <a:pPr lvl="1"/>
            <a:r>
              <a:rPr lang="en-US" dirty="0"/>
              <a:t>Office # 424-259-8266</a:t>
            </a:r>
          </a:p>
          <a:p>
            <a:pPr lvl="1"/>
            <a:r>
              <a:rPr lang="en-US" dirty="0"/>
              <a:t>Work Cell # 310-295-7403</a:t>
            </a:r>
          </a:p>
          <a:p>
            <a:pPr lvl="1"/>
            <a:r>
              <a:rPr lang="en-US" dirty="0"/>
              <a:t>Pager # 800-233-7231</a:t>
            </a:r>
          </a:p>
          <a:p>
            <a:pPr lvl="2"/>
            <a:r>
              <a:rPr lang="en-US" dirty="0"/>
              <a:t>Page ID # 96637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8F246-DDF5-2C46-9F22-E8E4A854429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B5DA344-763B-443A-BA80-210017059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491" y="1986577"/>
            <a:ext cx="3328471" cy="22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2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552" y="2043227"/>
            <a:ext cx="5062659" cy="16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018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Thank You All For Coming</a:t>
            </a:r>
            <a:endParaRPr lang="en-US" sz="12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dirty="0" smtClean="0"/>
              <a:pPr/>
              <a:t>50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D0A176-7739-4007-B9A9-24D4960CE609}"/>
              </a:ext>
            </a:extLst>
          </p:cNvPr>
          <p:cNvSpPr txBox="1"/>
          <p:nvPr/>
        </p:nvSpPr>
        <p:spPr>
          <a:xfrm>
            <a:off x="739943" y="2126583"/>
            <a:ext cx="653314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dirty="0">
                <a:latin typeface="Arial"/>
                <a:ea typeface="ＭＳ Ｐゴシック"/>
              </a:rPr>
              <a:t>Any Questions</a:t>
            </a:r>
            <a:endParaRPr lang="en-US" sz="7200" dirty="0"/>
          </a:p>
        </p:txBody>
      </p:sp>
      <p:pic>
        <p:nvPicPr>
          <p:cNvPr id="51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6CF848CE-4BEA-4348-9E3C-A31F20A18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290427" y="753199"/>
            <a:ext cx="2063415" cy="27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40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B70AE"/>
          </a:solidFill>
          <a:ln>
            <a:noFill/>
          </a:ln>
        </p:spPr>
        <p:txBody>
          <a:bodyPr wrap="none" anchor="ctr"/>
          <a:lstStyle/>
          <a:p>
            <a:endParaRPr lang="en-US" i="1"/>
          </a:p>
        </p:txBody>
      </p:sp>
      <p:pic>
        <p:nvPicPr>
          <p:cNvPr id="7" name="Picture 6" descr="UCLA_H_RGB_REV_NE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66" y="1845563"/>
            <a:ext cx="3362900" cy="7211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Your Surgery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5" y="1241253"/>
            <a:ext cx="5291841" cy="33785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992" y="947571"/>
            <a:ext cx="3582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</a:rPr>
              <a:t>Hip Replacement</a:t>
            </a:r>
          </a:p>
        </p:txBody>
      </p:sp>
    </p:spTree>
    <p:extLst>
      <p:ext uri="{BB962C8B-B14F-4D97-AF65-F5344CB8AC3E}">
        <p14:creationId xmlns:p14="http://schemas.microsoft.com/office/powerpoint/2010/main" val="4211776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Arrival Time to the Hospital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5" y="1064905"/>
            <a:ext cx="9081557" cy="382318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/>
              <a:t>You will receive a phone call from UCLA Santa Monica</a:t>
            </a:r>
            <a:endParaRPr lang="en-US"/>
          </a:p>
          <a:p>
            <a:pPr marL="0" indent="0" algn="ctr">
              <a:buNone/>
            </a:pPr>
            <a:r>
              <a:rPr lang="en-US" sz="2800" b="1" u="sng" dirty="0"/>
              <a:t>1 Business Day</a:t>
            </a:r>
            <a:r>
              <a:rPr lang="en-US" sz="2800" b="1" dirty="0"/>
              <a:t> </a:t>
            </a:r>
            <a:endParaRPr lang="en-US" dirty="0"/>
          </a:p>
          <a:p>
            <a:pPr marL="0" indent="0" algn="ctr">
              <a:buNone/>
            </a:pPr>
            <a:r>
              <a:rPr lang="en-US" sz="2000" b="1" dirty="0"/>
              <a:t>prior to your surgical date, alerting you of your arrival time to the hospital.</a:t>
            </a:r>
            <a:endParaRPr lang="en-US"/>
          </a:p>
          <a:p>
            <a:pPr lvl="1"/>
            <a:r>
              <a:rPr lang="en-US" b="1" dirty="0"/>
              <a:t>Call can come between (9am to 6pm)</a:t>
            </a:r>
          </a:p>
          <a:p>
            <a:pPr lvl="1"/>
            <a:r>
              <a:rPr lang="en-US" b="1" dirty="0"/>
              <a:t>If you do not receive a call 1 business day before your surgery, </a:t>
            </a:r>
          </a:p>
          <a:p>
            <a:pPr marL="400050" lvl="1" indent="0">
              <a:buNone/>
            </a:pPr>
            <a:r>
              <a:rPr lang="en-US" b="1" dirty="0"/>
              <a:t> then please call </a:t>
            </a:r>
            <a:r>
              <a:rPr lang="en-US" sz="2400" b="1" dirty="0"/>
              <a:t>(424) 259-6337 </a:t>
            </a:r>
            <a:r>
              <a:rPr lang="en-US" b="1" dirty="0"/>
              <a:t>after 3pm.</a:t>
            </a:r>
            <a:endParaRPr lang="en-US"/>
          </a:p>
          <a:p>
            <a:pPr marL="400050" lvl="1" indent="0">
              <a:buNone/>
            </a:pPr>
            <a:r>
              <a:rPr lang="en-US" sz="1600" dirty="0"/>
              <a:t>If still no call after 6pm, please call Ortho Nurse Navigator, Wilson </a:t>
            </a:r>
            <a:r>
              <a:rPr lang="en-US" sz="1600" dirty="0" err="1"/>
              <a:t>Phoeng</a:t>
            </a:r>
            <a:r>
              <a:rPr lang="en-US" sz="1600" dirty="0"/>
              <a:t> at (310) 295-7403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8F246-DDF5-2C46-9F22-E8E4A8544297}" type="slidenum">
              <a:rPr lang="en-US" dirty="0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52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Day Before &amp; Day of Surgery</a:t>
            </a:r>
            <a:r>
              <a:rPr lang="en-US" dirty="0">
                <a:latin typeface="Arial"/>
              </a:rPr>
              <a:t/>
            </a:r>
            <a:br>
              <a:rPr lang="en-US" dirty="0">
                <a:latin typeface="Arial"/>
              </a:rPr>
            </a:br>
            <a:r>
              <a:rPr lang="en-US" sz="2000">
                <a:latin typeface="Arial"/>
              </a:rPr>
              <a:t>Patient Checklist – Your Diet</a:t>
            </a: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419" y="987680"/>
            <a:ext cx="7769225" cy="40124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No food or drink after instructed time</a:t>
            </a: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38804"/>
              </p:ext>
            </p:extLst>
          </p:nvPr>
        </p:nvGraphicFramePr>
        <p:xfrm>
          <a:off x="1610561" y="1374483"/>
          <a:ext cx="5974080" cy="187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360">
                  <a:extLst>
                    <a:ext uri="{9D8B030D-6E8A-4147-A177-3AD203B41FA5}">
                      <a16:colId xmlns:a16="http://schemas.microsoft.com/office/drawing/2014/main" val="705686160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2926560683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638628325"/>
                    </a:ext>
                  </a:extLst>
                </a:gridCol>
              </a:tblGrid>
              <a:tr h="325000">
                <a:tc>
                  <a:txBody>
                    <a:bodyPr/>
                    <a:lstStyle/>
                    <a:p>
                      <a:r>
                        <a:rPr lang="en-US" sz="1200"/>
                        <a:t>Arrival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Stop Solid Foods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Drink Clear Liquids Until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103112"/>
                  </a:ext>
                </a:extLst>
              </a:tr>
              <a:tr h="310450">
                <a:tc>
                  <a:txBody>
                    <a:bodyPr/>
                    <a:lstStyle/>
                    <a:p>
                      <a:r>
                        <a:rPr lang="en-US" sz="1400"/>
                        <a:t>6 a.m.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10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01360"/>
                  </a:ext>
                </a:extLst>
              </a:tr>
              <a:tr h="310450">
                <a:tc>
                  <a:txBody>
                    <a:bodyPr/>
                    <a:lstStyle/>
                    <a:p>
                      <a:r>
                        <a:rPr lang="en-US" sz="1400"/>
                        <a:t>8 a.m.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Midnight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50880"/>
                  </a:ext>
                </a:extLst>
              </a:tr>
              <a:tr h="310450">
                <a:tc>
                  <a:txBody>
                    <a:bodyPr/>
                    <a:lstStyle/>
                    <a:p>
                      <a:r>
                        <a:rPr lang="en-US" sz="1400"/>
                        <a:t>10 a.m.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 a.m.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388926"/>
                  </a:ext>
                </a:extLst>
              </a:tr>
              <a:tr h="310450">
                <a:tc>
                  <a:txBody>
                    <a:bodyPr/>
                    <a:lstStyle/>
                    <a:p>
                      <a:r>
                        <a:rPr lang="en-US" sz="1400"/>
                        <a:t>12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 a.m.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10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519703"/>
                  </a:ext>
                </a:extLst>
              </a:tr>
              <a:tr h="310450">
                <a:tc>
                  <a:txBody>
                    <a:bodyPr/>
                    <a:lstStyle/>
                    <a:p>
                      <a:r>
                        <a:rPr lang="en-US" sz="1400"/>
                        <a:t>2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 a.m.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76189"/>
                  </a:ext>
                </a:extLst>
              </a:tr>
            </a:tbl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2478" y="3288629"/>
            <a:ext cx="9104728" cy="146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30000"/>
              </a:spcAft>
              <a:buChar char="•"/>
              <a:defRPr sz="2400">
                <a:solidFill>
                  <a:schemeClr val="accent1"/>
                </a:solidFill>
                <a:latin typeface="+mn-lt"/>
                <a:ea typeface="+mn-ea"/>
                <a:cs typeface="ＭＳ Ｐゴシック" charset="0"/>
              </a:defRPr>
            </a:lvl1pPr>
            <a:lvl2pPr marL="514350" indent="-114300" algn="l" rtl="0" eaLnBrk="0" fontAlgn="base" hangingPunct="0">
              <a:lnSpc>
                <a:spcPts val="22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55663" indent="-117475" algn="l" rtl="0" eaLnBrk="0" fontAlgn="base" hangingPunct="0">
              <a:lnSpc>
                <a:spcPts val="20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3pPr>
            <a:lvl4pPr marL="1200150" indent="-114300" algn="l" rtl="0" eaLnBrk="0" fontAlgn="base" hangingPunct="0">
              <a:lnSpc>
                <a:spcPts val="18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6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4pPr>
            <a:lvl5pPr marL="1543050" indent="-114300" algn="l" rtl="0" eaLnBrk="0" fontAlgn="base" hangingPunct="0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5pPr>
            <a:lvl6pPr marL="2000250" indent="-114300" algn="l" rtl="0" fontAlgn="base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457450" indent="-114300" algn="l" rtl="0" fontAlgn="base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2914650" indent="-114300" algn="l" rtl="0" fontAlgn="base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371850" indent="-114300" algn="l" rtl="0" fontAlgn="base">
              <a:lnSpc>
                <a:spcPts val="1600"/>
              </a:lnSpc>
              <a:spcBef>
                <a:spcPct val="10000"/>
              </a:spcBef>
              <a:spcAft>
                <a:spcPct val="30000"/>
              </a:spcAft>
              <a:buSzPct val="80000"/>
              <a:buChar char="•"/>
              <a:defRPr sz="14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kern="0" dirty="0"/>
              <a:t>  </a:t>
            </a:r>
            <a:r>
              <a:rPr lang="en-US" b="1" kern="0"/>
              <a:t>Clear, see-through liquids </a:t>
            </a:r>
            <a:r>
              <a:rPr lang="en-US" b="1" u="sng" kern="0"/>
              <a:t>include</a:t>
            </a:r>
            <a:r>
              <a:rPr lang="en-US" b="1" kern="0"/>
              <a:t>:</a:t>
            </a:r>
            <a:endParaRPr lang="en-US" b="1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kern="0" dirty="0">
                <a:solidFill>
                  <a:schemeClr val="tx1"/>
                </a:solidFill>
              </a:rPr>
              <a:t> </a:t>
            </a:r>
            <a:r>
              <a:rPr lang="en-US" sz="2800" b="1" kern="0">
                <a:solidFill>
                  <a:schemeClr val="tx1"/>
                </a:solidFill>
              </a:rPr>
              <a:t>+Water +Pedialyte +Gatorade +Powerade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i="1" kern="0" dirty="0"/>
              <a:t>Clear Liquids are encouraged until 2 hours before your scheduled </a:t>
            </a:r>
            <a:r>
              <a:rPr lang="en-US" sz="1600" b="1" i="1" kern="0"/>
              <a:t>arrival time</a:t>
            </a:r>
            <a:r>
              <a:rPr lang="en-US" sz="1600" b="1" i="1" kern="0" dirty="0"/>
              <a:t> at the hospital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US" sz="2000" kern="0"/>
          </a:p>
        </p:txBody>
      </p:sp>
    </p:spTree>
    <p:extLst>
      <p:ext uri="{BB962C8B-B14F-4D97-AF65-F5344CB8AC3E}">
        <p14:creationId xmlns:p14="http://schemas.microsoft.com/office/powerpoint/2010/main" val="329160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202951" y="169069"/>
            <a:ext cx="8250488" cy="777479"/>
          </a:xfrm>
        </p:spPr>
        <p:txBody>
          <a:bodyPr/>
          <a:lstStyle/>
          <a:p>
            <a:r>
              <a:rPr lang="en-US" dirty="0">
                <a:latin typeface="Arial"/>
              </a:rPr>
              <a:t>Day Before &amp; Day of Surgery</a:t>
            </a:r>
            <a:br>
              <a:rPr lang="en-US" dirty="0">
                <a:latin typeface="Arial"/>
              </a:rPr>
            </a:br>
            <a:r>
              <a:rPr lang="en-US" sz="2000" dirty="0">
                <a:latin typeface="Arial"/>
              </a:rPr>
              <a:t>Patient Checklist – Medication &amp; Hygiene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AF7E-25ED-E842-9280-AD97F89F944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339850" y="486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42226" y="1053347"/>
            <a:ext cx="8367166" cy="355592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     </a:t>
            </a:r>
            <a:r>
              <a:rPr lang="en-US" sz="2000" b="1" u="sng" dirty="0"/>
              <a:t>Medications</a:t>
            </a:r>
            <a:endParaRPr lang="en-US" b="1" u="sng" dirty="0"/>
          </a:p>
          <a:p>
            <a:pPr lvl="1">
              <a:lnSpc>
                <a:spcPct val="100000"/>
              </a:lnSpc>
            </a:pPr>
            <a:r>
              <a:rPr lang="en-US" sz="1600" dirty="0"/>
              <a:t>Take any Blood Pressure medications with small sips of water </a:t>
            </a:r>
            <a:r>
              <a:rPr lang="en-US" sz="1600" dirty="0">
                <a:solidFill>
                  <a:srgbClr val="000000"/>
                </a:solidFill>
              </a:rPr>
              <a:t> </a:t>
            </a:r>
            <a:endParaRPr lang="en-US" b="1" u="sng" dirty="0">
              <a:solidFill>
                <a:srgbClr val="000000"/>
              </a:solidFill>
            </a:endParaRPr>
          </a:p>
          <a:p>
            <a:pPr marL="400050" lvl="1" indent="0">
              <a:lnSpc>
                <a:spcPct val="100000"/>
              </a:lnSpc>
              <a:buNone/>
            </a:pPr>
            <a:r>
              <a:rPr lang="en-US" b="1" u="sng" dirty="0">
                <a:solidFill>
                  <a:srgbClr val="536895"/>
                </a:solidFill>
              </a:rPr>
              <a:t>Hygiene</a:t>
            </a:r>
            <a:endParaRPr lang="en-US" sz="2000" b="1" u="sng" dirty="0"/>
          </a:p>
          <a:p>
            <a:pPr lvl="1">
              <a:lnSpc>
                <a:spcPct val="100000"/>
              </a:lnSpc>
            </a:pPr>
            <a:r>
              <a:rPr lang="en-US" sz="1600" dirty="0"/>
              <a:t>Shower and wash your hair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You will be given a special liquid soap prior to your surgery during you surgeon’s clinic.</a:t>
            </a:r>
            <a:endParaRPr lang="en-US" dirty="0">
              <a:solidFill>
                <a:srgbClr val="616365"/>
              </a:solidFill>
            </a:endParaRPr>
          </a:p>
          <a:p>
            <a:pPr marL="400050" lvl="1" indent="0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16365"/>
                </a:solidFill>
              </a:rPr>
              <a:t>+ </a:t>
            </a:r>
            <a:r>
              <a:rPr lang="en-US" sz="1400" b="1" dirty="0" err="1">
                <a:solidFill>
                  <a:srgbClr val="616365"/>
                </a:solidFill>
              </a:rPr>
              <a:t>Hibiclens</a:t>
            </a:r>
            <a:r>
              <a:rPr lang="en-US" sz="1400" b="1" dirty="0">
                <a:solidFill>
                  <a:srgbClr val="616365"/>
                </a:solidFill>
              </a:rPr>
              <a:t> – Instructions</a:t>
            </a:r>
            <a:endParaRPr lang="en-US" sz="1400">
              <a:solidFill>
                <a:srgbClr val="616365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600" dirty="0"/>
              <a:t>Do not shave at or near the site of surgery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Remove fingernail polish and acrylic nails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      </a:t>
            </a:r>
            <a:r>
              <a:rPr lang="en-US" sz="2000" b="1" u="sng" dirty="0"/>
              <a:t>Risk for Infection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Report any changes in physical condition (cold, fever, rash, nausea vomiting, diarrhea)</a:t>
            </a:r>
          </a:p>
        </p:txBody>
      </p:sp>
      <p:pic>
        <p:nvPicPr>
          <p:cNvPr id="16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5FB655C3-665C-45F0-8FFC-86AAC0A9B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415950" y="3675826"/>
            <a:ext cx="585418" cy="58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1268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B8D8E"/>
      </a:lt2>
      <a:accent1>
        <a:srgbClr val="536895"/>
      </a:accent1>
      <a:accent2>
        <a:srgbClr val="616365"/>
      </a:accent2>
      <a:accent3>
        <a:srgbClr val="FFFFFF"/>
      </a:accent3>
      <a:accent4>
        <a:srgbClr val="000000"/>
      </a:accent4>
      <a:accent5>
        <a:srgbClr val="B3B9C8"/>
      </a:accent5>
      <a:accent6>
        <a:srgbClr val="57595B"/>
      </a:accent6>
      <a:hlink>
        <a:srgbClr val="F1E3BB"/>
      </a:hlink>
      <a:folHlink>
        <a:srgbClr val="FFB612"/>
      </a:folHlink>
    </a:clrScheme>
    <a:fontScheme name="Default">
      <a:majorFont>
        <a:latin typeface="Times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B8D8E"/>
        </a:lt2>
        <a:accent1>
          <a:srgbClr val="536895"/>
        </a:accent1>
        <a:accent2>
          <a:srgbClr val="616365"/>
        </a:accent2>
        <a:accent3>
          <a:srgbClr val="FFFFFF"/>
        </a:accent3>
        <a:accent4>
          <a:srgbClr val="000000"/>
        </a:accent4>
        <a:accent5>
          <a:srgbClr val="B3B9C8"/>
        </a:accent5>
        <a:accent6>
          <a:srgbClr val="57595B"/>
        </a:accent6>
        <a:hlink>
          <a:srgbClr val="F1E3BB"/>
        </a:hlink>
        <a:folHlink>
          <a:srgbClr val="FFB6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2847</Words>
  <Application>Microsoft Office PowerPoint</Application>
  <PresentationFormat>On-screen Show (16:9)</PresentationFormat>
  <Paragraphs>468</Paragraphs>
  <Slides>51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ＭＳ Ｐゴシック</vt:lpstr>
      <vt:lpstr>Arial</vt:lpstr>
      <vt:lpstr>Arial,Sans-Serif</vt:lpstr>
      <vt:lpstr>Calibri</vt:lpstr>
      <vt:lpstr>Times</vt:lpstr>
      <vt:lpstr>Wingdings</vt:lpstr>
      <vt:lpstr>Wingdings,Sans-Serif</vt:lpstr>
      <vt:lpstr>Default</vt:lpstr>
      <vt:lpstr>PowerPoint Presentation</vt:lpstr>
      <vt:lpstr>Welcome!</vt:lpstr>
      <vt:lpstr>Class Outline</vt:lpstr>
      <vt:lpstr>Review these electronic attachments</vt:lpstr>
      <vt:lpstr>PowerPoint Presentation</vt:lpstr>
      <vt:lpstr>Your Surgery</vt:lpstr>
      <vt:lpstr>Arrival Time to the Hospital</vt:lpstr>
      <vt:lpstr>Day Before &amp; Day of Surgery Patient Checklist – Your Diet</vt:lpstr>
      <vt:lpstr>Day Before &amp; Day of Surgery Patient Checklist – Medication &amp; Hygiene</vt:lpstr>
      <vt:lpstr>Day Before &amp; Day of Surgery Patient Checklist – What to Bring &amp; What Stay at Home</vt:lpstr>
      <vt:lpstr>Day of Surgery</vt:lpstr>
      <vt:lpstr>3NW Spine &amp; Ortho Unit Overview</vt:lpstr>
      <vt:lpstr>Focusing On Your Care Foods, Fluids, and Elimination</vt:lpstr>
      <vt:lpstr>Focusing On Your Care Mobility &amp; Safety</vt:lpstr>
      <vt:lpstr>Focusing On Your Care Swelling Management</vt:lpstr>
      <vt:lpstr>Focusing On Your Care Deep Vein Thrombosis (DVT) Prevention</vt:lpstr>
      <vt:lpstr>Focusing On Your Care Infection Prevention (Continued)</vt:lpstr>
      <vt:lpstr>Discharge Day – Post-Op Day 0-2</vt:lpstr>
      <vt:lpstr>PowerPoint Presentation</vt:lpstr>
      <vt:lpstr>Medication Considerations BEFORE Surgery</vt:lpstr>
      <vt:lpstr>Medication Considerations AFTER Surgery</vt:lpstr>
      <vt:lpstr>Medication Considerations AFTER Surgery (Continued)</vt:lpstr>
      <vt:lpstr>Medication Considerations AFTER Surgery (Continued)</vt:lpstr>
      <vt:lpstr>PowerPoint Presentation</vt:lpstr>
      <vt:lpstr>Rehabilitation – Physical Therapy Post-Operative Day #0</vt:lpstr>
      <vt:lpstr>Rehabilitation – Physical Therapy Post-Operative Day #1</vt:lpstr>
      <vt:lpstr>Rehabilitation Daily Physical Therapy Treatments</vt:lpstr>
      <vt:lpstr>Rehabilitation Daily Physical Therapy Treatments Con’t.</vt:lpstr>
      <vt:lpstr>Rehabilitation Coordinating Your Care</vt:lpstr>
      <vt:lpstr>Rehabilitation Movement/Dislocation Precautions – Hips Con’t.</vt:lpstr>
      <vt:lpstr>Questions?</vt:lpstr>
      <vt:lpstr>PowerPoint Presentation</vt:lpstr>
      <vt:lpstr>Rehabilitation – Occupational Therapy Post-Operative Day #0 or 1</vt:lpstr>
      <vt:lpstr>Rehabilitation Preparing for Home</vt:lpstr>
      <vt:lpstr>Rehabilitation Preparing for Home</vt:lpstr>
      <vt:lpstr>Rehabilitation Preparing for Home – Common Bathroom Equipment</vt:lpstr>
      <vt:lpstr>Rehabilitation Preparing for Home – Common Home Modifications</vt:lpstr>
      <vt:lpstr>Rehabilitation Discharge Planning to Home</vt:lpstr>
      <vt:lpstr>PowerPoint Presentation</vt:lpstr>
      <vt:lpstr>Designated Helper – Family/Friends</vt:lpstr>
      <vt:lpstr>Discharge Planning</vt:lpstr>
      <vt:lpstr>Discharge Planning Con’t.</vt:lpstr>
      <vt:lpstr>Medicare Part A &amp; B</vt:lpstr>
      <vt:lpstr>Durable Medical Equipment</vt:lpstr>
      <vt:lpstr>Home Health Services</vt:lpstr>
      <vt:lpstr>Skilled Nursing Facility (SNF)</vt:lpstr>
      <vt:lpstr>Private Pay Caregiving Agencies</vt:lpstr>
      <vt:lpstr>Class Survey – See instructions below!</vt:lpstr>
      <vt:lpstr>Orthopaedic Nurse Navigator</vt:lpstr>
      <vt:lpstr>Thank You All For Coming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Kwok, Eric</dc:creator>
  <cp:keywords/>
  <dc:description/>
  <cp:lastModifiedBy>Phoeng, Wilson</cp:lastModifiedBy>
  <cp:revision>969</cp:revision>
  <cp:lastPrinted>2019-03-04T17:23:55Z</cp:lastPrinted>
  <dcterms:created xsi:type="dcterms:W3CDTF">2018-02-01T18:01:43Z</dcterms:created>
  <dcterms:modified xsi:type="dcterms:W3CDTF">2022-07-11T17:05:12Z</dcterms:modified>
  <cp:category/>
</cp:coreProperties>
</file>