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61" r:id="rId2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FD2DC"/>
          </a:solidFill>
        </a:fill>
      </a:tcStyle>
    </a:wholeTbl>
    <a:band2H>
      <a:tcTxStyle/>
      <a:tcStyle>
        <a:tcBdr/>
        <a:fill>
          <a:solidFill>
            <a:srgbClr val="E9EAEE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D0D0D0"/>
          </a:solidFill>
        </a:fill>
      </a:tcStyle>
    </a:wholeTbl>
    <a:band2H>
      <a:tcTxStyle/>
      <a:tcStyle>
        <a:tcBdr/>
        <a:fill>
          <a:solidFill>
            <a:srgbClr val="E9E9E9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130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9" name="Shape 13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j-lt"/>
        <a:ea typeface="+mj-ea"/>
        <a:cs typeface="+mj-cs"/>
        <a:sym typeface="Arial"/>
      </a:defRPr>
    </a:lvl1pPr>
    <a:lvl2pPr indent="228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2pPr>
    <a:lvl3pPr indent="457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3pPr>
    <a:lvl4pPr indent="685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4pPr>
    <a:lvl5pPr indent="9144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8"/>
          <p:cNvGrpSpPr/>
          <p:nvPr/>
        </p:nvGrpSpPr>
        <p:grpSpPr>
          <a:xfrm>
            <a:off x="0" y="6024650"/>
            <a:ext cx="9144000" cy="350662"/>
            <a:chOff x="0" y="0"/>
            <a:chExt cx="9144000" cy="350661"/>
          </a:xfrm>
        </p:grpSpPr>
        <p:sp>
          <p:nvSpPr>
            <p:cNvPr id="16" name="Shape 16"/>
            <p:cNvSpPr/>
            <p:nvPr/>
          </p:nvSpPr>
          <p:spPr>
            <a:xfrm>
              <a:off x="0" y="145962"/>
              <a:ext cx="9144000" cy="58737"/>
            </a:xfrm>
            <a:prstGeom prst="rect">
              <a:avLst/>
            </a:prstGeom>
            <a:solidFill>
              <a:srgbClr val="FFB61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17" name="Shape 17"/>
            <p:cNvSpPr/>
            <p:nvPr/>
          </p:nvSpPr>
          <p:spPr>
            <a:xfrm>
              <a:off x="0" y="-1"/>
              <a:ext cx="167653" cy="35066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/>
            <a:p>
              <a:r>
                <a:t> </a:t>
              </a:r>
            </a:p>
          </p:txBody>
        </p:sp>
      </p:grpSp>
      <p:sp>
        <p:nvSpPr>
          <p:cNvPr id="19" name="Shape 1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pic>
        <p:nvPicPr>
          <p:cNvPr id="20" name="image1.pdf" descr="UCLA_H_RGB_NEW.eps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75732" y="6307666"/>
            <a:ext cx="1388536" cy="448897"/>
          </a:xfrm>
          <a:prstGeom prst="rect">
            <a:avLst/>
          </a:prstGeom>
          <a:ln w="12700">
            <a:miter lim="400000"/>
          </a:ln>
        </p:spPr>
      </p:pic>
      <p:sp>
        <p:nvSpPr>
          <p:cNvPr id="21" name="Shape 21"/>
          <p:cNvSpPr/>
          <p:nvPr/>
        </p:nvSpPr>
        <p:spPr>
          <a:xfrm>
            <a:off x="-1" y="-1"/>
            <a:ext cx="9144001" cy="6173305"/>
          </a:xfrm>
          <a:prstGeom prst="rect">
            <a:avLst/>
          </a:prstGeom>
          <a:solidFill>
            <a:srgbClr val="2B70AE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i="1"/>
            </a:pPr>
            <a:endParaRPr/>
          </a:p>
        </p:txBody>
      </p:sp>
      <p:sp>
        <p:nvSpPr>
          <p:cNvPr id="22" name="Shape 22"/>
          <p:cNvSpPr>
            <a:spLocks noGrp="1"/>
          </p:cNvSpPr>
          <p:nvPr>
            <p:ph type="title"/>
          </p:nvPr>
        </p:nvSpPr>
        <p:spPr>
          <a:xfrm>
            <a:off x="684212" y="2284413"/>
            <a:ext cx="7769226" cy="1371601"/>
          </a:xfrm>
          <a:prstGeom prst="rect">
            <a:avLst/>
          </a:prstGeom>
        </p:spPr>
        <p:txBody>
          <a:bodyPr anchor="t"/>
          <a:lstStyle>
            <a:lvl1pPr>
              <a:defRPr sz="4800"/>
            </a:lvl1pPr>
          </a:lstStyle>
          <a:p>
            <a:r>
              <a:t>Title Text</a:t>
            </a:r>
          </a:p>
        </p:txBody>
      </p:sp>
      <p:sp>
        <p:nvSpPr>
          <p:cNvPr id="23" name="Shape 23"/>
          <p:cNvSpPr>
            <a:spLocks noGrp="1"/>
          </p:cNvSpPr>
          <p:nvPr>
            <p:ph type="body" sz="half" idx="1"/>
          </p:nvPr>
        </p:nvSpPr>
        <p:spPr>
          <a:xfrm>
            <a:off x="684212" y="3886200"/>
            <a:ext cx="7769226" cy="2057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3">
                    <a:lumOff val="44000"/>
                  </a:schemeClr>
                </a:solidFill>
              </a:defRPr>
            </a:lvl1pPr>
            <a:lvl2pPr marL="541019" indent="-140969">
              <a:defRPr>
                <a:solidFill>
                  <a:schemeClr val="accent3">
                    <a:lumOff val="44000"/>
                  </a:schemeClr>
                </a:solidFill>
              </a:defRPr>
            </a:lvl2pPr>
            <a:lvl3pPr marL="898525" indent="-158750">
              <a:defRPr>
                <a:solidFill>
                  <a:schemeClr val="accent3">
                    <a:lumOff val="44000"/>
                  </a:schemeClr>
                </a:solidFill>
              </a:defRPr>
            </a:lvl3pPr>
            <a:lvl4pPr marL="1245394" indent="-159544">
              <a:defRPr>
                <a:solidFill>
                  <a:schemeClr val="accent3">
                    <a:lumOff val="44000"/>
                  </a:schemeClr>
                </a:solidFill>
              </a:defRPr>
            </a:lvl4pPr>
            <a:lvl5pPr marL="1622425" indent="-190500">
              <a:defRPr>
                <a:solidFill>
                  <a:schemeClr val="accent3">
                    <a:lumOff val="44000"/>
                  </a:schemeClr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1" name="Shape 121"/>
          <p:cNvSpPr>
            <a:spLocks noGrp="1"/>
          </p:cNvSpPr>
          <p:nvPr>
            <p:ph type="body" sz="half" idx="1"/>
          </p:nvPr>
        </p:nvSpPr>
        <p:spPr>
          <a:xfrm>
            <a:off x="684212" y="1598612"/>
            <a:ext cx="3808414" cy="4344989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2" name="Shape 1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30" name="Shape 130"/>
          <p:cNvSpPr>
            <a:spLocks noGrp="1"/>
          </p:cNvSpPr>
          <p:nvPr>
            <p:ph type="body" sz="half" idx="1"/>
          </p:nvPr>
        </p:nvSpPr>
        <p:spPr>
          <a:xfrm>
            <a:off x="684212" y="1598612"/>
            <a:ext cx="3808414" cy="4344989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1" name="Shape 131"/>
          <p:cNvSpPr>
            <a:spLocks noGrp="1"/>
          </p:cNvSpPr>
          <p:nvPr>
            <p:ph type="body" sz="half" idx="13"/>
          </p:nvPr>
        </p:nvSpPr>
        <p:spPr>
          <a:xfrm>
            <a:off x="4645025" y="1598612"/>
            <a:ext cx="3808413" cy="4344988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2" name="Shape 13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>
              <a:defRPr sz="4000" b="1" cap="all"/>
            </a:lvl1pPr>
          </a:lstStyle>
          <a:p>
            <a:r>
              <a:t>Title Text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700"/>
              </a:spcBef>
              <a:buSzTx/>
              <a:buNone/>
              <a:defRPr sz="2000"/>
            </a:lvl1pPr>
            <a:lvl2pPr marL="0" indent="457200">
              <a:spcBef>
                <a:spcPts val="700"/>
              </a:spcBef>
              <a:buSzTx/>
              <a:buNone/>
              <a:defRPr sz="2000"/>
            </a:lvl2pPr>
            <a:lvl3pPr marL="0" indent="914400">
              <a:spcBef>
                <a:spcPts val="700"/>
              </a:spcBef>
              <a:buSzTx/>
              <a:buNone/>
              <a:defRPr sz="2000"/>
            </a:lvl3pPr>
            <a:lvl4pPr marL="0" indent="1371600">
              <a:spcBef>
                <a:spcPts val="700"/>
              </a:spcBef>
              <a:buSzTx/>
              <a:buNone/>
              <a:defRPr sz="2000"/>
            </a:lvl4pPr>
            <a:lvl5pPr marL="0" indent="1828800">
              <a:spcBef>
                <a:spcPts val="700"/>
              </a:spcBef>
              <a:buSzTx/>
              <a:buNone/>
              <a:defRPr sz="20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hape 49"/>
          <p:cNvSpPr>
            <a:spLocks noGrp="1"/>
          </p:cNvSpPr>
          <p:nvPr>
            <p:ph type="body" sz="half" idx="1"/>
          </p:nvPr>
        </p:nvSpPr>
        <p:spPr>
          <a:xfrm>
            <a:off x="684212" y="1598612"/>
            <a:ext cx="3808414" cy="4344989"/>
          </a:xfrm>
          <a:prstGeom prst="rect">
            <a:avLst/>
          </a:prstGeom>
        </p:spPr>
        <p:txBody>
          <a:bodyPr/>
          <a:lstStyle>
            <a:lvl1pPr marL="176212" indent="-176212">
              <a:spcBef>
                <a:spcPts val="1000"/>
              </a:spcBef>
              <a:defRPr sz="2800"/>
            </a:lvl1pPr>
            <a:lvl2pPr marL="533400" indent="-133350">
              <a:spcBef>
                <a:spcPts val="1000"/>
              </a:spcBef>
              <a:defRPr sz="2800"/>
            </a:lvl2pPr>
            <a:lvl3pPr marL="902652" indent="-164464">
              <a:spcBef>
                <a:spcPts val="1000"/>
              </a:spcBef>
              <a:defRPr sz="2800"/>
            </a:lvl3pPr>
            <a:lvl4pPr marL="1263650" indent="-177800">
              <a:spcBef>
                <a:spcPts val="1000"/>
              </a:spcBef>
              <a:defRPr sz="2800"/>
            </a:lvl4pPr>
            <a:lvl5pPr marL="1606550" indent="-177800">
              <a:spcBef>
                <a:spcPts val="10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0" name="Shape 5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hape 58"/>
          <p:cNvSpPr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None/>
              <a:defRPr b="1"/>
            </a:lvl1pPr>
            <a:lvl2pPr marL="0" indent="457200">
              <a:buSzTx/>
              <a:buNone/>
              <a:defRPr b="1"/>
            </a:lvl2pPr>
            <a:lvl3pPr marL="0" indent="914400">
              <a:buSzTx/>
              <a:buNone/>
              <a:defRPr b="1"/>
            </a:lvl3pPr>
            <a:lvl4pPr marL="0" indent="1371600">
              <a:buSzTx/>
              <a:buNone/>
              <a:defRPr b="1"/>
            </a:lvl4pPr>
            <a:lvl5pPr marL="0" indent="1828800">
              <a:buSzTx/>
              <a:buNone/>
              <a:defRPr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9" name="Shape 59"/>
          <p:cNvSpPr>
            <a:spLocks noGrp="1"/>
          </p:cNvSpPr>
          <p:nvPr>
            <p:ph type="body" sz="quarter" idx="13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None/>
              <a:defRPr b="1"/>
            </a:pPr>
            <a:endParaRPr/>
          </a:p>
        </p:txBody>
      </p:sp>
      <p:sp>
        <p:nvSpPr>
          <p:cNvPr id="60" name="Shape 6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/>
          <a:lstStyle>
            <a:lvl1pPr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83" name="Shape 83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 marL="176212" indent="-176212">
              <a:spcBef>
                <a:spcPts val="1100"/>
              </a:spcBef>
              <a:defRPr sz="3200"/>
            </a:lvl1pPr>
            <a:lvl2pPr marL="530678" indent="-130628">
              <a:spcBef>
                <a:spcPts val="1100"/>
              </a:spcBef>
              <a:defRPr sz="3200"/>
            </a:lvl2pPr>
            <a:lvl3pPr>
              <a:spcBef>
                <a:spcPts val="1100"/>
              </a:spcBef>
              <a:defRPr sz="3200"/>
            </a:lvl3pPr>
            <a:lvl4pPr marL="1268730" indent="-182880">
              <a:spcBef>
                <a:spcPts val="1100"/>
              </a:spcBef>
              <a:defRPr sz="3200"/>
            </a:lvl4pPr>
            <a:lvl5pPr marL="1611630" indent="-182880">
              <a:spcBef>
                <a:spcPts val="1100"/>
              </a:spcBef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4" name="Shape 84"/>
          <p:cNvSpPr>
            <a:spLocks noGrp="1"/>
          </p:cNvSpPr>
          <p:nvPr>
            <p:ph type="body" sz="half" idx="13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500"/>
              </a:spcBef>
              <a:buSzTx/>
              <a:buNone/>
              <a:defRPr sz="1400"/>
            </a:pPr>
            <a:endParaRPr/>
          </a:p>
        </p:txBody>
      </p:sp>
      <p:sp>
        <p:nvSpPr>
          <p:cNvPr id="85" name="Shape 8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/>
          <a:lstStyle>
            <a:lvl1pPr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93" name="Shape 93"/>
          <p:cNvSpPr>
            <a:spLocks noGrp="1"/>
          </p:cNvSpPr>
          <p:nvPr>
            <p:ph type="pic" sz="half" idx="13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94" name="Shape 94"/>
          <p:cNvSpPr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500"/>
              </a:spcBef>
              <a:buSzTx/>
              <a:buNone/>
              <a:defRPr sz="1400"/>
            </a:lvl1pPr>
            <a:lvl2pPr marL="0" indent="457200">
              <a:spcBef>
                <a:spcPts val="500"/>
              </a:spcBef>
              <a:buSzTx/>
              <a:buNone/>
              <a:defRPr sz="1400"/>
            </a:lvl2pPr>
            <a:lvl3pPr marL="0" indent="914400">
              <a:spcBef>
                <a:spcPts val="500"/>
              </a:spcBef>
              <a:buSzTx/>
              <a:buNone/>
              <a:defRPr sz="1400"/>
            </a:lvl3pPr>
            <a:lvl4pPr marL="0" indent="1371600">
              <a:spcBef>
                <a:spcPts val="500"/>
              </a:spcBef>
              <a:buSzTx/>
              <a:buNone/>
              <a:defRPr sz="1400"/>
            </a:lvl4pPr>
            <a:lvl5pPr marL="0" indent="1828800">
              <a:spcBef>
                <a:spcPts val="500"/>
              </a:spcBef>
              <a:buSzTx/>
              <a:buNone/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5" name="Shape 9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03" name="Shape 10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4" name="Shape 10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>
            <a:spLocks noGrp="1"/>
          </p:cNvSpPr>
          <p:nvPr>
            <p:ph type="title"/>
          </p:nvPr>
        </p:nvSpPr>
        <p:spPr>
          <a:xfrm>
            <a:off x="6511925" y="225425"/>
            <a:ext cx="1941514" cy="5718175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12" name="Shape 112"/>
          <p:cNvSpPr>
            <a:spLocks noGrp="1"/>
          </p:cNvSpPr>
          <p:nvPr>
            <p:ph type="body" idx="1"/>
          </p:nvPr>
        </p:nvSpPr>
        <p:spPr>
          <a:xfrm>
            <a:off x="684212" y="225425"/>
            <a:ext cx="5675314" cy="5718175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3" name="Shape 11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Off val="4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/>
          <p:nvPr/>
        </p:nvGrpSpPr>
        <p:grpSpPr>
          <a:xfrm>
            <a:off x="0" y="6024650"/>
            <a:ext cx="9144000" cy="350662"/>
            <a:chOff x="0" y="0"/>
            <a:chExt cx="9144000" cy="350661"/>
          </a:xfrm>
        </p:grpSpPr>
        <p:sp>
          <p:nvSpPr>
            <p:cNvPr id="2" name="Shape 2"/>
            <p:cNvSpPr/>
            <p:nvPr/>
          </p:nvSpPr>
          <p:spPr>
            <a:xfrm>
              <a:off x="0" y="145962"/>
              <a:ext cx="9144000" cy="58737"/>
            </a:xfrm>
            <a:prstGeom prst="rect">
              <a:avLst/>
            </a:prstGeom>
            <a:solidFill>
              <a:srgbClr val="FFB61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3" name="Shape 3"/>
            <p:cNvSpPr/>
            <p:nvPr/>
          </p:nvSpPr>
          <p:spPr>
            <a:xfrm>
              <a:off x="0" y="-1"/>
              <a:ext cx="167653" cy="35066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/>
            <a:p>
              <a:r>
                <a:t> </a:t>
              </a:r>
            </a:p>
          </p:txBody>
        </p:sp>
      </p:grpSp>
      <p:pic>
        <p:nvPicPr>
          <p:cNvPr id="5" name="image1.pdf" descr="UCLA_H_RGB_NEW.eps"/>
          <p:cNvPicPr>
            <a:picLocks noChangeAspect="1"/>
          </p:cNvPicPr>
          <p:nvPr/>
        </p:nvPicPr>
        <p:blipFill>
          <a:blip r:embed="rId13">
            <a:extLst/>
          </a:blip>
          <a:stretch>
            <a:fillRect/>
          </a:stretch>
        </p:blipFill>
        <p:spPr>
          <a:xfrm>
            <a:off x="575732" y="6307666"/>
            <a:ext cx="1388536" cy="448897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Shape 6"/>
          <p:cNvSpPr/>
          <p:nvPr/>
        </p:nvSpPr>
        <p:spPr>
          <a:xfrm>
            <a:off x="0" y="-1"/>
            <a:ext cx="9144000" cy="1369393"/>
          </a:xfrm>
          <a:prstGeom prst="rect">
            <a:avLst/>
          </a:prstGeom>
          <a:solidFill>
            <a:srgbClr val="2B70AE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i="1"/>
            </a:pPr>
            <a:endParaRPr/>
          </a:p>
        </p:txBody>
      </p:sp>
      <p:sp>
        <p:nvSpPr>
          <p:cNvPr id="7" name="Shape 7"/>
          <p:cNvSpPr>
            <a:spLocks noGrp="1"/>
          </p:cNvSpPr>
          <p:nvPr>
            <p:ph type="title"/>
          </p:nvPr>
        </p:nvSpPr>
        <p:spPr>
          <a:xfrm>
            <a:off x="684212" y="225425"/>
            <a:ext cx="7769226" cy="10366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b">
            <a:normAutofit/>
          </a:bodyPr>
          <a:lstStyle/>
          <a:p>
            <a:r>
              <a:t>Title Text</a:t>
            </a:r>
          </a:p>
        </p:txBody>
      </p:sp>
      <p:sp>
        <p:nvSpPr>
          <p:cNvPr id="8" name="Shape 8"/>
          <p:cNvSpPr>
            <a:spLocks noGrp="1"/>
          </p:cNvSpPr>
          <p:nvPr>
            <p:ph type="body" idx="1"/>
          </p:nvPr>
        </p:nvSpPr>
        <p:spPr>
          <a:xfrm>
            <a:off x="684212" y="1598612"/>
            <a:ext cx="7769226" cy="43449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" name="Shape 9"/>
          <p:cNvSpPr>
            <a:spLocks noGrp="1"/>
          </p:cNvSpPr>
          <p:nvPr>
            <p:ph type="sldNum" sz="quarter" idx="2"/>
          </p:nvPr>
        </p:nvSpPr>
        <p:spPr>
          <a:xfrm>
            <a:off x="8758262" y="6534639"/>
            <a:ext cx="153964" cy="135547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 anchor="ctr">
            <a:spAutoFit/>
          </a:bodyPr>
          <a:lstStyle>
            <a:lvl1pPr algn="r">
              <a:defRPr sz="10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 spd="med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chemeClr val="accent3">
              <a:lumOff val="44000"/>
            </a:schemeClr>
          </a:solidFill>
          <a:uFillTx/>
          <a:latin typeface="Times"/>
          <a:ea typeface="Times"/>
          <a:cs typeface="Times"/>
          <a:sym typeface="Times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chemeClr val="accent3">
              <a:lumOff val="44000"/>
            </a:schemeClr>
          </a:solidFill>
          <a:uFillTx/>
          <a:latin typeface="Times"/>
          <a:ea typeface="Times"/>
          <a:cs typeface="Times"/>
          <a:sym typeface="Times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chemeClr val="accent3">
              <a:lumOff val="44000"/>
            </a:schemeClr>
          </a:solidFill>
          <a:uFillTx/>
          <a:latin typeface="Times"/>
          <a:ea typeface="Times"/>
          <a:cs typeface="Times"/>
          <a:sym typeface="Times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chemeClr val="accent3">
              <a:lumOff val="44000"/>
            </a:schemeClr>
          </a:solidFill>
          <a:uFillTx/>
          <a:latin typeface="Times"/>
          <a:ea typeface="Times"/>
          <a:cs typeface="Times"/>
          <a:sym typeface="Times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chemeClr val="accent3">
              <a:lumOff val="44000"/>
            </a:schemeClr>
          </a:solidFill>
          <a:uFillTx/>
          <a:latin typeface="Times"/>
          <a:ea typeface="Times"/>
          <a:cs typeface="Times"/>
          <a:sym typeface="Times"/>
        </a:defRPr>
      </a:lvl5pPr>
      <a:lvl6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chemeClr val="accent3">
              <a:lumOff val="44000"/>
            </a:schemeClr>
          </a:solidFill>
          <a:uFillTx/>
          <a:latin typeface="Times"/>
          <a:ea typeface="Times"/>
          <a:cs typeface="Times"/>
          <a:sym typeface="Times"/>
        </a:defRPr>
      </a:lvl6pPr>
      <a:lvl7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chemeClr val="accent3">
              <a:lumOff val="44000"/>
            </a:schemeClr>
          </a:solidFill>
          <a:uFillTx/>
          <a:latin typeface="Times"/>
          <a:ea typeface="Times"/>
          <a:cs typeface="Times"/>
          <a:sym typeface="Times"/>
        </a:defRPr>
      </a:lvl7pPr>
      <a:lvl8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chemeClr val="accent3">
              <a:lumOff val="44000"/>
            </a:schemeClr>
          </a:solidFill>
          <a:uFillTx/>
          <a:latin typeface="Times"/>
          <a:ea typeface="Times"/>
          <a:cs typeface="Times"/>
          <a:sym typeface="Times"/>
        </a:defRPr>
      </a:lvl8pPr>
      <a:lvl9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chemeClr val="accent3">
              <a:lumOff val="44000"/>
            </a:schemeClr>
          </a:solidFill>
          <a:uFillTx/>
          <a:latin typeface="Times"/>
          <a:ea typeface="Times"/>
          <a:cs typeface="Times"/>
          <a:sym typeface="Times"/>
        </a:defRPr>
      </a:lvl9pPr>
    </p:titleStyle>
    <p:bodyStyle>
      <a:lvl1pPr marL="176212" marR="0" indent="-176212" algn="l" defTabSz="914400" rtl="0" latinLnBrk="0">
        <a:lnSpc>
          <a:spcPts val="2800"/>
        </a:lnSpc>
        <a:spcBef>
          <a:spcPts val="800"/>
        </a:spcBef>
        <a:spcAft>
          <a:spcPts val="0"/>
        </a:spcAft>
        <a:buClrTx/>
        <a:buSzPct val="100000"/>
        <a:buFontTx/>
        <a:buChar char="•"/>
        <a:tabLst/>
        <a:defRPr sz="2400" b="0" i="0" u="none" strike="noStrike" cap="none" spc="0" baseline="0">
          <a:ln>
            <a:noFill/>
          </a:ln>
          <a:solidFill>
            <a:schemeClr val="accent1"/>
          </a:solidFill>
          <a:uFillTx/>
          <a:latin typeface="+mj-lt"/>
          <a:ea typeface="+mj-ea"/>
          <a:cs typeface="+mj-cs"/>
          <a:sym typeface="Arial"/>
        </a:defRPr>
      </a:lvl1pPr>
      <a:lvl2pPr marL="537209" marR="0" indent="-137159" algn="l" defTabSz="914400" rtl="0" latinLnBrk="0">
        <a:lnSpc>
          <a:spcPts val="2800"/>
        </a:lnSpc>
        <a:spcBef>
          <a:spcPts val="800"/>
        </a:spcBef>
        <a:spcAft>
          <a:spcPts val="0"/>
        </a:spcAft>
        <a:buClrTx/>
        <a:buSzPct val="80000"/>
        <a:buFontTx/>
        <a:buChar char="•"/>
        <a:tabLst/>
        <a:defRPr sz="2400" b="0" i="0" u="none" strike="noStrike" cap="none" spc="0" baseline="0">
          <a:ln>
            <a:noFill/>
          </a:ln>
          <a:solidFill>
            <a:schemeClr val="accent1"/>
          </a:solidFill>
          <a:uFillTx/>
          <a:latin typeface="+mj-lt"/>
          <a:ea typeface="+mj-ea"/>
          <a:cs typeface="+mj-cs"/>
          <a:sym typeface="Arial"/>
        </a:defRPr>
      </a:lvl2pPr>
      <a:lvl3pPr marL="894821" marR="0" indent="-156633" algn="l" defTabSz="914400" rtl="0" latinLnBrk="0">
        <a:lnSpc>
          <a:spcPts val="2800"/>
        </a:lnSpc>
        <a:spcBef>
          <a:spcPts val="800"/>
        </a:spcBef>
        <a:spcAft>
          <a:spcPts val="0"/>
        </a:spcAft>
        <a:buClrTx/>
        <a:buSzPct val="80000"/>
        <a:buFontTx/>
        <a:buChar char="•"/>
        <a:tabLst/>
        <a:defRPr sz="2400" b="0" i="0" u="none" strike="noStrike" cap="none" spc="0" baseline="0">
          <a:ln>
            <a:noFill/>
          </a:ln>
          <a:solidFill>
            <a:schemeClr val="accent1"/>
          </a:solidFill>
          <a:uFillTx/>
          <a:latin typeface="+mj-lt"/>
          <a:ea typeface="+mj-ea"/>
          <a:cs typeface="+mj-cs"/>
          <a:sym typeface="Arial"/>
        </a:defRPr>
      </a:lvl3pPr>
      <a:lvl4pPr marL="1257300" marR="0" indent="-171450" algn="l" defTabSz="914400" rtl="0" latinLnBrk="0">
        <a:lnSpc>
          <a:spcPts val="2800"/>
        </a:lnSpc>
        <a:spcBef>
          <a:spcPts val="800"/>
        </a:spcBef>
        <a:spcAft>
          <a:spcPts val="0"/>
        </a:spcAft>
        <a:buClrTx/>
        <a:buSzPct val="80000"/>
        <a:buFontTx/>
        <a:buChar char="•"/>
        <a:tabLst/>
        <a:defRPr sz="2400" b="0" i="0" u="none" strike="noStrike" cap="none" spc="0" baseline="0">
          <a:ln>
            <a:noFill/>
          </a:ln>
          <a:solidFill>
            <a:schemeClr val="accent1"/>
          </a:solidFill>
          <a:uFillTx/>
          <a:latin typeface="+mj-lt"/>
          <a:ea typeface="+mj-ea"/>
          <a:cs typeface="+mj-cs"/>
          <a:sym typeface="Arial"/>
        </a:defRPr>
      </a:lvl4pPr>
      <a:lvl5pPr marL="1624692" marR="0" indent="-195942" algn="l" defTabSz="914400" rtl="0" latinLnBrk="0">
        <a:lnSpc>
          <a:spcPts val="2800"/>
        </a:lnSpc>
        <a:spcBef>
          <a:spcPts val="800"/>
        </a:spcBef>
        <a:spcAft>
          <a:spcPts val="0"/>
        </a:spcAft>
        <a:buClrTx/>
        <a:buSzPct val="80000"/>
        <a:buFontTx/>
        <a:buChar char="•"/>
        <a:tabLst/>
        <a:defRPr sz="2400" b="0" i="0" u="none" strike="noStrike" cap="none" spc="0" baseline="0">
          <a:ln>
            <a:noFill/>
          </a:ln>
          <a:solidFill>
            <a:schemeClr val="accent1"/>
          </a:solidFill>
          <a:uFillTx/>
          <a:latin typeface="+mj-lt"/>
          <a:ea typeface="+mj-ea"/>
          <a:cs typeface="+mj-cs"/>
          <a:sym typeface="Arial"/>
        </a:defRPr>
      </a:lvl5pPr>
      <a:lvl6pPr marL="2081892" marR="0" indent="-195942" algn="l" defTabSz="914400" rtl="0" latinLnBrk="0">
        <a:lnSpc>
          <a:spcPts val="2800"/>
        </a:lnSpc>
        <a:spcBef>
          <a:spcPts val="800"/>
        </a:spcBef>
        <a:spcAft>
          <a:spcPts val="0"/>
        </a:spcAft>
        <a:buClrTx/>
        <a:buSzPct val="80000"/>
        <a:buFontTx/>
        <a:buChar char="•"/>
        <a:tabLst/>
        <a:defRPr sz="2400" b="0" i="0" u="none" strike="noStrike" cap="none" spc="0" baseline="0">
          <a:ln>
            <a:noFill/>
          </a:ln>
          <a:solidFill>
            <a:schemeClr val="accent1"/>
          </a:solidFill>
          <a:uFillTx/>
          <a:latin typeface="+mj-lt"/>
          <a:ea typeface="+mj-ea"/>
          <a:cs typeface="+mj-cs"/>
          <a:sym typeface="Arial"/>
        </a:defRPr>
      </a:lvl6pPr>
      <a:lvl7pPr marL="2539092" marR="0" indent="-195942" algn="l" defTabSz="914400" rtl="0" latinLnBrk="0">
        <a:lnSpc>
          <a:spcPts val="2800"/>
        </a:lnSpc>
        <a:spcBef>
          <a:spcPts val="800"/>
        </a:spcBef>
        <a:spcAft>
          <a:spcPts val="0"/>
        </a:spcAft>
        <a:buClrTx/>
        <a:buSzPct val="80000"/>
        <a:buFontTx/>
        <a:buChar char="•"/>
        <a:tabLst/>
        <a:defRPr sz="2400" b="0" i="0" u="none" strike="noStrike" cap="none" spc="0" baseline="0">
          <a:ln>
            <a:noFill/>
          </a:ln>
          <a:solidFill>
            <a:schemeClr val="accent1"/>
          </a:solidFill>
          <a:uFillTx/>
          <a:latin typeface="+mj-lt"/>
          <a:ea typeface="+mj-ea"/>
          <a:cs typeface="+mj-cs"/>
          <a:sym typeface="Arial"/>
        </a:defRPr>
      </a:lvl7pPr>
      <a:lvl8pPr marL="2996292" marR="0" indent="-195942" algn="l" defTabSz="914400" rtl="0" latinLnBrk="0">
        <a:lnSpc>
          <a:spcPts val="2800"/>
        </a:lnSpc>
        <a:spcBef>
          <a:spcPts val="800"/>
        </a:spcBef>
        <a:spcAft>
          <a:spcPts val="0"/>
        </a:spcAft>
        <a:buClrTx/>
        <a:buSzPct val="80000"/>
        <a:buFontTx/>
        <a:buChar char="•"/>
        <a:tabLst/>
        <a:defRPr sz="2400" b="0" i="0" u="none" strike="noStrike" cap="none" spc="0" baseline="0">
          <a:ln>
            <a:noFill/>
          </a:ln>
          <a:solidFill>
            <a:schemeClr val="accent1"/>
          </a:solidFill>
          <a:uFillTx/>
          <a:latin typeface="+mj-lt"/>
          <a:ea typeface="+mj-ea"/>
          <a:cs typeface="+mj-cs"/>
          <a:sym typeface="Arial"/>
        </a:defRPr>
      </a:lvl8pPr>
      <a:lvl9pPr marL="3453492" marR="0" indent="-195942" algn="l" defTabSz="914400" rtl="0" latinLnBrk="0">
        <a:lnSpc>
          <a:spcPts val="2800"/>
        </a:lnSpc>
        <a:spcBef>
          <a:spcPts val="800"/>
        </a:spcBef>
        <a:spcAft>
          <a:spcPts val="0"/>
        </a:spcAft>
        <a:buClrTx/>
        <a:buSzPct val="80000"/>
        <a:buFontTx/>
        <a:buChar char="•"/>
        <a:tabLst/>
        <a:defRPr sz="2400" b="0" i="0" u="none" strike="noStrike" cap="none" spc="0" baseline="0">
          <a:ln>
            <a:noFill/>
          </a:ln>
          <a:solidFill>
            <a:schemeClr val="accent1"/>
          </a:solidFill>
          <a:uFillTx/>
          <a:latin typeface="+mj-lt"/>
          <a:ea typeface="+mj-ea"/>
          <a:cs typeface="+mj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>
            <a:spLocks noGrp="1"/>
          </p:cNvSpPr>
          <p:nvPr>
            <p:ph type="title"/>
          </p:nvPr>
        </p:nvSpPr>
        <p:spPr>
          <a:xfrm>
            <a:off x="0" y="-87086"/>
            <a:ext cx="8453440" cy="1436916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defRPr sz="2400"/>
            </a:pPr>
            <a:r>
              <a:rPr sz="3200" dirty="0"/>
              <a:t> Huddle Message: </a:t>
            </a:r>
            <a:br>
              <a:rPr sz="3200" dirty="0"/>
            </a:br>
            <a:r>
              <a:rPr sz="3200" dirty="0"/>
              <a:t> From the </a:t>
            </a:r>
            <a:r>
              <a:rPr sz="3200" dirty="0" smtClean="0"/>
              <a:t>Sepsis</a:t>
            </a:r>
            <a:r>
              <a:rPr lang="en-US" sz="3200" dirty="0" smtClean="0"/>
              <a:t> </a:t>
            </a:r>
            <a:r>
              <a:rPr lang="en-US" sz="3200" dirty="0" smtClean="0"/>
              <a:t>Champions Group </a:t>
            </a:r>
            <a:endParaRPr sz="3200" dirty="0"/>
          </a:p>
        </p:txBody>
      </p:sp>
      <p:pic>
        <p:nvPicPr>
          <p:cNvPr id="170" name="image3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721192" y="6217865"/>
            <a:ext cx="1902118" cy="640136"/>
          </a:xfrm>
          <a:prstGeom prst="rect">
            <a:avLst/>
          </a:prstGeom>
          <a:ln w="12700">
            <a:miter lim="400000"/>
          </a:ln>
        </p:spPr>
      </p:pic>
      <p:sp>
        <p:nvSpPr>
          <p:cNvPr id="171" name="Shape 171"/>
          <p:cNvSpPr>
            <a:spLocks noGrp="1"/>
          </p:cNvSpPr>
          <p:nvPr>
            <p:ph type="sldNum" sz="quarter" idx="2"/>
          </p:nvPr>
        </p:nvSpPr>
        <p:spPr>
          <a:xfrm>
            <a:off x="8785224" y="6534639"/>
            <a:ext cx="127001" cy="135547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</a:t>
            </a:fld>
            <a:endParaRPr/>
          </a:p>
        </p:txBody>
      </p:sp>
      <p:sp>
        <p:nvSpPr>
          <p:cNvPr id="172" name="Shape 172"/>
          <p:cNvSpPr/>
          <p:nvPr/>
        </p:nvSpPr>
        <p:spPr>
          <a:xfrm>
            <a:off x="1872343" y="6602411"/>
            <a:ext cx="4848851" cy="2642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 b="1" i="1"/>
            </a:pPr>
            <a:r>
              <a:t>If you have any questions contact your unit Sepsis Champion(s</a:t>
            </a:r>
            <a:r>
              <a:rPr b="0" i="0"/>
              <a:t>)</a:t>
            </a:r>
          </a:p>
        </p:txBody>
      </p:sp>
      <p:sp>
        <p:nvSpPr>
          <p:cNvPr id="173" name="Shape 173"/>
          <p:cNvSpPr/>
          <p:nvPr/>
        </p:nvSpPr>
        <p:spPr>
          <a:xfrm>
            <a:off x="305509" y="1413426"/>
            <a:ext cx="8838491" cy="26776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For our 18+ patients, please remember: </a:t>
            </a:r>
          </a:p>
          <a:p>
            <a:endParaRPr lang="en-US" dirty="0"/>
          </a:p>
          <a:p>
            <a:pPr marL="180473" indent="-180473">
              <a:buSzPct val="100000"/>
              <a:buFontTx/>
              <a:buChar char="•"/>
            </a:pPr>
            <a:endParaRPr lang="en-US" dirty="0"/>
          </a:p>
          <a:p>
            <a:pPr marL="180473" indent="-180473">
              <a:buSzPct val="100000"/>
              <a:buChar char="•"/>
            </a:pPr>
            <a:endParaRPr lang="en-US" sz="2400" b="1" dirty="0" smtClean="0"/>
          </a:p>
          <a:p>
            <a:endParaRPr dirty="0"/>
          </a:p>
          <a:p>
            <a:endParaRPr dirty="0"/>
          </a:p>
          <a:p>
            <a:endParaRPr dirty="0"/>
          </a:p>
          <a:p>
            <a:endParaRPr dirty="0"/>
          </a:p>
          <a:p>
            <a:endParaRPr dirty="0"/>
          </a:p>
        </p:txBody>
      </p:sp>
      <p:pic>
        <p:nvPicPr>
          <p:cNvPr id="7" name="Picture 6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6" t="27663" r="57257" b="4459"/>
          <a:stretch/>
        </p:blipFill>
        <p:spPr bwMode="auto">
          <a:xfrm>
            <a:off x="468536" y="2105984"/>
            <a:ext cx="4559562" cy="3048489"/>
          </a:xfrm>
          <a:prstGeom prst="rect">
            <a:avLst/>
          </a:prstGeom>
          <a:noFill/>
          <a:ln w="9525">
            <a:solidFill>
              <a:srgbClr val="5B9BD5"/>
            </a:solidFill>
            <a:round/>
            <a:headEnd/>
            <a:tailEnd/>
          </a:ln>
        </p:spPr>
      </p:pic>
      <p:sp>
        <p:nvSpPr>
          <p:cNvPr id="2" name="Rectangle 1"/>
          <p:cNvSpPr/>
          <p:nvPr/>
        </p:nvSpPr>
        <p:spPr>
          <a:xfrm>
            <a:off x="5191125" y="1349830"/>
            <a:ext cx="3721100" cy="5750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SzPct val="100000"/>
            </a:pPr>
            <a:endParaRPr lang="en-US" sz="2000" dirty="0"/>
          </a:p>
          <a:p>
            <a:pPr lvl="1" indent="0">
              <a:lnSpc>
                <a:spcPct val="150000"/>
              </a:lnSpc>
              <a:buSzPct val="100000"/>
            </a:pPr>
            <a:r>
              <a:rPr lang="en-US" b="1" i="1" dirty="0" smtClean="0"/>
              <a:t>Be </a:t>
            </a:r>
            <a:r>
              <a:rPr lang="en-US" b="1" i="1" dirty="0"/>
              <a:t>sure to complete the entire sepsis screening on all patients. </a:t>
            </a:r>
            <a:endParaRPr lang="en-US" b="1" i="1" dirty="0" smtClean="0"/>
          </a:p>
          <a:p>
            <a:pPr lvl="1" indent="0">
              <a:lnSpc>
                <a:spcPct val="150000"/>
              </a:lnSpc>
              <a:buSzPct val="100000"/>
            </a:pPr>
            <a:endParaRPr lang="en-US" i="1" dirty="0"/>
          </a:p>
          <a:p>
            <a:pPr lvl="1" indent="0">
              <a:lnSpc>
                <a:spcPct val="150000"/>
              </a:lnSpc>
              <a:buSzPct val="100000"/>
            </a:pPr>
            <a:r>
              <a:rPr lang="en-US" b="1" i="1" dirty="0" smtClean="0"/>
              <a:t>The </a:t>
            </a:r>
            <a:r>
              <a:rPr lang="en-US" b="1" i="1" dirty="0" smtClean="0"/>
              <a:t>screening done at </a:t>
            </a:r>
            <a:r>
              <a:rPr lang="en-US" b="1" i="1" dirty="0" smtClean="0"/>
              <a:t>“change </a:t>
            </a:r>
            <a:r>
              <a:rPr lang="en-US" b="1" i="1" dirty="0" smtClean="0"/>
              <a:t>of shift </a:t>
            </a:r>
            <a:r>
              <a:rPr lang="en-US" b="1" i="1" dirty="0" smtClean="0"/>
              <a:t>handover” </a:t>
            </a:r>
            <a:r>
              <a:rPr lang="en-US" b="1" i="1" dirty="0" smtClean="0"/>
              <a:t>must be completed by </a:t>
            </a:r>
            <a:r>
              <a:rPr lang="en-US" b="1" i="1" dirty="0"/>
              <a:t>2</a:t>
            </a:r>
            <a:r>
              <a:rPr lang="en-US" b="1" i="1" dirty="0" smtClean="0"/>
              <a:t> </a:t>
            </a:r>
            <a:r>
              <a:rPr lang="en-US" b="1" i="1" dirty="0" smtClean="0"/>
              <a:t>RN’s. </a:t>
            </a:r>
            <a:endParaRPr lang="en-US" b="1" i="1" dirty="0" smtClean="0"/>
          </a:p>
          <a:p>
            <a:pPr lvl="1" indent="0">
              <a:lnSpc>
                <a:spcPct val="150000"/>
              </a:lnSpc>
              <a:buSzPct val="100000"/>
            </a:pPr>
            <a:endParaRPr lang="en-US" b="1" i="1" dirty="0" smtClean="0"/>
          </a:p>
          <a:p>
            <a:pPr lvl="1" indent="0">
              <a:lnSpc>
                <a:spcPct val="150000"/>
              </a:lnSpc>
              <a:buSzPct val="100000"/>
            </a:pPr>
            <a:r>
              <a:rPr lang="en-US" b="1" i="1" dirty="0"/>
              <a:t>If you have a patient on antibiotics, but they continue to have &gt;2 SIRS Criteria, don’t hesitate to call a code sepsis!</a:t>
            </a:r>
          </a:p>
          <a:p>
            <a:pPr lvl="1" indent="0">
              <a:lnSpc>
                <a:spcPct val="150000"/>
              </a:lnSpc>
              <a:buSzPct val="100000"/>
            </a:pPr>
            <a:endParaRPr lang="en-US" b="1" i="1" u="sng" dirty="0"/>
          </a:p>
          <a:p>
            <a:pPr lvl="1" indent="0">
              <a:lnSpc>
                <a:spcPct val="150000"/>
              </a:lnSpc>
              <a:buSzPct val="100000"/>
            </a:pPr>
            <a:endParaRPr lang="en-US" dirty="0"/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36895"/>
      </a:accent1>
      <a:accent2>
        <a:srgbClr val="616365"/>
      </a:accent2>
      <a:accent3>
        <a:srgbClr val="8F8F8F"/>
      </a:accent3>
      <a:accent4>
        <a:srgbClr val="707070"/>
      </a:accent4>
      <a:accent5>
        <a:srgbClr val="B3B9C8"/>
      </a:accent5>
      <a:accent6>
        <a:srgbClr val="57595B"/>
      </a:accent6>
      <a:hlink>
        <a:srgbClr val="0000FF"/>
      </a:hlink>
      <a:folHlink>
        <a:srgbClr val="FF00FF"/>
      </a:folHlink>
    </a:clrScheme>
    <a:fontScheme name="Default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36895"/>
      </a:accent1>
      <a:accent2>
        <a:srgbClr val="616365"/>
      </a:accent2>
      <a:accent3>
        <a:srgbClr val="8F8F8F"/>
      </a:accent3>
      <a:accent4>
        <a:srgbClr val="707070"/>
      </a:accent4>
      <a:accent5>
        <a:srgbClr val="B3B9C8"/>
      </a:accent5>
      <a:accent6>
        <a:srgbClr val="57595B"/>
      </a:accent6>
      <a:hlink>
        <a:srgbClr val="0000FF"/>
      </a:hlink>
      <a:folHlink>
        <a:srgbClr val="FF00FF"/>
      </a:folHlink>
    </a:clrScheme>
    <a:fontScheme name="Default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80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</vt:lpstr>
      <vt:lpstr>Default</vt:lpstr>
      <vt:lpstr> Huddle Message:   From the Sepsis Champions Group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Huddle Message:   From the Sepsis Champions</dc:title>
  <dc:creator>Kao, Yuhan</dc:creator>
  <cp:lastModifiedBy>Ternavan, Kimberly A.</cp:lastModifiedBy>
  <cp:revision>6</cp:revision>
  <dcterms:modified xsi:type="dcterms:W3CDTF">2018-11-16T20:21:48Z</dcterms:modified>
</cp:coreProperties>
</file>