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46"/>
  </p:notesMasterIdLst>
  <p:sldIdLst>
    <p:sldId id="286" r:id="rId3"/>
    <p:sldId id="1250" r:id="rId4"/>
    <p:sldId id="287" r:id="rId5"/>
    <p:sldId id="1237" r:id="rId6"/>
    <p:sldId id="1238" r:id="rId7"/>
    <p:sldId id="1240" r:id="rId8"/>
    <p:sldId id="1236" r:id="rId9"/>
    <p:sldId id="290" r:id="rId10"/>
    <p:sldId id="1234" r:id="rId11"/>
    <p:sldId id="1239" r:id="rId12"/>
    <p:sldId id="1235" r:id="rId13"/>
    <p:sldId id="295" r:id="rId14"/>
    <p:sldId id="299" r:id="rId15"/>
    <p:sldId id="297" r:id="rId16"/>
    <p:sldId id="294" r:id="rId17"/>
    <p:sldId id="300" r:id="rId18"/>
    <p:sldId id="292" r:id="rId19"/>
    <p:sldId id="1245" r:id="rId20"/>
    <p:sldId id="1247" r:id="rId21"/>
    <p:sldId id="1246" r:id="rId22"/>
    <p:sldId id="298" r:id="rId23"/>
    <p:sldId id="293" r:id="rId24"/>
    <p:sldId id="1231" r:id="rId25"/>
    <p:sldId id="303" r:id="rId26"/>
    <p:sldId id="279" r:id="rId27"/>
    <p:sldId id="1226" r:id="rId28"/>
    <p:sldId id="281" r:id="rId29"/>
    <p:sldId id="282" r:id="rId30"/>
    <p:sldId id="283" r:id="rId31"/>
    <p:sldId id="284" r:id="rId32"/>
    <p:sldId id="1227" r:id="rId33"/>
    <p:sldId id="1229" r:id="rId34"/>
    <p:sldId id="1228" r:id="rId35"/>
    <p:sldId id="1232" r:id="rId36"/>
    <p:sldId id="1243" r:id="rId37"/>
    <p:sldId id="1248" r:id="rId38"/>
    <p:sldId id="262" r:id="rId39"/>
    <p:sldId id="1251" r:id="rId40"/>
    <p:sldId id="1252" r:id="rId41"/>
    <p:sldId id="1253" r:id="rId42"/>
    <p:sldId id="1244" r:id="rId43"/>
    <p:sldId id="1249" r:id="rId44"/>
    <p:sldId id="25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2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J LEWIN" userId="3e599812-9364-4371-b8dd-c84732cd5f1f" providerId="ADAL" clId="{7433136B-DA6D-433C-AE5F-A5175D2483C7}"/>
    <pc:docChg chg="custSel addSld delSld modSld sldOrd">
      <pc:chgData name="BRUNO J LEWIN" userId="3e599812-9364-4371-b8dd-c84732cd5f1f" providerId="ADAL" clId="{7433136B-DA6D-433C-AE5F-A5175D2483C7}" dt="2023-12-26T07:05:46.114" v="143"/>
      <pc:docMkLst>
        <pc:docMk/>
      </pc:docMkLst>
      <pc:sldChg chg="ord">
        <pc:chgData name="BRUNO J LEWIN" userId="3e599812-9364-4371-b8dd-c84732cd5f1f" providerId="ADAL" clId="{7433136B-DA6D-433C-AE5F-A5175D2483C7}" dt="2023-12-26T07:05:28.699" v="141"/>
        <pc:sldMkLst>
          <pc:docMk/>
          <pc:sldMk cId="595028634" sldId="287"/>
        </pc:sldMkLst>
      </pc:sldChg>
      <pc:sldChg chg="ord">
        <pc:chgData name="BRUNO J LEWIN" userId="3e599812-9364-4371-b8dd-c84732cd5f1f" providerId="ADAL" clId="{7433136B-DA6D-433C-AE5F-A5175D2483C7}" dt="2023-12-26T06:48:30.955" v="1"/>
        <pc:sldMkLst>
          <pc:docMk/>
          <pc:sldMk cId="1490638463" sldId="288"/>
        </pc:sldMkLst>
      </pc:sldChg>
      <pc:sldChg chg="addSp delSp modSp new mod ord">
        <pc:chgData name="BRUNO J LEWIN" userId="3e599812-9364-4371-b8dd-c84732cd5f1f" providerId="ADAL" clId="{7433136B-DA6D-433C-AE5F-A5175D2483C7}" dt="2023-12-26T07:05:46.114" v="143"/>
        <pc:sldMkLst>
          <pc:docMk/>
          <pc:sldMk cId="827127749" sldId="289"/>
        </pc:sldMkLst>
        <pc:spChg chg="mod">
          <ac:chgData name="BRUNO J LEWIN" userId="3e599812-9364-4371-b8dd-c84732cd5f1f" providerId="ADAL" clId="{7433136B-DA6D-433C-AE5F-A5175D2483C7}" dt="2023-12-26T06:50:36.638" v="47" actId="20577"/>
          <ac:spMkLst>
            <pc:docMk/>
            <pc:sldMk cId="827127749" sldId="289"/>
            <ac:spMk id="4" creationId="{CDF61A72-288A-02C5-D735-451DDF589805}"/>
          </ac:spMkLst>
        </pc:spChg>
        <pc:spChg chg="del">
          <ac:chgData name="BRUNO J LEWIN" userId="3e599812-9364-4371-b8dd-c84732cd5f1f" providerId="ADAL" clId="{7433136B-DA6D-433C-AE5F-A5175D2483C7}" dt="2023-12-26T06:50:21.826" v="3" actId="22"/>
          <ac:spMkLst>
            <pc:docMk/>
            <pc:sldMk cId="827127749" sldId="289"/>
            <ac:spMk id="5" creationId="{B810D22C-6DFC-97F3-5C3A-974633386556}"/>
          </ac:spMkLst>
        </pc:spChg>
        <pc:picChg chg="add mod ord">
          <ac:chgData name="BRUNO J LEWIN" userId="3e599812-9364-4371-b8dd-c84732cd5f1f" providerId="ADAL" clId="{7433136B-DA6D-433C-AE5F-A5175D2483C7}" dt="2023-12-26T06:50:21.826" v="3" actId="22"/>
          <ac:picMkLst>
            <pc:docMk/>
            <pc:sldMk cId="827127749" sldId="289"/>
            <ac:picMk id="7" creationId="{A7F0686E-BD6F-7BB7-8970-4BB4253B591F}"/>
          </ac:picMkLst>
        </pc:picChg>
      </pc:sldChg>
      <pc:sldChg chg="addSp delSp modSp new mod">
        <pc:chgData name="BRUNO J LEWIN" userId="3e599812-9364-4371-b8dd-c84732cd5f1f" providerId="ADAL" clId="{7433136B-DA6D-433C-AE5F-A5175D2483C7}" dt="2023-12-26T06:53:38.673" v="50" actId="22"/>
        <pc:sldMkLst>
          <pc:docMk/>
          <pc:sldMk cId="925251840" sldId="290"/>
        </pc:sldMkLst>
        <pc:spChg chg="del">
          <ac:chgData name="BRUNO J LEWIN" userId="3e599812-9364-4371-b8dd-c84732cd5f1f" providerId="ADAL" clId="{7433136B-DA6D-433C-AE5F-A5175D2483C7}" dt="2023-12-26T06:52:07.338" v="49" actId="22"/>
          <ac:spMkLst>
            <pc:docMk/>
            <pc:sldMk cId="925251840" sldId="290"/>
            <ac:spMk id="5" creationId="{10C302C5-49B7-C4C0-8E45-33D20DFAD6FD}"/>
          </ac:spMkLst>
        </pc:spChg>
        <pc:spChg chg="del">
          <ac:chgData name="BRUNO J LEWIN" userId="3e599812-9364-4371-b8dd-c84732cd5f1f" providerId="ADAL" clId="{7433136B-DA6D-433C-AE5F-A5175D2483C7}" dt="2023-12-26T06:53:38.673" v="50" actId="22"/>
          <ac:spMkLst>
            <pc:docMk/>
            <pc:sldMk cId="925251840" sldId="290"/>
            <ac:spMk id="6" creationId="{E03879E8-9C18-400F-A172-A0D2D69ED765}"/>
          </ac:spMkLst>
        </pc:spChg>
        <pc:picChg chg="add mod ord">
          <ac:chgData name="BRUNO J LEWIN" userId="3e599812-9364-4371-b8dd-c84732cd5f1f" providerId="ADAL" clId="{7433136B-DA6D-433C-AE5F-A5175D2483C7}" dt="2023-12-26T06:52:07.338" v="49" actId="22"/>
          <ac:picMkLst>
            <pc:docMk/>
            <pc:sldMk cId="925251840" sldId="290"/>
            <ac:picMk id="8" creationId="{5F6F5B70-A95D-DAD3-052E-9326AA989FD8}"/>
          </ac:picMkLst>
        </pc:picChg>
        <pc:picChg chg="add mod ord">
          <ac:chgData name="BRUNO J LEWIN" userId="3e599812-9364-4371-b8dd-c84732cd5f1f" providerId="ADAL" clId="{7433136B-DA6D-433C-AE5F-A5175D2483C7}" dt="2023-12-26T06:53:38.673" v="50" actId="22"/>
          <ac:picMkLst>
            <pc:docMk/>
            <pc:sldMk cId="925251840" sldId="290"/>
            <ac:picMk id="10" creationId="{A356F48D-687C-53DA-6FBB-2F409FA1250A}"/>
          </ac:picMkLst>
        </pc:picChg>
      </pc:sldChg>
      <pc:sldChg chg="addSp new del mod">
        <pc:chgData name="BRUNO J LEWIN" userId="3e599812-9364-4371-b8dd-c84732cd5f1f" providerId="ADAL" clId="{7433136B-DA6D-433C-AE5F-A5175D2483C7}" dt="2023-12-26T06:57:03.842" v="105" actId="47"/>
        <pc:sldMkLst>
          <pc:docMk/>
          <pc:sldMk cId="2399214079" sldId="291"/>
        </pc:sldMkLst>
        <pc:picChg chg="add">
          <ac:chgData name="BRUNO J LEWIN" userId="3e599812-9364-4371-b8dd-c84732cd5f1f" providerId="ADAL" clId="{7433136B-DA6D-433C-AE5F-A5175D2483C7}" dt="2023-12-26T06:56:17.681" v="52" actId="22"/>
          <ac:picMkLst>
            <pc:docMk/>
            <pc:sldMk cId="2399214079" sldId="291"/>
            <ac:picMk id="3" creationId="{42DAD169-26BB-61C7-10CA-0338F50F27A2}"/>
          </ac:picMkLst>
        </pc:picChg>
      </pc:sldChg>
      <pc:sldChg chg="addSp delSp modSp new mod">
        <pc:chgData name="BRUNO J LEWIN" userId="3e599812-9364-4371-b8dd-c84732cd5f1f" providerId="ADAL" clId="{7433136B-DA6D-433C-AE5F-A5175D2483C7}" dt="2023-12-26T06:56:55.365" v="104" actId="20577"/>
        <pc:sldMkLst>
          <pc:docMk/>
          <pc:sldMk cId="4016228989" sldId="292"/>
        </pc:sldMkLst>
        <pc:spChg chg="mod">
          <ac:chgData name="BRUNO J LEWIN" userId="3e599812-9364-4371-b8dd-c84732cd5f1f" providerId="ADAL" clId="{7433136B-DA6D-433C-AE5F-A5175D2483C7}" dt="2023-12-26T06:56:55.365" v="104" actId="20577"/>
          <ac:spMkLst>
            <pc:docMk/>
            <pc:sldMk cId="4016228989" sldId="292"/>
            <ac:spMk id="4" creationId="{FBD7571A-2688-6E6E-307D-E19C7C1096B4}"/>
          </ac:spMkLst>
        </pc:spChg>
        <pc:spChg chg="del">
          <ac:chgData name="BRUNO J LEWIN" userId="3e599812-9364-4371-b8dd-c84732cd5f1f" providerId="ADAL" clId="{7433136B-DA6D-433C-AE5F-A5175D2483C7}" dt="2023-12-26T06:56:42.759" v="54" actId="22"/>
          <ac:spMkLst>
            <pc:docMk/>
            <pc:sldMk cId="4016228989" sldId="292"/>
            <ac:spMk id="5" creationId="{2C15AB30-1506-4ACA-D05A-6D5645862F57}"/>
          </ac:spMkLst>
        </pc:spChg>
        <pc:picChg chg="add mod ord">
          <ac:chgData name="BRUNO J LEWIN" userId="3e599812-9364-4371-b8dd-c84732cd5f1f" providerId="ADAL" clId="{7433136B-DA6D-433C-AE5F-A5175D2483C7}" dt="2023-12-26T06:56:42.759" v="54" actId="22"/>
          <ac:picMkLst>
            <pc:docMk/>
            <pc:sldMk cId="4016228989" sldId="292"/>
            <ac:picMk id="7" creationId="{771670BA-18C4-2FA6-1B0E-D67804A31527}"/>
          </ac:picMkLst>
        </pc:picChg>
      </pc:sldChg>
      <pc:sldChg chg="addSp delSp modSp new mod">
        <pc:chgData name="BRUNO J LEWIN" userId="3e599812-9364-4371-b8dd-c84732cd5f1f" providerId="ADAL" clId="{7433136B-DA6D-433C-AE5F-A5175D2483C7}" dt="2023-12-26T06:59:33.471" v="111" actId="255"/>
        <pc:sldMkLst>
          <pc:docMk/>
          <pc:sldMk cId="2598665226" sldId="293"/>
        </pc:sldMkLst>
        <pc:spChg chg="mod">
          <ac:chgData name="BRUNO J LEWIN" userId="3e599812-9364-4371-b8dd-c84732cd5f1f" providerId="ADAL" clId="{7433136B-DA6D-433C-AE5F-A5175D2483C7}" dt="2023-12-26T06:59:33.471" v="111" actId="255"/>
          <ac:spMkLst>
            <pc:docMk/>
            <pc:sldMk cId="2598665226" sldId="293"/>
            <ac:spMk id="4" creationId="{9315E236-531F-77ED-8ED8-EBDA0AE9620C}"/>
          </ac:spMkLst>
        </pc:spChg>
        <pc:spChg chg="del">
          <ac:chgData name="BRUNO J LEWIN" userId="3e599812-9364-4371-b8dd-c84732cd5f1f" providerId="ADAL" clId="{7433136B-DA6D-433C-AE5F-A5175D2483C7}" dt="2023-12-26T06:58:30.175" v="107" actId="22"/>
          <ac:spMkLst>
            <pc:docMk/>
            <pc:sldMk cId="2598665226" sldId="293"/>
            <ac:spMk id="5" creationId="{429D0E93-362A-6647-EA90-EF1A842FE28E}"/>
          </ac:spMkLst>
        </pc:spChg>
        <pc:spChg chg="add del mod">
          <ac:chgData name="BRUNO J LEWIN" userId="3e599812-9364-4371-b8dd-c84732cd5f1f" providerId="ADAL" clId="{7433136B-DA6D-433C-AE5F-A5175D2483C7}" dt="2023-12-26T06:58:41.978" v="109" actId="22"/>
          <ac:spMkLst>
            <pc:docMk/>
            <pc:sldMk cId="2598665226" sldId="293"/>
            <ac:spMk id="9" creationId="{6C8F41AF-809B-340C-5568-706652C22F31}"/>
          </ac:spMkLst>
        </pc:spChg>
        <pc:picChg chg="add del mod ord">
          <ac:chgData name="BRUNO J LEWIN" userId="3e599812-9364-4371-b8dd-c84732cd5f1f" providerId="ADAL" clId="{7433136B-DA6D-433C-AE5F-A5175D2483C7}" dt="2023-12-26T06:58:35.773" v="108" actId="478"/>
          <ac:picMkLst>
            <pc:docMk/>
            <pc:sldMk cId="2598665226" sldId="293"/>
            <ac:picMk id="7" creationId="{9DADF3FB-3BC9-AAAF-26B7-08B652175CE0}"/>
          </ac:picMkLst>
        </pc:picChg>
        <pc:picChg chg="add mod ord">
          <ac:chgData name="BRUNO J LEWIN" userId="3e599812-9364-4371-b8dd-c84732cd5f1f" providerId="ADAL" clId="{7433136B-DA6D-433C-AE5F-A5175D2483C7}" dt="2023-12-26T06:58:41.978" v="109" actId="22"/>
          <ac:picMkLst>
            <pc:docMk/>
            <pc:sldMk cId="2598665226" sldId="293"/>
            <ac:picMk id="11" creationId="{A9C88388-2538-99F6-5AB9-9E7980E0C509}"/>
          </ac:picMkLst>
        </pc:picChg>
      </pc:sldChg>
      <pc:sldChg chg="addSp delSp modSp new mod">
        <pc:chgData name="BRUNO J LEWIN" userId="3e599812-9364-4371-b8dd-c84732cd5f1f" providerId="ADAL" clId="{7433136B-DA6D-433C-AE5F-A5175D2483C7}" dt="2023-12-26T07:05:01.060" v="139" actId="20577"/>
        <pc:sldMkLst>
          <pc:docMk/>
          <pc:sldMk cId="3413225737" sldId="294"/>
        </pc:sldMkLst>
        <pc:spChg chg="mod">
          <ac:chgData name="BRUNO J LEWIN" userId="3e599812-9364-4371-b8dd-c84732cd5f1f" providerId="ADAL" clId="{7433136B-DA6D-433C-AE5F-A5175D2483C7}" dt="2023-12-26T07:05:01.060" v="139" actId="20577"/>
          <ac:spMkLst>
            <pc:docMk/>
            <pc:sldMk cId="3413225737" sldId="294"/>
            <ac:spMk id="4" creationId="{FB6258A5-3369-9D8C-B7EA-163F17BBBC29}"/>
          </ac:spMkLst>
        </pc:spChg>
        <pc:spChg chg="del">
          <ac:chgData name="BRUNO J LEWIN" userId="3e599812-9364-4371-b8dd-c84732cd5f1f" providerId="ADAL" clId="{7433136B-DA6D-433C-AE5F-A5175D2483C7}" dt="2023-12-26T07:04:13.552" v="113" actId="22"/>
          <ac:spMkLst>
            <pc:docMk/>
            <pc:sldMk cId="3413225737" sldId="294"/>
            <ac:spMk id="5" creationId="{3F0D4AB5-D81D-9D46-F314-621268C2F1DA}"/>
          </ac:spMkLst>
        </pc:spChg>
        <pc:spChg chg="del">
          <ac:chgData name="BRUNO J LEWIN" userId="3e599812-9364-4371-b8dd-c84732cd5f1f" providerId="ADAL" clId="{7433136B-DA6D-433C-AE5F-A5175D2483C7}" dt="2023-12-26T07:04:48.861" v="114" actId="22"/>
          <ac:spMkLst>
            <pc:docMk/>
            <pc:sldMk cId="3413225737" sldId="294"/>
            <ac:spMk id="6" creationId="{526EEF45-7385-BFEA-E42D-041765FA3132}"/>
          </ac:spMkLst>
        </pc:spChg>
        <pc:picChg chg="add mod ord">
          <ac:chgData name="BRUNO J LEWIN" userId="3e599812-9364-4371-b8dd-c84732cd5f1f" providerId="ADAL" clId="{7433136B-DA6D-433C-AE5F-A5175D2483C7}" dt="2023-12-26T07:04:13.552" v="113" actId="22"/>
          <ac:picMkLst>
            <pc:docMk/>
            <pc:sldMk cId="3413225737" sldId="294"/>
            <ac:picMk id="8" creationId="{5664A263-D764-55A4-9CD1-CE57D40A36FD}"/>
          </ac:picMkLst>
        </pc:picChg>
        <pc:picChg chg="add mod ord">
          <ac:chgData name="BRUNO J LEWIN" userId="3e599812-9364-4371-b8dd-c84732cd5f1f" providerId="ADAL" clId="{7433136B-DA6D-433C-AE5F-A5175D2483C7}" dt="2023-12-26T07:04:48.861" v="114" actId="22"/>
          <ac:picMkLst>
            <pc:docMk/>
            <pc:sldMk cId="3413225737" sldId="294"/>
            <ac:picMk id="10" creationId="{DF7D977A-CA64-B4F4-D108-A985941087F9}"/>
          </ac:picMkLst>
        </pc:picChg>
      </pc:sldChg>
    </pc:docChg>
  </pc:docChgLst>
  <pc:docChgLst>
    <pc:chgData name="BRUNO J LEWIN" userId="3e599812-9364-4371-b8dd-c84732cd5f1f" providerId="ADAL" clId="{333DF6CC-3668-493C-83CA-E615B1B4C384}"/>
    <pc:docChg chg="undo custSel addSld delSld modSld sldOrd">
      <pc:chgData name="BRUNO J LEWIN" userId="3e599812-9364-4371-b8dd-c84732cd5f1f" providerId="ADAL" clId="{333DF6CC-3668-493C-83CA-E615B1B4C384}" dt="2024-02-08T07:51:41.058" v="1683" actId="20577"/>
      <pc:docMkLst>
        <pc:docMk/>
      </pc:docMkLst>
      <pc:sldChg chg="del">
        <pc:chgData name="BRUNO J LEWIN" userId="3e599812-9364-4371-b8dd-c84732cd5f1f" providerId="ADAL" clId="{333DF6CC-3668-493C-83CA-E615B1B4C384}" dt="2024-01-29T07:42:15.540" v="755" actId="47"/>
        <pc:sldMkLst>
          <pc:docMk/>
          <pc:sldMk cId="1770124724" sldId="261"/>
        </pc:sldMkLst>
      </pc:sldChg>
      <pc:sldChg chg="modSp del mod">
        <pc:chgData name="BRUNO J LEWIN" userId="3e599812-9364-4371-b8dd-c84732cd5f1f" providerId="ADAL" clId="{333DF6CC-3668-493C-83CA-E615B1B4C384}" dt="2024-01-29T06:32:35.168" v="360" actId="47"/>
        <pc:sldMkLst>
          <pc:docMk/>
          <pc:sldMk cId="0" sldId="275"/>
        </pc:sldMkLst>
        <pc:spChg chg="mod">
          <ac:chgData name="BRUNO J LEWIN" userId="3e599812-9364-4371-b8dd-c84732cd5f1f" providerId="ADAL" clId="{333DF6CC-3668-493C-83CA-E615B1B4C384}" dt="2024-01-29T06:05:21.724" v="48" actId="27636"/>
          <ac:spMkLst>
            <pc:docMk/>
            <pc:sldMk cId="0" sldId="275"/>
            <ac:spMk id="261" creationId="{00000000-0000-0000-0000-000000000000}"/>
          </ac:spMkLst>
        </pc:spChg>
        <pc:picChg chg="mod">
          <ac:chgData name="BRUNO J LEWIN" userId="3e599812-9364-4371-b8dd-c84732cd5f1f" providerId="ADAL" clId="{333DF6CC-3668-493C-83CA-E615B1B4C384}" dt="2024-01-29T06:05:26.996" v="49" actId="1076"/>
          <ac:picMkLst>
            <pc:docMk/>
            <pc:sldMk cId="0" sldId="275"/>
            <ac:picMk id="263" creationId="{00000000-0000-0000-0000-000000000000}"/>
          </ac:picMkLst>
        </pc:picChg>
        <pc:picChg chg="mod">
          <ac:chgData name="BRUNO J LEWIN" userId="3e599812-9364-4371-b8dd-c84732cd5f1f" providerId="ADAL" clId="{333DF6CC-3668-493C-83CA-E615B1B4C384}" dt="2024-01-29T06:05:29.854" v="50" actId="1076"/>
          <ac:picMkLst>
            <pc:docMk/>
            <pc:sldMk cId="0" sldId="275"/>
            <ac:picMk id="264" creationId="{00000000-0000-0000-0000-000000000000}"/>
          </ac:picMkLst>
        </pc:picChg>
      </pc:sldChg>
      <pc:sldChg chg="modSp mod">
        <pc:chgData name="BRUNO J LEWIN" userId="3e599812-9364-4371-b8dd-c84732cd5f1f" providerId="ADAL" clId="{333DF6CC-3668-493C-83CA-E615B1B4C384}" dt="2024-01-29T05:59:14.754" v="47" actId="1076"/>
        <pc:sldMkLst>
          <pc:docMk/>
          <pc:sldMk cId="0" sldId="279"/>
        </pc:sldMkLst>
        <pc:picChg chg="mod">
          <ac:chgData name="BRUNO J LEWIN" userId="3e599812-9364-4371-b8dd-c84732cd5f1f" providerId="ADAL" clId="{333DF6CC-3668-493C-83CA-E615B1B4C384}" dt="2024-01-29T05:59:14.754" v="47" actId="1076"/>
          <ac:picMkLst>
            <pc:docMk/>
            <pc:sldMk cId="0" sldId="279"/>
            <ac:picMk id="305" creationId="{00000000-0000-0000-0000-000000000000}"/>
          </ac:picMkLst>
        </pc:picChg>
      </pc:sldChg>
      <pc:sldChg chg="modSp mod">
        <pc:chgData name="BRUNO J LEWIN" userId="3e599812-9364-4371-b8dd-c84732cd5f1f" providerId="ADAL" clId="{333DF6CC-3668-493C-83CA-E615B1B4C384}" dt="2024-02-08T06:59:31.109" v="1370" actId="255"/>
        <pc:sldMkLst>
          <pc:docMk/>
          <pc:sldMk cId="595028634" sldId="287"/>
        </pc:sldMkLst>
        <pc:spChg chg="mod">
          <ac:chgData name="BRUNO J LEWIN" userId="3e599812-9364-4371-b8dd-c84732cd5f1f" providerId="ADAL" clId="{333DF6CC-3668-493C-83CA-E615B1B4C384}" dt="2024-02-08T06:59:31.109" v="1370" actId="255"/>
          <ac:spMkLst>
            <pc:docMk/>
            <pc:sldMk cId="595028634" sldId="287"/>
            <ac:spMk id="5" creationId="{C18CEF67-CC7C-0652-4BD1-17E04FFAB515}"/>
          </ac:spMkLst>
        </pc:spChg>
      </pc:sldChg>
      <pc:sldChg chg="modSp del mod ord">
        <pc:chgData name="BRUNO J LEWIN" userId="3e599812-9364-4371-b8dd-c84732cd5f1f" providerId="ADAL" clId="{333DF6CC-3668-493C-83CA-E615B1B4C384}" dt="2024-01-29T07:41:29.837" v="754" actId="47"/>
        <pc:sldMkLst>
          <pc:docMk/>
          <pc:sldMk cId="827127749" sldId="289"/>
        </pc:sldMkLst>
        <pc:picChg chg="mod">
          <ac:chgData name="BRUNO J LEWIN" userId="3e599812-9364-4371-b8dd-c84732cd5f1f" providerId="ADAL" clId="{333DF6CC-3668-493C-83CA-E615B1B4C384}" dt="2024-01-29T07:38:42.440" v="709" actId="1076"/>
          <ac:picMkLst>
            <pc:docMk/>
            <pc:sldMk cId="827127749" sldId="289"/>
            <ac:picMk id="7" creationId="{A7F0686E-BD6F-7BB7-8970-4BB4253B591F}"/>
          </ac:picMkLst>
        </pc:picChg>
      </pc:sldChg>
      <pc:sldChg chg="addSp delSp modSp mod ord">
        <pc:chgData name="BRUNO J LEWIN" userId="3e599812-9364-4371-b8dd-c84732cd5f1f" providerId="ADAL" clId="{333DF6CC-3668-493C-83CA-E615B1B4C384}" dt="2024-01-29T07:37:47.864" v="707" actId="20577"/>
        <pc:sldMkLst>
          <pc:docMk/>
          <pc:sldMk cId="925251840" sldId="290"/>
        </pc:sldMkLst>
        <pc:spChg chg="mod">
          <ac:chgData name="BRUNO J LEWIN" userId="3e599812-9364-4371-b8dd-c84732cd5f1f" providerId="ADAL" clId="{333DF6CC-3668-493C-83CA-E615B1B4C384}" dt="2024-01-29T07:27:15.811" v="687" actId="20577"/>
          <ac:spMkLst>
            <pc:docMk/>
            <pc:sldMk cId="925251840" sldId="290"/>
            <ac:spMk id="4" creationId="{D4D41C49-843B-058E-C164-2FFE6592B48B}"/>
          </ac:spMkLst>
        </pc:spChg>
        <pc:spChg chg="add mod">
          <ac:chgData name="BRUNO J LEWIN" userId="3e599812-9364-4371-b8dd-c84732cd5f1f" providerId="ADAL" clId="{333DF6CC-3668-493C-83CA-E615B1B4C384}" dt="2024-01-29T07:37:47.864" v="707" actId="20577"/>
          <ac:spMkLst>
            <pc:docMk/>
            <pc:sldMk cId="925251840" sldId="290"/>
            <ac:spMk id="6" creationId="{E23E9BE9-97A0-6967-DB8B-C58F2425174A}"/>
          </ac:spMkLst>
        </pc:spChg>
        <pc:picChg chg="del mod">
          <ac:chgData name="BRUNO J LEWIN" userId="3e599812-9364-4371-b8dd-c84732cd5f1f" providerId="ADAL" clId="{333DF6CC-3668-493C-83CA-E615B1B4C384}" dt="2024-01-29T07:37:15.818" v="699" actId="478"/>
          <ac:picMkLst>
            <pc:docMk/>
            <pc:sldMk cId="925251840" sldId="290"/>
            <ac:picMk id="10" creationId="{A356F48D-687C-53DA-6FBB-2F409FA1250A}"/>
          </ac:picMkLst>
        </pc:picChg>
      </pc:sldChg>
      <pc:sldChg chg="addSp modSp new mod">
        <pc:chgData name="BRUNO J LEWIN" userId="3e599812-9364-4371-b8dd-c84732cd5f1f" providerId="ADAL" clId="{333DF6CC-3668-493C-83CA-E615B1B4C384}" dt="2024-01-28T23:02:19.118" v="3" actId="1076"/>
        <pc:sldMkLst>
          <pc:docMk/>
          <pc:sldMk cId="2905698195" sldId="298"/>
        </pc:sldMkLst>
        <pc:picChg chg="add mod">
          <ac:chgData name="BRUNO J LEWIN" userId="3e599812-9364-4371-b8dd-c84732cd5f1f" providerId="ADAL" clId="{333DF6CC-3668-493C-83CA-E615B1B4C384}" dt="2024-01-28T23:02:19.118" v="3" actId="1076"/>
          <ac:picMkLst>
            <pc:docMk/>
            <pc:sldMk cId="2905698195" sldId="298"/>
            <ac:picMk id="3" creationId="{6874427A-9FAF-1A78-00CB-6ABD0D197068}"/>
          </ac:picMkLst>
        </pc:picChg>
      </pc:sldChg>
      <pc:sldChg chg="addSp new mod ord">
        <pc:chgData name="BRUNO J LEWIN" userId="3e599812-9364-4371-b8dd-c84732cd5f1f" providerId="ADAL" clId="{333DF6CC-3668-493C-83CA-E615B1B4C384}" dt="2024-01-28T23:43:38.781" v="19"/>
        <pc:sldMkLst>
          <pc:docMk/>
          <pc:sldMk cId="1801747621" sldId="299"/>
        </pc:sldMkLst>
        <pc:picChg chg="add">
          <ac:chgData name="BRUNO J LEWIN" userId="3e599812-9364-4371-b8dd-c84732cd5f1f" providerId="ADAL" clId="{333DF6CC-3668-493C-83CA-E615B1B4C384}" dt="2024-01-28T23:10:51.434" v="5" actId="22"/>
          <ac:picMkLst>
            <pc:docMk/>
            <pc:sldMk cId="1801747621" sldId="299"/>
            <ac:picMk id="3" creationId="{834E4537-3D76-1EB4-0E09-0462AFDBA4F6}"/>
          </ac:picMkLst>
        </pc:picChg>
      </pc:sldChg>
      <pc:sldChg chg="addSp new mod">
        <pc:chgData name="BRUNO J LEWIN" userId="3e599812-9364-4371-b8dd-c84732cd5f1f" providerId="ADAL" clId="{333DF6CC-3668-493C-83CA-E615B1B4C384}" dt="2024-01-28T23:15:55.311" v="9" actId="22"/>
        <pc:sldMkLst>
          <pc:docMk/>
          <pc:sldMk cId="2789462547" sldId="300"/>
        </pc:sldMkLst>
        <pc:picChg chg="add">
          <ac:chgData name="BRUNO J LEWIN" userId="3e599812-9364-4371-b8dd-c84732cd5f1f" providerId="ADAL" clId="{333DF6CC-3668-493C-83CA-E615B1B4C384}" dt="2024-01-28T23:15:55.311" v="9" actId="22"/>
          <ac:picMkLst>
            <pc:docMk/>
            <pc:sldMk cId="2789462547" sldId="300"/>
            <ac:picMk id="3" creationId="{39372809-4AA4-3B75-42D5-561166B6162C}"/>
          </ac:picMkLst>
        </pc:picChg>
      </pc:sldChg>
      <pc:sldChg chg="addSp new mod">
        <pc:chgData name="BRUNO J LEWIN" userId="3e599812-9364-4371-b8dd-c84732cd5f1f" providerId="ADAL" clId="{333DF6CC-3668-493C-83CA-E615B1B4C384}" dt="2024-01-28T23:26:14.847" v="11" actId="22"/>
        <pc:sldMkLst>
          <pc:docMk/>
          <pc:sldMk cId="1021325855" sldId="301"/>
        </pc:sldMkLst>
        <pc:picChg chg="add">
          <ac:chgData name="BRUNO J LEWIN" userId="3e599812-9364-4371-b8dd-c84732cd5f1f" providerId="ADAL" clId="{333DF6CC-3668-493C-83CA-E615B1B4C384}" dt="2024-01-28T23:26:14.847" v="11" actId="22"/>
          <ac:picMkLst>
            <pc:docMk/>
            <pc:sldMk cId="1021325855" sldId="301"/>
            <ac:picMk id="3" creationId="{A5B2C03C-C9C0-39AF-CCD7-DB73401E84F2}"/>
          </ac:picMkLst>
        </pc:picChg>
      </pc:sldChg>
      <pc:sldChg chg="addSp new mod">
        <pc:chgData name="BRUNO J LEWIN" userId="3e599812-9364-4371-b8dd-c84732cd5f1f" providerId="ADAL" clId="{333DF6CC-3668-493C-83CA-E615B1B4C384}" dt="2024-01-28T23:31:41.659" v="13" actId="22"/>
        <pc:sldMkLst>
          <pc:docMk/>
          <pc:sldMk cId="374966072" sldId="302"/>
        </pc:sldMkLst>
        <pc:picChg chg="add">
          <ac:chgData name="BRUNO J LEWIN" userId="3e599812-9364-4371-b8dd-c84732cd5f1f" providerId="ADAL" clId="{333DF6CC-3668-493C-83CA-E615B1B4C384}" dt="2024-01-28T23:31:41.659" v="13" actId="22"/>
          <ac:picMkLst>
            <pc:docMk/>
            <pc:sldMk cId="374966072" sldId="302"/>
            <ac:picMk id="3" creationId="{3D99DEB5-4B0F-E5D8-E988-1378DB121AD5}"/>
          </ac:picMkLst>
        </pc:picChg>
      </pc:sldChg>
      <pc:sldChg chg="delSp modSp mod delAnim">
        <pc:chgData name="BRUNO J LEWIN" userId="3e599812-9364-4371-b8dd-c84732cd5f1f" providerId="ADAL" clId="{333DF6CC-3668-493C-83CA-E615B1B4C384}" dt="2024-01-29T05:56:48.922" v="46" actId="478"/>
        <pc:sldMkLst>
          <pc:docMk/>
          <pc:sldMk cId="0" sldId="303"/>
        </pc:sldMkLst>
        <pc:picChg chg="del mod">
          <ac:chgData name="BRUNO J LEWIN" userId="3e599812-9364-4371-b8dd-c84732cd5f1f" providerId="ADAL" clId="{333DF6CC-3668-493C-83CA-E615B1B4C384}" dt="2024-01-29T05:56:48.922" v="46" actId="478"/>
          <ac:picMkLst>
            <pc:docMk/>
            <pc:sldMk cId="0" sldId="303"/>
            <ac:picMk id="157" creationId="{00000000-0000-0000-0000-000000000000}"/>
          </ac:picMkLst>
        </pc:picChg>
      </pc:sldChg>
      <pc:sldChg chg="modSp mod">
        <pc:chgData name="BRUNO J LEWIN" userId="3e599812-9364-4371-b8dd-c84732cd5f1f" providerId="ADAL" clId="{333DF6CC-3668-493C-83CA-E615B1B4C384}" dt="2024-01-29T07:02:08.510" v="531" actId="20577"/>
        <pc:sldMkLst>
          <pc:docMk/>
          <pc:sldMk cId="3544989992" sldId="1226"/>
        </pc:sldMkLst>
        <pc:spChg chg="mod">
          <ac:chgData name="BRUNO J LEWIN" userId="3e599812-9364-4371-b8dd-c84732cd5f1f" providerId="ADAL" clId="{333DF6CC-3668-493C-83CA-E615B1B4C384}" dt="2024-01-29T07:02:08.510" v="531" actId="20577"/>
          <ac:spMkLst>
            <pc:docMk/>
            <pc:sldMk cId="3544989992" sldId="1226"/>
            <ac:spMk id="3" creationId="{3515CBC3-E06B-2E48-9A8B-D5620BEFBD24}"/>
          </ac:spMkLst>
        </pc:spChg>
      </pc:sldChg>
      <pc:sldChg chg="modSp new del mod">
        <pc:chgData name="BRUNO J LEWIN" userId="3e599812-9364-4371-b8dd-c84732cd5f1f" providerId="ADAL" clId="{333DF6CC-3668-493C-83CA-E615B1B4C384}" dt="2024-01-29T06:32:21.180" v="359" actId="47"/>
        <pc:sldMkLst>
          <pc:docMk/>
          <pc:sldMk cId="4122140594" sldId="1230"/>
        </pc:sldMkLst>
        <pc:spChg chg="mod">
          <ac:chgData name="BRUNO J LEWIN" userId="3e599812-9364-4371-b8dd-c84732cd5f1f" providerId="ADAL" clId="{333DF6CC-3668-493C-83CA-E615B1B4C384}" dt="2024-01-29T06:21:19.812" v="88" actId="20577"/>
          <ac:spMkLst>
            <pc:docMk/>
            <pc:sldMk cId="4122140594" sldId="1230"/>
            <ac:spMk id="4" creationId="{E9F2A5F8-7AEC-6497-F485-80033B134BA2}"/>
          </ac:spMkLst>
        </pc:spChg>
      </pc:sldChg>
      <pc:sldChg chg="addSp delSp modSp new mod">
        <pc:chgData name="BRUNO J LEWIN" userId="3e599812-9364-4371-b8dd-c84732cd5f1f" providerId="ADAL" clId="{333DF6CC-3668-493C-83CA-E615B1B4C384}" dt="2024-01-29T06:32:03.223" v="358" actId="20577"/>
        <pc:sldMkLst>
          <pc:docMk/>
          <pc:sldMk cId="2579831753" sldId="1231"/>
        </pc:sldMkLst>
        <pc:spChg chg="mod">
          <ac:chgData name="BRUNO J LEWIN" userId="3e599812-9364-4371-b8dd-c84732cd5f1f" providerId="ADAL" clId="{333DF6CC-3668-493C-83CA-E615B1B4C384}" dt="2024-01-29T06:32:03.223" v="358" actId="20577"/>
          <ac:spMkLst>
            <pc:docMk/>
            <pc:sldMk cId="2579831753" sldId="1231"/>
            <ac:spMk id="4" creationId="{E9CAE95E-115E-EFDB-C359-3774A1BBB186}"/>
          </ac:spMkLst>
        </pc:spChg>
        <pc:spChg chg="del mod">
          <ac:chgData name="BRUNO J LEWIN" userId="3e599812-9364-4371-b8dd-c84732cd5f1f" providerId="ADAL" clId="{333DF6CC-3668-493C-83CA-E615B1B4C384}" dt="2024-01-29T06:29:55.870" v="302" actId="22"/>
          <ac:spMkLst>
            <pc:docMk/>
            <pc:sldMk cId="2579831753" sldId="1231"/>
            <ac:spMk id="5" creationId="{9798AAF3-2803-8E03-65A6-CD129C609C8F}"/>
          </ac:spMkLst>
        </pc:spChg>
        <pc:spChg chg="del">
          <ac:chgData name="BRUNO J LEWIN" userId="3e599812-9364-4371-b8dd-c84732cd5f1f" providerId="ADAL" clId="{333DF6CC-3668-493C-83CA-E615B1B4C384}" dt="2024-01-29T06:23:03.045" v="135"/>
          <ac:spMkLst>
            <pc:docMk/>
            <pc:sldMk cId="2579831753" sldId="1231"/>
            <ac:spMk id="6" creationId="{2EFB8BCC-BE77-FEB9-30AF-78BC3B0DD5F7}"/>
          </ac:spMkLst>
        </pc:spChg>
        <pc:picChg chg="add mod">
          <ac:chgData name="BRUNO J LEWIN" userId="3e599812-9364-4371-b8dd-c84732cd5f1f" providerId="ADAL" clId="{333DF6CC-3668-493C-83CA-E615B1B4C384}" dt="2024-01-29T06:23:37.379" v="138" actId="1076"/>
          <ac:picMkLst>
            <pc:docMk/>
            <pc:sldMk cId="2579831753" sldId="1231"/>
            <ac:picMk id="7" creationId="{00A68406-4E59-A99A-A283-34ADAEF2BF17}"/>
          </ac:picMkLst>
        </pc:picChg>
        <pc:picChg chg="add mod ord">
          <ac:chgData name="BRUNO J LEWIN" userId="3e599812-9364-4371-b8dd-c84732cd5f1f" providerId="ADAL" clId="{333DF6CC-3668-493C-83CA-E615B1B4C384}" dt="2024-01-29T06:29:55.870" v="302" actId="22"/>
          <ac:picMkLst>
            <pc:docMk/>
            <pc:sldMk cId="2579831753" sldId="1231"/>
            <ac:picMk id="9" creationId="{806E66E1-0B1F-446D-FC48-5AF69FD71C12}"/>
          </ac:picMkLst>
        </pc:picChg>
        <pc:picChg chg="add mod">
          <ac:chgData name="BRUNO J LEWIN" userId="3e599812-9364-4371-b8dd-c84732cd5f1f" providerId="ADAL" clId="{333DF6CC-3668-493C-83CA-E615B1B4C384}" dt="2024-01-29T06:23:06.621" v="136" actId="1076"/>
          <ac:picMkLst>
            <pc:docMk/>
            <pc:sldMk cId="2579831753" sldId="1231"/>
            <ac:picMk id="1026" creationId="{45DAB1C8-B949-8E9A-E982-74F03B711089}"/>
          </ac:picMkLst>
        </pc:picChg>
      </pc:sldChg>
      <pc:sldChg chg="modSp new mod">
        <pc:chgData name="BRUNO J LEWIN" userId="3e599812-9364-4371-b8dd-c84732cd5f1f" providerId="ADAL" clId="{333DF6CC-3668-493C-83CA-E615B1B4C384}" dt="2024-01-29T07:10:21.519" v="533" actId="255"/>
        <pc:sldMkLst>
          <pc:docMk/>
          <pc:sldMk cId="115179842" sldId="1232"/>
        </pc:sldMkLst>
        <pc:spChg chg="mod">
          <ac:chgData name="BRUNO J LEWIN" userId="3e599812-9364-4371-b8dd-c84732cd5f1f" providerId="ADAL" clId="{333DF6CC-3668-493C-83CA-E615B1B4C384}" dt="2024-01-29T06:44:17.849" v="397" actId="20577"/>
          <ac:spMkLst>
            <pc:docMk/>
            <pc:sldMk cId="115179842" sldId="1232"/>
            <ac:spMk id="4" creationId="{AC08C848-C874-F770-87B2-FE07DE5EFD6F}"/>
          </ac:spMkLst>
        </pc:spChg>
        <pc:spChg chg="mod">
          <ac:chgData name="BRUNO J LEWIN" userId="3e599812-9364-4371-b8dd-c84732cd5f1f" providerId="ADAL" clId="{333DF6CC-3668-493C-83CA-E615B1B4C384}" dt="2024-01-29T07:10:21.519" v="533" actId="255"/>
          <ac:spMkLst>
            <pc:docMk/>
            <pc:sldMk cId="115179842" sldId="1232"/>
            <ac:spMk id="5" creationId="{F340A20F-32CF-6D09-8281-540F406C319C}"/>
          </ac:spMkLst>
        </pc:spChg>
      </pc:sldChg>
      <pc:sldChg chg="addSp delSp modSp new del">
        <pc:chgData name="BRUNO J LEWIN" userId="3e599812-9364-4371-b8dd-c84732cd5f1f" providerId="ADAL" clId="{333DF6CC-3668-493C-83CA-E615B1B4C384}" dt="2024-01-29T07:25:28.920" v="573" actId="47"/>
        <pc:sldMkLst>
          <pc:docMk/>
          <pc:sldMk cId="974772351" sldId="1233"/>
        </pc:sldMkLst>
        <pc:spChg chg="add del">
          <ac:chgData name="BRUNO J LEWIN" userId="3e599812-9364-4371-b8dd-c84732cd5f1f" providerId="ADAL" clId="{333DF6CC-3668-493C-83CA-E615B1B4C384}" dt="2024-01-29T07:21:26.321" v="536"/>
          <ac:spMkLst>
            <pc:docMk/>
            <pc:sldMk cId="974772351" sldId="1233"/>
            <ac:spMk id="4" creationId="{DE44CE82-7BF6-85A6-B3E1-CC15D2EBBEE5}"/>
          </ac:spMkLst>
        </pc:spChg>
        <pc:spChg chg="add del mod">
          <ac:chgData name="BRUNO J LEWIN" userId="3e599812-9364-4371-b8dd-c84732cd5f1f" providerId="ADAL" clId="{333DF6CC-3668-493C-83CA-E615B1B4C384}" dt="2024-01-29T07:21:26.321" v="536"/>
          <ac:spMkLst>
            <pc:docMk/>
            <pc:sldMk cId="974772351" sldId="1233"/>
            <ac:spMk id="6" creationId="{F496CE60-3B9C-9900-61F3-1574D8BB65DD}"/>
          </ac:spMkLst>
        </pc:spChg>
      </pc:sldChg>
      <pc:sldChg chg="addSp delSp modSp new mod">
        <pc:chgData name="BRUNO J LEWIN" userId="3e599812-9364-4371-b8dd-c84732cd5f1f" providerId="ADAL" clId="{333DF6CC-3668-493C-83CA-E615B1B4C384}" dt="2024-01-29T07:34:58.490" v="689" actId="1076"/>
        <pc:sldMkLst>
          <pc:docMk/>
          <pc:sldMk cId="2933308094" sldId="1234"/>
        </pc:sldMkLst>
        <pc:spChg chg="mod">
          <ac:chgData name="BRUNO J LEWIN" userId="3e599812-9364-4371-b8dd-c84732cd5f1f" providerId="ADAL" clId="{333DF6CC-3668-493C-83CA-E615B1B4C384}" dt="2024-01-29T07:26:06.124" v="621" actId="20577"/>
          <ac:spMkLst>
            <pc:docMk/>
            <pc:sldMk cId="2933308094" sldId="1234"/>
            <ac:spMk id="4" creationId="{BC634CA9-4406-6C1D-886E-97B1C0653E71}"/>
          </ac:spMkLst>
        </pc:spChg>
        <pc:spChg chg="add del">
          <ac:chgData name="BRUNO J LEWIN" userId="3e599812-9364-4371-b8dd-c84732cd5f1f" providerId="ADAL" clId="{333DF6CC-3668-493C-83CA-E615B1B4C384}" dt="2024-01-29T07:22:53.273" v="540" actId="22"/>
          <ac:spMkLst>
            <pc:docMk/>
            <pc:sldMk cId="2933308094" sldId="1234"/>
            <ac:spMk id="5" creationId="{F10E8E2A-00DD-CB02-0F71-ED68D61EC5CA}"/>
          </ac:spMkLst>
        </pc:spChg>
        <pc:spChg chg="del">
          <ac:chgData name="BRUNO J LEWIN" userId="3e599812-9364-4371-b8dd-c84732cd5f1f" providerId="ADAL" clId="{333DF6CC-3668-493C-83CA-E615B1B4C384}" dt="2024-01-29T07:25:15.621" v="541" actId="22"/>
          <ac:spMkLst>
            <pc:docMk/>
            <pc:sldMk cId="2933308094" sldId="1234"/>
            <ac:spMk id="6" creationId="{27594B2F-DBCA-9A04-8965-D7E0AD713AE0}"/>
          </ac:spMkLst>
        </pc:spChg>
        <pc:spChg chg="add del mod">
          <ac:chgData name="BRUNO J LEWIN" userId="3e599812-9364-4371-b8dd-c84732cd5f1f" providerId="ADAL" clId="{333DF6CC-3668-493C-83CA-E615B1B4C384}" dt="2024-01-29T07:22:11.078" v="539"/>
          <ac:spMkLst>
            <pc:docMk/>
            <pc:sldMk cId="2933308094" sldId="1234"/>
            <ac:spMk id="7" creationId="{877D9BE8-C46D-DFAA-8E9B-96AA7B5802EA}"/>
          </ac:spMkLst>
        </pc:spChg>
        <pc:picChg chg="add mod ord">
          <ac:chgData name="BRUNO J LEWIN" userId="3e599812-9364-4371-b8dd-c84732cd5f1f" providerId="ADAL" clId="{333DF6CC-3668-493C-83CA-E615B1B4C384}" dt="2024-01-29T07:34:58.490" v="689" actId="1076"/>
          <ac:picMkLst>
            <pc:docMk/>
            <pc:sldMk cId="2933308094" sldId="1234"/>
            <ac:picMk id="9" creationId="{0508CA7A-B6A8-DE68-AA84-3C6466640B52}"/>
          </ac:picMkLst>
        </pc:picChg>
        <pc:picChg chg="add mod ord">
          <ac:chgData name="BRUNO J LEWIN" userId="3e599812-9364-4371-b8dd-c84732cd5f1f" providerId="ADAL" clId="{333DF6CC-3668-493C-83CA-E615B1B4C384}" dt="2024-01-29T07:25:15.621" v="541" actId="22"/>
          <ac:picMkLst>
            <pc:docMk/>
            <pc:sldMk cId="2933308094" sldId="1234"/>
            <ac:picMk id="11" creationId="{96E65EE7-7A19-24EC-B262-5DDCEFD7FAFD}"/>
          </ac:picMkLst>
        </pc:picChg>
      </pc:sldChg>
      <pc:sldChg chg="addSp delSp modSp new mod">
        <pc:chgData name="BRUNO J LEWIN" userId="3e599812-9364-4371-b8dd-c84732cd5f1f" providerId="ADAL" clId="{333DF6CC-3668-493C-83CA-E615B1B4C384}" dt="2024-01-29T07:41:23.144" v="753" actId="20577"/>
        <pc:sldMkLst>
          <pc:docMk/>
          <pc:sldMk cId="794310124" sldId="1235"/>
        </pc:sldMkLst>
        <pc:spChg chg="mod">
          <ac:chgData name="BRUNO J LEWIN" userId="3e599812-9364-4371-b8dd-c84732cd5f1f" providerId="ADAL" clId="{333DF6CC-3668-493C-83CA-E615B1B4C384}" dt="2024-01-29T07:41:23.144" v="753" actId="20577"/>
          <ac:spMkLst>
            <pc:docMk/>
            <pc:sldMk cId="794310124" sldId="1235"/>
            <ac:spMk id="4" creationId="{E42A76FA-0155-4265-A314-58C8B88307E6}"/>
          </ac:spMkLst>
        </pc:spChg>
        <pc:spChg chg="del mod">
          <ac:chgData name="BRUNO J LEWIN" userId="3e599812-9364-4371-b8dd-c84732cd5f1f" providerId="ADAL" clId="{333DF6CC-3668-493C-83CA-E615B1B4C384}" dt="2024-01-29T07:41:06.185" v="714"/>
          <ac:spMkLst>
            <pc:docMk/>
            <pc:sldMk cId="794310124" sldId="1235"/>
            <ac:spMk id="5" creationId="{39C84162-FE27-75BC-F74C-C405F2FF9EFE}"/>
          </ac:spMkLst>
        </pc:spChg>
        <pc:spChg chg="mod">
          <ac:chgData name="BRUNO J LEWIN" userId="3e599812-9364-4371-b8dd-c84732cd5f1f" providerId="ADAL" clId="{333DF6CC-3668-493C-83CA-E615B1B4C384}" dt="2024-01-29T07:40:55.080" v="713" actId="27636"/>
          <ac:spMkLst>
            <pc:docMk/>
            <pc:sldMk cId="794310124" sldId="1235"/>
            <ac:spMk id="6" creationId="{249E9E7D-58B5-4082-038C-4A8C11BB1C63}"/>
          </ac:spMkLst>
        </pc:spChg>
        <pc:picChg chg="add mod">
          <ac:chgData name="BRUNO J LEWIN" userId="3e599812-9364-4371-b8dd-c84732cd5f1f" providerId="ADAL" clId="{333DF6CC-3668-493C-83CA-E615B1B4C384}" dt="2024-01-29T07:41:06.185" v="714"/>
          <ac:picMkLst>
            <pc:docMk/>
            <pc:sldMk cId="794310124" sldId="1235"/>
            <ac:picMk id="7" creationId="{A3FB8EF8-67FB-E5D3-A204-3BA62680B3B2}"/>
          </ac:picMkLst>
        </pc:picChg>
      </pc:sldChg>
      <pc:sldChg chg="modSp new del mod">
        <pc:chgData name="BRUNO J LEWIN" userId="3e599812-9364-4371-b8dd-c84732cd5f1f" providerId="ADAL" clId="{333DF6CC-3668-493C-83CA-E615B1B4C384}" dt="2024-01-29T07:38:03.873" v="708" actId="47"/>
        <pc:sldMkLst>
          <pc:docMk/>
          <pc:sldMk cId="3055737210" sldId="1235"/>
        </pc:sldMkLst>
        <pc:spChg chg="mod">
          <ac:chgData name="BRUNO J LEWIN" userId="3e599812-9364-4371-b8dd-c84732cd5f1f" providerId="ADAL" clId="{333DF6CC-3668-493C-83CA-E615B1B4C384}" dt="2024-01-29T07:36:21.321" v="697" actId="27636"/>
          <ac:spMkLst>
            <pc:docMk/>
            <pc:sldMk cId="3055737210" sldId="1235"/>
            <ac:spMk id="5" creationId="{694A9843-B15A-9FCA-76C4-9446186CC605}"/>
          </ac:spMkLst>
        </pc:spChg>
        <pc:spChg chg="mod">
          <ac:chgData name="BRUNO J LEWIN" userId="3e599812-9364-4371-b8dd-c84732cd5f1f" providerId="ADAL" clId="{333DF6CC-3668-493C-83CA-E615B1B4C384}" dt="2024-01-29T07:36:21.321" v="698" actId="27636"/>
          <ac:spMkLst>
            <pc:docMk/>
            <pc:sldMk cId="3055737210" sldId="1235"/>
            <ac:spMk id="6" creationId="{811F0BDB-DF36-02A2-22C9-895C1F89EF46}"/>
          </ac:spMkLst>
        </pc:spChg>
      </pc:sldChg>
      <pc:sldChg chg="modSp new mod">
        <pc:chgData name="BRUNO J LEWIN" userId="3e599812-9364-4371-b8dd-c84732cd5f1f" providerId="ADAL" clId="{333DF6CC-3668-493C-83CA-E615B1B4C384}" dt="2024-02-08T06:22:30.821" v="807" actId="20577"/>
        <pc:sldMkLst>
          <pc:docMk/>
          <pc:sldMk cId="369665506" sldId="1236"/>
        </pc:sldMkLst>
        <pc:spChg chg="mod">
          <ac:chgData name="BRUNO J LEWIN" userId="3e599812-9364-4371-b8dd-c84732cd5f1f" providerId="ADAL" clId="{333DF6CC-3668-493C-83CA-E615B1B4C384}" dt="2024-02-08T06:21:10.753" v="794" actId="20577"/>
          <ac:spMkLst>
            <pc:docMk/>
            <pc:sldMk cId="369665506" sldId="1236"/>
            <ac:spMk id="4" creationId="{677B4125-6C73-720E-97A6-7B382B12D3ED}"/>
          </ac:spMkLst>
        </pc:spChg>
        <pc:spChg chg="mod">
          <ac:chgData name="BRUNO J LEWIN" userId="3e599812-9364-4371-b8dd-c84732cd5f1f" providerId="ADAL" clId="{333DF6CC-3668-493C-83CA-E615B1B4C384}" dt="2024-02-08T06:22:30.821" v="807" actId="20577"/>
          <ac:spMkLst>
            <pc:docMk/>
            <pc:sldMk cId="369665506" sldId="1236"/>
            <ac:spMk id="5" creationId="{F1221EC6-A711-1793-D309-462554A31FDE}"/>
          </ac:spMkLst>
        </pc:spChg>
      </pc:sldChg>
      <pc:sldChg chg="addSp modSp new mod">
        <pc:chgData name="BRUNO J LEWIN" userId="3e599812-9364-4371-b8dd-c84732cd5f1f" providerId="ADAL" clId="{333DF6CC-3668-493C-83CA-E615B1B4C384}" dt="2024-02-08T06:32:48.830" v="877"/>
        <pc:sldMkLst>
          <pc:docMk/>
          <pc:sldMk cId="148511451" sldId="1237"/>
        </pc:sldMkLst>
        <pc:spChg chg="add mod">
          <ac:chgData name="BRUNO J LEWIN" userId="3e599812-9364-4371-b8dd-c84732cd5f1f" providerId="ADAL" clId="{333DF6CC-3668-493C-83CA-E615B1B4C384}" dt="2024-02-08T06:32:48.830" v="877"/>
          <ac:spMkLst>
            <pc:docMk/>
            <pc:sldMk cId="148511451" sldId="1237"/>
            <ac:spMk id="4" creationId="{845E69FF-211E-06FC-0BE6-5A2C0B3F58E1}"/>
          </ac:spMkLst>
        </pc:spChg>
        <pc:picChg chg="add">
          <ac:chgData name="BRUNO J LEWIN" userId="3e599812-9364-4371-b8dd-c84732cd5f1f" providerId="ADAL" clId="{333DF6CC-3668-493C-83CA-E615B1B4C384}" dt="2024-02-08T06:30:49.003" v="809" actId="22"/>
          <ac:picMkLst>
            <pc:docMk/>
            <pc:sldMk cId="148511451" sldId="1237"/>
            <ac:picMk id="3" creationId="{D0DA40F4-73DB-9D15-48A7-3D429118938E}"/>
          </ac:picMkLst>
        </pc:picChg>
      </pc:sldChg>
      <pc:sldChg chg="addSp new mod">
        <pc:chgData name="BRUNO J LEWIN" userId="3e599812-9364-4371-b8dd-c84732cd5f1f" providerId="ADAL" clId="{333DF6CC-3668-493C-83CA-E615B1B4C384}" dt="2024-02-08T06:35:14.504" v="879" actId="22"/>
        <pc:sldMkLst>
          <pc:docMk/>
          <pc:sldMk cId="278085759" sldId="1238"/>
        </pc:sldMkLst>
        <pc:picChg chg="add">
          <ac:chgData name="BRUNO J LEWIN" userId="3e599812-9364-4371-b8dd-c84732cd5f1f" providerId="ADAL" clId="{333DF6CC-3668-493C-83CA-E615B1B4C384}" dt="2024-02-08T06:35:14.504" v="879" actId="22"/>
          <ac:picMkLst>
            <pc:docMk/>
            <pc:sldMk cId="278085759" sldId="1238"/>
            <ac:picMk id="3" creationId="{648FA009-F5D6-9FBB-AD61-EF210E067BC3}"/>
          </ac:picMkLst>
        </pc:picChg>
      </pc:sldChg>
      <pc:sldChg chg="addSp delSp modSp new mod">
        <pc:chgData name="BRUNO J LEWIN" userId="3e599812-9364-4371-b8dd-c84732cd5f1f" providerId="ADAL" clId="{333DF6CC-3668-493C-83CA-E615B1B4C384}" dt="2024-02-08T06:40:03.126" v="886"/>
        <pc:sldMkLst>
          <pc:docMk/>
          <pc:sldMk cId="3072124901" sldId="1239"/>
        </pc:sldMkLst>
        <pc:picChg chg="add">
          <ac:chgData name="BRUNO J LEWIN" userId="3e599812-9364-4371-b8dd-c84732cd5f1f" providerId="ADAL" clId="{333DF6CC-3668-493C-83CA-E615B1B4C384}" dt="2024-02-08T06:37:52.549" v="881" actId="22"/>
          <ac:picMkLst>
            <pc:docMk/>
            <pc:sldMk cId="3072124901" sldId="1239"/>
            <ac:picMk id="3" creationId="{FCC702DA-F597-F9BB-14E2-4777A20EA2CE}"/>
          </ac:picMkLst>
        </pc:picChg>
        <pc:picChg chg="del mod">
          <ac:chgData name="BRUNO J LEWIN" userId="3e599812-9364-4371-b8dd-c84732cd5f1f" providerId="ADAL" clId="{333DF6CC-3668-493C-83CA-E615B1B4C384}" dt="2024-02-08T06:40:03.126" v="886"/>
          <ac:picMkLst>
            <pc:docMk/>
            <pc:sldMk cId="3072124901" sldId="1239"/>
            <ac:picMk id="4" creationId="{3C626EA3-6DAC-476E-E58D-5D92C0CDA102}"/>
          </ac:picMkLst>
        </pc:picChg>
      </pc:sldChg>
      <pc:sldChg chg="addSp delSp new del">
        <pc:chgData name="BRUNO J LEWIN" userId="3e599812-9364-4371-b8dd-c84732cd5f1f" providerId="ADAL" clId="{333DF6CC-3668-493C-83CA-E615B1B4C384}" dt="2024-02-08T06:39:17.247" v="885" actId="47"/>
        <pc:sldMkLst>
          <pc:docMk/>
          <pc:sldMk cId="1666708565" sldId="1240"/>
        </pc:sldMkLst>
        <pc:picChg chg="add del">
          <ac:chgData name="BRUNO J LEWIN" userId="3e599812-9364-4371-b8dd-c84732cd5f1f" providerId="ADAL" clId="{333DF6CC-3668-493C-83CA-E615B1B4C384}" dt="2024-02-08T06:38:59.872" v="884"/>
          <ac:picMkLst>
            <pc:docMk/>
            <pc:sldMk cId="1666708565" sldId="1240"/>
            <ac:picMk id="5122" creationId="{5EB62303-D0EC-60E8-D4E1-DFA370838E93}"/>
          </ac:picMkLst>
        </pc:picChg>
      </pc:sldChg>
      <pc:sldChg chg="new del">
        <pc:chgData name="BRUNO J LEWIN" userId="3e599812-9364-4371-b8dd-c84732cd5f1f" providerId="ADAL" clId="{333DF6CC-3668-493C-83CA-E615B1B4C384}" dt="2024-02-08T06:40:32.895" v="888" actId="47"/>
        <pc:sldMkLst>
          <pc:docMk/>
          <pc:sldMk cId="2329047332" sldId="1240"/>
        </pc:sldMkLst>
      </pc:sldChg>
      <pc:sldChg chg="modSp new mod">
        <pc:chgData name="BRUNO J LEWIN" userId="3e599812-9364-4371-b8dd-c84732cd5f1f" providerId="ADAL" clId="{333DF6CC-3668-493C-83CA-E615B1B4C384}" dt="2024-02-08T06:57:15.268" v="1369" actId="20577"/>
        <pc:sldMkLst>
          <pc:docMk/>
          <pc:sldMk cId="2347803123" sldId="1240"/>
        </pc:sldMkLst>
        <pc:spChg chg="mod">
          <ac:chgData name="BRUNO J LEWIN" userId="3e599812-9364-4371-b8dd-c84732cd5f1f" providerId="ADAL" clId="{333DF6CC-3668-493C-83CA-E615B1B4C384}" dt="2024-02-08T06:52:16.404" v="1085" actId="20577"/>
          <ac:spMkLst>
            <pc:docMk/>
            <pc:sldMk cId="2347803123" sldId="1240"/>
            <ac:spMk id="4" creationId="{86FEF8D3-8E65-59B2-D252-2F4B4A73697B}"/>
          </ac:spMkLst>
        </pc:spChg>
        <pc:spChg chg="mod">
          <ac:chgData name="BRUNO J LEWIN" userId="3e599812-9364-4371-b8dd-c84732cd5f1f" providerId="ADAL" clId="{333DF6CC-3668-493C-83CA-E615B1B4C384}" dt="2024-02-08T06:57:15.268" v="1369" actId="20577"/>
          <ac:spMkLst>
            <pc:docMk/>
            <pc:sldMk cId="2347803123" sldId="1240"/>
            <ac:spMk id="5" creationId="{5AFED98D-B88E-11C7-1146-E36591E315D3}"/>
          </ac:spMkLst>
        </pc:spChg>
        <pc:spChg chg="mod">
          <ac:chgData name="BRUNO J LEWIN" userId="3e599812-9364-4371-b8dd-c84732cd5f1f" providerId="ADAL" clId="{333DF6CC-3668-493C-83CA-E615B1B4C384}" dt="2024-02-08T06:53:27.059" v="1153" actId="20577"/>
          <ac:spMkLst>
            <pc:docMk/>
            <pc:sldMk cId="2347803123" sldId="1240"/>
            <ac:spMk id="6" creationId="{DD2ACA6B-DFAC-CEC6-9CC4-9D5FD1664F6A}"/>
          </ac:spMkLst>
        </pc:spChg>
      </pc:sldChg>
      <pc:sldChg chg="addSp modSp new del mod">
        <pc:chgData name="BRUNO J LEWIN" userId="3e599812-9364-4371-b8dd-c84732cd5f1f" providerId="ADAL" clId="{333DF6CC-3668-493C-83CA-E615B1B4C384}" dt="2024-02-08T06:46:29.506" v="895" actId="47"/>
        <pc:sldMkLst>
          <pc:docMk/>
          <pc:sldMk cId="2879492224" sldId="1240"/>
        </pc:sldMkLst>
        <pc:picChg chg="add mod">
          <ac:chgData name="BRUNO J LEWIN" userId="3e599812-9364-4371-b8dd-c84732cd5f1f" providerId="ADAL" clId="{333DF6CC-3668-493C-83CA-E615B1B4C384}" dt="2024-02-08T06:45:08.029" v="894" actId="1076"/>
          <ac:picMkLst>
            <pc:docMk/>
            <pc:sldMk cId="2879492224" sldId="1240"/>
            <ac:picMk id="3" creationId="{D8FAB70C-CD78-1679-0230-BB4280F2866C}"/>
          </ac:picMkLst>
        </pc:picChg>
      </pc:sldChg>
      <pc:sldChg chg="modSp new del mod">
        <pc:chgData name="BRUNO J LEWIN" userId="3e599812-9364-4371-b8dd-c84732cd5f1f" providerId="ADAL" clId="{333DF6CC-3668-493C-83CA-E615B1B4C384}" dt="2024-02-08T07:09:28.496" v="1631" actId="47"/>
        <pc:sldMkLst>
          <pc:docMk/>
          <pc:sldMk cId="1424468202" sldId="1241"/>
        </pc:sldMkLst>
        <pc:spChg chg="mod">
          <ac:chgData name="BRUNO J LEWIN" userId="3e599812-9364-4371-b8dd-c84732cd5f1f" providerId="ADAL" clId="{333DF6CC-3668-493C-83CA-E615B1B4C384}" dt="2024-02-08T07:01:32.760" v="1396" actId="20577"/>
          <ac:spMkLst>
            <pc:docMk/>
            <pc:sldMk cId="1424468202" sldId="1241"/>
            <ac:spMk id="4" creationId="{E82AA3F9-C348-8CA6-F6EE-EC939D614448}"/>
          </ac:spMkLst>
        </pc:spChg>
      </pc:sldChg>
      <pc:sldChg chg="addSp delSp modSp new del mod">
        <pc:chgData name="BRUNO J LEWIN" userId="3e599812-9364-4371-b8dd-c84732cd5f1f" providerId="ADAL" clId="{333DF6CC-3668-493C-83CA-E615B1B4C384}" dt="2024-02-08T07:09:32.205" v="1632" actId="47"/>
        <pc:sldMkLst>
          <pc:docMk/>
          <pc:sldMk cId="3738180709" sldId="1242"/>
        </pc:sldMkLst>
        <pc:spChg chg="mod">
          <ac:chgData name="BRUNO J LEWIN" userId="3e599812-9364-4371-b8dd-c84732cd5f1f" providerId="ADAL" clId="{333DF6CC-3668-493C-83CA-E615B1B4C384}" dt="2024-02-08T07:07:10.242" v="1428" actId="20577"/>
          <ac:spMkLst>
            <pc:docMk/>
            <pc:sldMk cId="3738180709" sldId="1242"/>
            <ac:spMk id="4" creationId="{378C2188-E4B8-9A7E-8528-79717B29FB52}"/>
          </ac:spMkLst>
        </pc:spChg>
        <pc:spChg chg="mod">
          <ac:chgData name="BRUNO J LEWIN" userId="3e599812-9364-4371-b8dd-c84732cd5f1f" providerId="ADAL" clId="{333DF6CC-3668-493C-83CA-E615B1B4C384}" dt="2024-02-08T07:08:17.654" v="1532" actId="255"/>
          <ac:spMkLst>
            <pc:docMk/>
            <pc:sldMk cId="3738180709" sldId="1242"/>
            <ac:spMk id="5" creationId="{FBE77A25-128C-FA48-EEE3-6A2C130CD2B5}"/>
          </ac:spMkLst>
        </pc:spChg>
        <pc:spChg chg="del">
          <ac:chgData name="BRUNO J LEWIN" userId="3e599812-9364-4371-b8dd-c84732cd5f1f" providerId="ADAL" clId="{333DF6CC-3668-493C-83CA-E615B1B4C384}" dt="2024-02-08T07:06:45.304" v="1398"/>
          <ac:spMkLst>
            <pc:docMk/>
            <pc:sldMk cId="3738180709" sldId="1242"/>
            <ac:spMk id="6" creationId="{88CD83A1-6762-11D5-4A79-074E617D8ED8}"/>
          </ac:spMkLst>
        </pc:spChg>
        <pc:picChg chg="add mod">
          <ac:chgData name="BRUNO J LEWIN" userId="3e599812-9364-4371-b8dd-c84732cd5f1f" providerId="ADAL" clId="{333DF6CC-3668-493C-83CA-E615B1B4C384}" dt="2024-02-08T07:06:55.350" v="1400" actId="14100"/>
          <ac:picMkLst>
            <pc:docMk/>
            <pc:sldMk cId="3738180709" sldId="1242"/>
            <ac:picMk id="6146" creationId="{ABD5379A-FDD5-46CF-3040-9F8CF8737F07}"/>
          </ac:picMkLst>
        </pc:picChg>
      </pc:sldChg>
      <pc:sldChg chg="addSp delSp modSp new mod">
        <pc:chgData name="BRUNO J LEWIN" userId="3e599812-9364-4371-b8dd-c84732cd5f1f" providerId="ADAL" clId="{333DF6CC-3668-493C-83CA-E615B1B4C384}" dt="2024-02-08T07:51:41.058" v="1683" actId="20577"/>
        <pc:sldMkLst>
          <pc:docMk/>
          <pc:sldMk cId="310569820" sldId="1243"/>
        </pc:sldMkLst>
        <pc:spChg chg="mod">
          <ac:chgData name="BRUNO J LEWIN" userId="3e599812-9364-4371-b8dd-c84732cd5f1f" providerId="ADAL" clId="{333DF6CC-3668-493C-83CA-E615B1B4C384}" dt="2024-02-08T07:09:45.300" v="1633" actId="255"/>
          <ac:spMkLst>
            <pc:docMk/>
            <pc:sldMk cId="310569820" sldId="1243"/>
            <ac:spMk id="4" creationId="{D3458A84-60DF-6DCD-9BD7-8779D10F4EDD}"/>
          </ac:spMkLst>
        </pc:spChg>
        <pc:spChg chg="mod">
          <ac:chgData name="BRUNO J LEWIN" userId="3e599812-9364-4371-b8dd-c84732cd5f1f" providerId="ADAL" clId="{333DF6CC-3668-493C-83CA-E615B1B4C384}" dt="2024-02-08T07:09:14.499" v="1630" actId="255"/>
          <ac:spMkLst>
            <pc:docMk/>
            <pc:sldMk cId="310569820" sldId="1243"/>
            <ac:spMk id="5" creationId="{21EF0658-DE2B-5DA7-003D-FE6A67D24217}"/>
          </ac:spMkLst>
        </pc:spChg>
        <pc:spChg chg="del">
          <ac:chgData name="BRUNO J LEWIN" userId="3e599812-9364-4371-b8dd-c84732cd5f1f" providerId="ADAL" clId="{333DF6CC-3668-493C-83CA-E615B1B4C384}" dt="2024-02-08T07:08:43.443" v="1534"/>
          <ac:spMkLst>
            <pc:docMk/>
            <pc:sldMk cId="310569820" sldId="1243"/>
            <ac:spMk id="6" creationId="{DB0F59C6-6AF6-9B2E-CFC2-3B6DC2E845BB}"/>
          </ac:spMkLst>
        </pc:spChg>
        <pc:spChg chg="add mod">
          <ac:chgData name="BRUNO J LEWIN" userId="3e599812-9364-4371-b8dd-c84732cd5f1f" providerId="ADAL" clId="{333DF6CC-3668-493C-83CA-E615B1B4C384}" dt="2024-02-08T07:51:41.058" v="1683" actId="20577"/>
          <ac:spMkLst>
            <pc:docMk/>
            <pc:sldMk cId="310569820" sldId="1243"/>
            <ac:spMk id="7" creationId="{65EDB51B-B077-D397-D72F-DD76FCFF1779}"/>
          </ac:spMkLst>
        </pc:spChg>
        <pc:picChg chg="add mod">
          <ac:chgData name="BRUNO J LEWIN" userId="3e599812-9364-4371-b8dd-c84732cd5f1f" providerId="ADAL" clId="{333DF6CC-3668-493C-83CA-E615B1B4C384}" dt="2024-02-08T07:08:43.443" v="1534"/>
          <ac:picMkLst>
            <pc:docMk/>
            <pc:sldMk cId="310569820" sldId="1243"/>
            <ac:picMk id="7170" creationId="{F24FC490-DA3E-AC4D-4952-9585AFDCF934}"/>
          </ac:picMkLst>
        </pc:picChg>
      </pc:sldChg>
    </pc:docChg>
  </pc:docChgLst>
  <pc:docChgLst>
    <pc:chgData name="BRUNO J LEWIN" userId="3e599812-9364-4371-b8dd-c84732cd5f1f" providerId="ADAL" clId="{B3755264-F083-4FF1-97CA-CBF8F25B60D8}"/>
    <pc:docChg chg="undo custSel addSld delSld modSld sldOrd delMainMaster">
      <pc:chgData name="BRUNO J LEWIN" userId="3e599812-9364-4371-b8dd-c84732cd5f1f" providerId="ADAL" clId="{B3755264-F083-4FF1-97CA-CBF8F25B60D8}" dt="2024-02-16T00:52:10.193" v="1629" actId="20577"/>
      <pc:docMkLst>
        <pc:docMk/>
      </pc:docMkLst>
      <pc:sldChg chg="del">
        <pc:chgData name="BRUNO J LEWIN" userId="3e599812-9364-4371-b8dd-c84732cd5f1f" providerId="ADAL" clId="{B3755264-F083-4FF1-97CA-CBF8F25B60D8}" dt="2023-12-28T19:49:42.625" v="98" actId="47"/>
        <pc:sldMkLst>
          <pc:docMk/>
          <pc:sldMk cId="1051326694" sldId="256"/>
        </pc:sldMkLst>
      </pc:sldChg>
      <pc:sldChg chg="modSp mod">
        <pc:chgData name="BRUNO J LEWIN" userId="3e599812-9364-4371-b8dd-c84732cd5f1f" providerId="ADAL" clId="{B3755264-F083-4FF1-97CA-CBF8F25B60D8}" dt="2023-12-28T19:49:38.794" v="97" actId="20577"/>
        <pc:sldMkLst>
          <pc:docMk/>
          <pc:sldMk cId="953528016" sldId="259"/>
        </pc:sldMkLst>
        <pc:spChg chg="mod">
          <ac:chgData name="BRUNO J LEWIN" userId="3e599812-9364-4371-b8dd-c84732cd5f1f" providerId="ADAL" clId="{B3755264-F083-4FF1-97CA-CBF8F25B60D8}" dt="2023-12-28T19:49:38.794" v="97" actId="20577"/>
          <ac:spMkLst>
            <pc:docMk/>
            <pc:sldMk cId="953528016" sldId="259"/>
            <ac:spMk id="2" creationId="{00000000-0000-0000-0000-000000000000}"/>
          </ac:spMkLst>
        </pc:spChg>
      </pc:sldChg>
      <pc:sldChg chg="ord">
        <pc:chgData name="BRUNO J LEWIN" userId="3e599812-9364-4371-b8dd-c84732cd5f1f" providerId="ADAL" clId="{B3755264-F083-4FF1-97CA-CBF8F25B60D8}" dt="2023-12-28T19:41:30.330" v="50"/>
        <pc:sldMkLst>
          <pc:docMk/>
          <pc:sldMk cId="4016228989" sldId="292"/>
        </pc:sldMkLst>
      </pc:sldChg>
      <pc:sldChg chg="addSp delSp modSp new mod">
        <pc:chgData name="BRUNO J LEWIN" userId="3e599812-9364-4371-b8dd-c84732cd5f1f" providerId="ADAL" clId="{B3755264-F083-4FF1-97CA-CBF8F25B60D8}" dt="2023-12-28T19:39:09.348" v="48" actId="20577"/>
        <pc:sldMkLst>
          <pc:docMk/>
          <pc:sldMk cId="2614949847" sldId="295"/>
        </pc:sldMkLst>
        <pc:spChg chg="mod">
          <ac:chgData name="BRUNO J LEWIN" userId="3e599812-9364-4371-b8dd-c84732cd5f1f" providerId="ADAL" clId="{B3755264-F083-4FF1-97CA-CBF8F25B60D8}" dt="2023-12-28T19:39:09.348" v="48" actId="20577"/>
          <ac:spMkLst>
            <pc:docMk/>
            <pc:sldMk cId="2614949847" sldId="295"/>
            <ac:spMk id="4" creationId="{B45F2EB6-9E98-4710-04C4-0570A570C27B}"/>
          </ac:spMkLst>
        </pc:spChg>
        <pc:spChg chg="del">
          <ac:chgData name="BRUNO J LEWIN" userId="3e599812-9364-4371-b8dd-c84732cd5f1f" providerId="ADAL" clId="{B3755264-F083-4FF1-97CA-CBF8F25B60D8}" dt="2023-12-28T19:38:36.760" v="2" actId="22"/>
          <ac:spMkLst>
            <pc:docMk/>
            <pc:sldMk cId="2614949847" sldId="295"/>
            <ac:spMk id="5" creationId="{3034DB90-F7E6-FE36-47CA-D8A84D4F8F0A}"/>
          </ac:spMkLst>
        </pc:spChg>
        <pc:spChg chg="del">
          <ac:chgData name="BRUNO J LEWIN" userId="3e599812-9364-4371-b8dd-c84732cd5f1f" providerId="ADAL" clId="{B3755264-F083-4FF1-97CA-CBF8F25B60D8}" dt="2023-12-28T19:19:46.120" v="1" actId="22"/>
          <ac:spMkLst>
            <pc:docMk/>
            <pc:sldMk cId="2614949847" sldId="295"/>
            <ac:spMk id="6" creationId="{82637AD4-18F7-D6AF-B138-68A7BC7ECE53}"/>
          </ac:spMkLst>
        </pc:spChg>
        <pc:picChg chg="add mod ord">
          <ac:chgData name="BRUNO J LEWIN" userId="3e599812-9364-4371-b8dd-c84732cd5f1f" providerId="ADAL" clId="{B3755264-F083-4FF1-97CA-CBF8F25B60D8}" dt="2023-12-28T19:19:46.120" v="1" actId="22"/>
          <ac:picMkLst>
            <pc:docMk/>
            <pc:sldMk cId="2614949847" sldId="295"/>
            <ac:picMk id="8" creationId="{985E770C-1BCB-87CA-F359-028FEB325CEC}"/>
          </ac:picMkLst>
        </pc:picChg>
        <pc:picChg chg="add mod ord">
          <ac:chgData name="BRUNO J LEWIN" userId="3e599812-9364-4371-b8dd-c84732cd5f1f" providerId="ADAL" clId="{B3755264-F083-4FF1-97CA-CBF8F25B60D8}" dt="2023-12-28T19:38:36.760" v="2" actId="22"/>
          <ac:picMkLst>
            <pc:docMk/>
            <pc:sldMk cId="2614949847" sldId="295"/>
            <ac:picMk id="10" creationId="{86BEAA58-7D39-2E80-5B6F-23E56463AD69}"/>
          </ac:picMkLst>
        </pc:picChg>
      </pc:sldChg>
      <pc:sldChg chg="modSp new del mod">
        <pc:chgData name="BRUNO J LEWIN" userId="3e599812-9364-4371-b8dd-c84732cd5f1f" providerId="ADAL" clId="{B3755264-F083-4FF1-97CA-CBF8F25B60D8}" dt="2023-12-28T19:46:49.416" v="75" actId="47"/>
        <pc:sldMkLst>
          <pc:docMk/>
          <pc:sldMk cId="1058015006" sldId="296"/>
        </pc:sldMkLst>
        <pc:spChg chg="mod">
          <ac:chgData name="BRUNO J LEWIN" userId="3e599812-9364-4371-b8dd-c84732cd5f1f" providerId="ADAL" clId="{B3755264-F083-4FF1-97CA-CBF8F25B60D8}" dt="2023-12-28T19:45:30.425" v="66" actId="20577"/>
          <ac:spMkLst>
            <pc:docMk/>
            <pc:sldMk cId="1058015006" sldId="296"/>
            <ac:spMk id="4" creationId="{BFF954AE-E31D-5729-021A-030603882E05}"/>
          </ac:spMkLst>
        </pc:spChg>
      </pc:sldChg>
      <pc:sldChg chg="modSp new mod">
        <pc:chgData name="BRUNO J LEWIN" userId="3e599812-9364-4371-b8dd-c84732cd5f1f" providerId="ADAL" clId="{B3755264-F083-4FF1-97CA-CBF8F25B60D8}" dt="2023-12-28T19:48:45.359" v="84" actId="113"/>
        <pc:sldMkLst>
          <pc:docMk/>
          <pc:sldMk cId="667165040" sldId="297"/>
        </pc:sldMkLst>
        <pc:spChg chg="mod">
          <ac:chgData name="BRUNO J LEWIN" userId="3e599812-9364-4371-b8dd-c84732cd5f1f" providerId="ADAL" clId="{B3755264-F083-4FF1-97CA-CBF8F25B60D8}" dt="2023-12-28T19:46:45.154" v="74"/>
          <ac:spMkLst>
            <pc:docMk/>
            <pc:sldMk cId="667165040" sldId="297"/>
            <ac:spMk id="4" creationId="{156FDBC6-C7B0-79C8-4A22-812FEF20327E}"/>
          </ac:spMkLst>
        </pc:spChg>
        <pc:spChg chg="mod">
          <ac:chgData name="BRUNO J LEWIN" userId="3e599812-9364-4371-b8dd-c84732cd5f1f" providerId="ADAL" clId="{B3755264-F083-4FF1-97CA-CBF8F25B60D8}" dt="2023-12-28T19:47:50.043" v="81" actId="27636"/>
          <ac:spMkLst>
            <pc:docMk/>
            <pc:sldMk cId="667165040" sldId="297"/>
            <ac:spMk id="5" creationId="{9745BA37-077C-553C-ADF1-0FC876612358}"/>
          </ac:spMkLst>
        </pc:spChg>
        <pc:spChg chg="mod">
          <ac:chgData name="BRUNO J LEWIN" userId="3e599812-9364-4371-b8dd-c84732cd5f1f" providerId="ADAL" clId="{B3755264-F083-4FF1-97CA-CBF8F25B60D8}" dt="2023-12-28T19:48:45.359" v="84" actId="113"/>
          <ac:spMkLst>
            <pc:docMk/>
            <pc:sldMk cId="667165040" sldId="297"/>
            <ac:spMk id="6" creationId="{ED0F3C4F-ECFE-A4AA-1F71-3B952AA42A49}"/>
          </ac:spMkLst>
        </pc:spChg>
      </pc:sldChg>
      <pc:sldChg chg="modSp new mod">
        <pc:chgData name="BRUNO J LEWIN" userId="3e599812-9364-4371-b8dd-c84732cd5f1f" providerId="ADAL" clId="{B3755264-F083-4FF1-97CA-CBF8F25B60D8}" dt="2024-02-16T00:25:47.634" v="656" actId="113"/>
        <pc:sldMkLst>
          <pc:docMk/>
          <pc:sldMk cId="3235513710" sldId="1248"/>
        </pc:sldMkLst>
        <pc:spChg chg="mod">
          <ac:chgData name="BRUNO J LEWIN" userId="3e599812-9364-4371-b8dd-c84732cd5f1f" providerId="ADAL" clId="{B3755264-F083-4FF1-97CA-CBF8F25B60D8}" dt="2024-02-15T23:58:37.236" v="162" actId="20577"/>
          <ac:spMkLst>
            <pc:docMk/>
            <pc:sldMk cId="3235513710" sldId="1248"/>
            <ac:spMk id="4" creationId="{4EEE1A0E-84C2-9FD4-9D68-92AFC98550B8}"/>
          </ac:spMkLst>
        </pc:spChg>
        <pc:spChg chg="mod">
          <ac:chgData name="BRUNO J LEWIN" userId="3e599812-9364-4371-b8dd-c84732cd5f1f" providerId="ADAL" clId="{B3755264-F083-4FF1-97CA-CBF8F25B60D8}" dt="2024-02-16T00:22:33.990" v="402" actId="20577"/>
          <ac:spMkLst>
            <pc:docMk/>
            <pc:sldMk cId="3235513710" sldId="1248"/>
            <ac:spMk id="5" creationId="{A543589D-49BB-1EB2-B577-1DAA8CB9E6FA}"/>
          </ac:spMkLst>
        </pc:spChg>
        <pc:spChg chg="mod">
          <ac:chgData name="BRUNO J LEWIN" userId="3e599812-9364-4371-b8dd-c84732cd5f1f" providerId="ADAL" clId="{B3755264-F083-4FF1-97CA-CBF8F25B60D8}" dt="2024-02-16T00:25:47.634" v="656" actId="113"/>
          <ac:spMkLst>
            <pc:docMk/>
            <pc:sldMk cId="3235513710" sldId="1248"/>
            <ac:spMk id="6" creationId="{7DB5B56C-41D5-6CCF-E12C-048C42F92C53}"/>
          </ac:spMkLst>
        </pc:spChg>
      </pc:sldChg>
      <pc:sldChg chg="modSp new mod">
        <pc:chgData name="BRUNO J LEWIN" userId="3e599812-9364-4371-b8dd-c84732cd5f1f" providerId="ADAL" clId="{B3755264-F083-4FF1-97CA-CBF8F25B60D8}" dt="2024-02-16T00:52:10.193" v="1629" actId="20577"/>
        <pc:sldMkLst>
          <pc:docMk/>
          <pc:sldMk cId="3753739791" sldId="1249"/>
        </pc:sldMkLst>
        <pc:spChg chg="mod">
          <ac:chgData name="BRUNO J LEWIN" userId="3e599812-9364-4371-b8dd-c84732cd5f1f" providerId="ADAL" clId="{B3755264-F083-4FF1-97CA-CBF8F25B60D8}" dt="2024-02-16T00:45:17.053" v="664" actId="20577"/>
          <ac:spMkLst>
            <pc:docMk/>
            <pc:sldMk cId="3753739791" sldId="1249"/>
            <ac:spMk id="4" creationId="{E20F9331-1209-D6BA-BEB1-A7073B7D7CD7}"/>
          </ac:spMkLst>
        </pc:spChg>
        <pc:spChg chg="mod">
          <ac:chgData name="BRUNO J LEWIN" userId="3e599812-9364-4371-b8dd-c84732cd5f1f" providerId="ADAL" clId="{B3755264-F083-4FF1-97CA-CBF8F25B60D8}" dt="2024-02-16T00:52:10.193" v="1629" actId="20577"/>
          <ac:spMkLst>
            <pc:docMk/>
            <pc:sldMk cId="3753739791" sldId="1249"/>
            <ac:spMk id="5" creationId="{F80543AD-6EDD-C00B-26C5-368C211B10A5}"/>
          </ac:spMkLst>
        </pc:spChg>
      </pc:sldChg>
      <pc:sldMasterChg chg="del delSldLayout">
        <pc:chgData name="BRUNO J LEWIN" userId="3e599812-9364-4371-b8dd-c84732cd5f1f" providerId="ADAL" clId="{B3755264-F083-4FF1-97CA-CBF8F25B60D8}" dt="2023-12-28T19:49:42.625" v="98" actId="47"/>
        <pc:sldMasterMkLst>
          <pc:docMk/>
          <pc:sldMasterMk cId="255163903" sldId="2147483648"/>
        </pc:sldMasterMkLst>
        <pc:sldLayoutChg chg="del">
          <pc:chgData name="BRUNO J LEWIN" userId="3e599812-9364-4371-b8dd-c84732cd5f1f" providerId="ADAL" clId="{B3755264-F083-4FF1-97CA-CBF8F25B60D8}" dt="2023-12-28T19:49:42.625" v="98" actId="47"/>
          <pc:sldLayoutMkLst>
            <pc:docMk/>
            <pc:sldMasterMk cId="255163903" sldId="2147483648"/>
            <pc:sldLayoutMk cId="2888916679" sldId="2147483649"/>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2713049973" sldId="2147483650"/>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2659041210" sldId="2147483651"/>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1963593265" sldId="2147483652"/>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4267947685" sldId="2147483653"/>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3209217520" sldId="2147483654"/>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2395497245" sldId="2147483655"/>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3114019427" sldId="2147483656"/>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3470094219" sldId="2147483657"/>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1549211734" sldId="2147483658"/>
          </pc:sldLayoutMkLst>
        </pc:sldLayoutChg>
        <pc:sldLayoutChg chg="del">
          <pc:chgData name="BRUNO J LEWIN" userId="3e599812-9364-4371-b8dd-c84732cd5f1f" providerId="ADAL" clId="{B3755264-F083-4FF1-97CA-CBF8F25B60D8}" dt="2023-12-28T19:49:42.625" v="98" actId="47"/>
          <pc:sldLayoutMkLst>
            <pc:docMk/>
            <pc:sldMasterMk cId="255163903" sldId="2147483648"/>
            <pc:sldLayoutMk cId="243188050" sldId="2147483659"/>
          </pc:sldLayoutMkLst>
        </pc:sldLayoutChg>
      </pc:sldMasterChg>
    </pc:docChg>
  </pc:docChgLst>
  <pc:docChgLst>
    <pc:chgData name="BRUNO J LEWIN" userId="3e599812-9364-4371-b8dd-c84732cd5f1f" providerId="ADAL" clId="{41C1C64C-FF80-4B62-8C82-135231F280AA}"/>
    <pc:docChg chg="undo custSel addSld delSld modSld sldOrd">
      <pc:chgData name="BRUNO J LEWIN" userId="3e599812-9364-4371-b8dd-c84732cd5f1f" providerId="ADAL" clId="{41C1C64C-FF80-4B62-8C82-135231F280AA}" dt="2024-02-16T07:41:09.977" v="875" actId="20577"/>
      <pc:docMkLst>
        <pc:docMk/>
      </pc:docMkLst>
      <pc:sldChg chg="modSp mod">
        <pc:chgData name="BRUNO J LEWIN" userId="3e599812-9364-4371-b8dd-c84732cd5f1f" providerId="ADAL" clId="{41C1C64C-FF80-4B62-8C82-135231F280AA}" dt="2024-02-12T06:41:50.937" v="446" actId="20577"/>
        <pc:sldMkLst>
          <pc:docMk/>
          <pc:sldMk cId="595028634" sldId="287"/>
        </pc:sldMkLst>
        <pc:spChg chg="mod">
          <ac:chgData name="BRUNO J LEWIN" userId="3e599812-9364-4371-b8dd-c84732cd5f1f" providerId="ADAL" clId="{41C1C64C-FF80-4B62-8C82-135231F280AA}" dt="2024-02-12T06:41:50.937" v="446" actId="20577"/>
          <ac:spMkLst>
            <pc:docMk/>
            <pc:sldMk cId="595028634" sldId="287"/>
            <ac:spMk id="5" creationId="{C18CEF67-CC7C-0652-4BD1-17E04FFAB515}"/>
          </ac:spMkLst>
        </pc:spChg>
      </pc:sldChg>
      <pc:sldChg chg="del">
        <pc:chgData name="BRUNO J LEWIN" userId="3e599812-9364-4371-b8dd-c84732cd5f1f" providerId="ADAL" clId="{41C1C64C-FF80-4B62-8C82-135231F280AA}" dt="2024-02-12T06:37:24.845" v="404" actId="47"/>
        <pc:sldMkLst>
          <pc:docMk/>
          <pc:sldMk cId="1490638463" sldId="288"/>
        </pc:sldMkLst>
      </pc:sldChg>
      <pc:sldChg chg="modSp mod">
        <pc:chgData name="BRUNO J LEWIN" userId="3e599812-9364-4371-b8dd-c84732cd5f1f" providerId="ADAL" clId="{41C1C64C-FF80-4B62-8C82-135231F280AA}" dt="2024-02-12T05:33:37.612" v="59" actId="2711"/>
        <pc:sldMkLst>
          <pc:docMk/>
          <pc:sldMk cId="925251840" sldId="290"/>
        </pc:sldMkLst>
        <pc:spChg chg="mod">
          <ac:chgData name="BRUNO J LEWIN" userId="3e599812-9364-4371-b8dd-c84732cd5f1f" providerId="ADAL" clId="{41C1C64C-FF80-4B62-8C82-135231F280AA}" dt="2024-02-12T05:28:55.520" v="47" actId="20577"/>
          <ac:spMkLst>
            <pc:docMk/>
            <pc:sldMk cId="925251840" sldId="290"/>
            <ac:spMk id="4" creationId="{D4D41C49-843B-058E-C164-2FFE6592B48B}"/>
          </ac:spMkLst>
        </pc:spChg>
        <pc:spChg chg="mod">
          <ac:chgData name="BRUNO J LEWIN" userId="3e599812-9364-4371-b8dd-c84732cd5f1f" providerId="ADAL" clId="{41C1C64C-FF80-4B62-8C82-135231F280AA}" dt="2024-02-12T05:33:37.612" v="59" actId="2711"/>
          <ac:spMkLst>
            <pc:docMk/>
            <pc:sldMk cId="925251840" sldId="290"/>
            <ac:spMk id="6" creationId="{E23E9BE9-97A0-6967-DB8B-C58F2425174A}"/>
          </ac:spMkLst>
        </pc:spChg>
        <pc:picChg chg="mod">
          <ac:chgData name="BRUNO J LEWIN" userId="3e599812-9364-4371-b8dd-c84732cd5f1f" providerId="ADAL" clId="{41C1C64C-FF80-4B62-8C82-135231F280AA}" dt="2024-02-12T05:30:04.343" v="50" actId="14100"/>
          <ac:picMkLst>
            <pc:docMk/>
            <pc:sldMk cId="925251840" sldId="290"/>
            <ac:picMk id="8" creationId="{5F6F5B70-A95D-DAD3-052E-9326AA989FD8}"/>
          </ac:picMkLst>
        </pc:picChg>
      </pc:sldChg>
      <pc:sldChg chg="addSp modSp mod">
        <pc:chgData name="BRUNO J LEWIN" userId="3e599812-9364-4371-b8dd-c84732cd5f1f" providerId="ADAL" clId="{41C1C64C-FF80-4B62-8C82-135231F280AA}" dt="2024-02-12T06:10:16.685" v="139" actId="20577"/>
        <pc:sldMkLst>
          <pc:docMk/>
          <pc:sldMk cId="667165040" sldId="297"/>
        </pc:sldMkLst>
        <pc:spChg chg="mod">
          <ac:chgData name="BRUNO J LEWIN" userId="3e599812-9364-4371-b8dd-c84732cd5f1f" providerId="ADAL" clId="{41C1C64C-FF80-4B62-8C82-135231F280AA}" dt="2024-02-12T06:05:44.382" v="101" actId="255"/>
          <ac:spMkLst>
            <pc:docMk/>
            <pc:sldMk cId="667165040" sldId="297"/>
            <ac:spMk id="4" creationId="{156FDBC6-C7B0-79C8-4A22-812FEF20327E}"/>
          </ac:spMkLst>
        </pc:spChg>
        <pc:spChg chg="mod">
          <ac:chgData name="BRUNO J LEWIN" userId="3e599812-9364-4371-b8dd-c84732cd5f1f" providerId="ADAL" clId="{41C1C64C-FF80-4B62-8C82-135231F280AA}" dt="2024-02-12T06:07:45.276" v="114" actId="20577"/>
          <ac:spMkLst>
            <pc:docMk/>
            <pc:sldMk cId="667165040" sldId="297"/>
            <ac:spMk id="5" creationId="{9745BA37-077C-553C-ADF1-0FC876612358}"/>
          </ac:spMkLst>
        </pc:spChg>
        <pc:spChg chg="mod">
          <ac:chgData name="BRUNO J LEWIN" userId="3e599812-9364-4371-b8dd-c84732cd5f1f" providerId="ADAL" clId="{41C1C64C-FF80-4B62-8C82-135231F280AA}" dt="2024-02-12T06:10:16.685" v="139" actId="20577"/>
          <ac:spMkLst>
            <pc:docMk/>
            <pc:sldMk cId="667165040" sldId="297"/>
            <ac:spMk id="6" creationId="{ED0F3C4F-ECFE-A4AA-1F71-3B952AA42A49}"/>
          </ac:spMkLst>
        </pc:spChg>
        <pc:spChg chg="add mod">
          <ac:chgData name="BRUNO J LEWIN" userId="3e599812-9364-4371-b8dd-c84732cd5f1f" providerId="ADAL" clId="{41C1C64C-FF80-4B62-8C82-135231F280AA}" dt="2024-02-12T06:05:20.556" v="97" actId="20577"/>
          <ac:spMkLst>
            <pc:docMk/>
            <pc:sldMk cId="667165040" sldId="297"/>
            <ac:spMk id="7" creationId="{9F3175B4-DFD7-2B28-C6AC-AC8012437E60}"/>
          </ac:spMkLst>
        </pc:spChg>
      </pc:sldChg>
      <pc:sldChg chg="del">
        <pc:chgData name="BRUNO J LEWIN" userId="3e599812-9364-4371-b8dd-c84732cd5f1f" providerId="ADAL" clId="{41C1C64C-FF80-4B62-8C82-135231F280AA}" dt="2024-02-12T06:23:45.840" v="392" actId="47"/>
        <pc:sldMkLst>
          <pc:docMk/>
          <pc:sldMk cId="1021325855" sldId="301"/>
        </pc:sldMkLst>
      </pc:sldChg>
      <pc:sldChg chg="del ord">
        <pc:chgData name="BRUNO J LEWIN" userId="3e599812-9364-4371-b8dd-c84732cd5f1f" providerId="ADAL" clId="{41C1C64C-FF80-4B62-8C82-135231F280AA}" dt="2024-02-16T07:10:20.368" v="522" actId="47"/>
        <pc:sldMkLst>
          <pc:docMk/>
          <pc:sldMk cId="374966072" sldId="302"/>
        </pc:sldMkLst>
      </pc:sldChg>
      <pc:sldChg chg="modSp mod">
        <pc:chgData name="BRUNO J LEWIN" userId="3e599812-9364-4371-b8dd-c84732cd5f1f" providerId="ADAL" clId="{41C1C64C-FF80-4B62-8C82-135231F280AA}" dt="2024-02-12T06:40:54.460" v="428" actId="20577"/>
        <pc:sldMkLst>
          <pc:docMk/>
          <pc:sldMk cId="3544989992" sldId="1226"/>
        </pc:sldMkLst>
        <pc:spChg chg="mod">
          <ac:chgData name="BRUNO J LEWIN" userId="3e599812-9364-4371-b8dd-c84732cd5f1f" providerId="ADAL" clId="{41C1C64C-FF80-4B62-8C82-135231F280AA}" dt="2024-02-12T06:40:54.460" v="428" actId="20577"/>
          <ac:spMkLst>
            <pc:docMk/>
            <pc:sldMk cId="3544989992" sldId="1226"/>
            <ac:spMk id="3" creationId="{3515CBC3-E06B-2E48-9A8B-D5620BEFBD24}"/>
          </ac:spMkLst>
        </pc:spChg>
      </pc:sldChg>
      <pc:sldChg chg="modSp mod">
        <pc:chgData name="BRUNO J LEWIN" userId="3e599812-9364-4371-b8dd-c84732cd5f1f" providerId="ADAL" clId="{41C1C64C-FF80-4B62-8C82-135231F280AA}" dt="2024-02-12T06:39:09.424" v="407" actId="255"/>
        <pc:sldMkLst>
          <pc:docMk/>
          <pc:sldMk cId="0" sldId="1227"/>
        </pc:sldMkLst>
        <pc:spChg chg="mod">
          <ac:chgData name="BRUNO J LEWIN" userId="3e599812-9364-4371-b8dd-c84732cd5f1f" providerId="ADAL" clId="{41C1C64C-FF80-4B62-8C82-135231F280AA}" dt="2024-02-12T06:39:09.424" v="407" actId="255"/>
          <ac:spMkLst>
            <pc:docMk/>
            <pc:sldMk cId="0" sldId="1227"/>
            <ac:spMk id="365" creationId="{00000000-0000-0000-0000-000000000000}"/>
          </ac:spMkLst>
        </pc:spChg>
      </pc:sldChg>
      <pc:sldChg chg="modSp mod">
        <pc:chgData name="BRUNO J LEWIN" userId="3e599812-9364-4371-b8dd-c84732cd5f1f" providerId="ADAL" clId="{41C1C64C-FF80-4B62-8C82-135231F280AA}" dt="2024-02-12T06:38:12.162" v="405" actId="255"/>
        <pc:sldMkLst>
          <pc:docMk/>
          <pc:sldMk cId="115179842" sldId="1232"/>
        </pc:sldMkLst>
        <pc:spChg chg="mod">
          <ac:chgData name="BRUNO J LEWIN" userId="3e599812-9364-4371-b8dd-c84732cd5f1f" providerId="ADAL" clId="{41C1C64C-FF80-4B62-8C82-135231F280AA}" dt="2024-02-12T06:38:12.162" v="405" actId="255"/>
          <ac:spMkLst>
            <pc:docMk/>
            <pc:sldMk cId="115179842" sldId="1232"/>
            <ac:spMk id="5" creationId="{F340A20F-32CF-6D09-8281-540F406C319C}"/>
          </ac:spMkLst>
        </pc:spChg>
      </pc:sldChg>
      <pc:sldChg chg="addSp delSp modSp mod">
        <pc:chgData name="BRUNO J LEWIN" userId="3e599812-9364-4371-b8dd-c84732cd5f1f" providerId="ADAL" clId="{41C1C64C-FF80-4B62-8C82-135231F280AA}" dt="2024-02-12T05:30:24.548" v="52" actId="27636"/>
        <pc:sldMkLst>
          <pc:docMk/>
          <pc:sldMk cId="2933308094" sldId="1234"/>
        </pc:sldMkLst>
        <pc:spChg chg="add mod">
          <ac:chgData name="BRUNO J LEWIN" userId="3e599812-9364-4371-b8dd-c84732cd5f1f" providerId="ADAL" clId="{41C1C64C-FF80-4B62-8C82-135231F280AA}" dt="2024-02-12T05:30:24.548" v="52" actId="27636"/>
          <ac:spMkLst>
            <pc:docMk/>
            <pc:sldMk cId="2933308094" sldId="1234"/>
            <ac:spMk id="6" creationId="{72C1A852-860E-C0EB-53B1-88BBE67687D1}"/>
          </ac:spMkLst>
        </pc:spChg>
        <pc:picChg chg="mod">
          <ac:chgData name="BRUNO J LEWIN" userId="3e599812-9364-4371-b8dd-c84732cd5f1f" providerId="ADAL" clId="{41C1C64C-FF80-4B62-8C82-135231F280AA}" dt="2024-02-12T05:28:31.831" v="44" actId="14100"/>
          <ac:picMkLst>
            <pc:docMk/>
            <pc:sldMk cId="2933308094" sldId="1234"/>
            <ac:picMk id="9" creationId="{0508CA7A-B6A8-DE68-AA84-3C6466640B52}"/>
          </ac:picMkLst>
        </pc:picChg>
        <pc:picChg chg="del mod">
          <ac:chgData name="BRUNO J LEWIN" userId="3e599812-9364-4371-b8dd-c84732cd5f1f" providerId="ADAL" clId="{41C1C64C-FF80-4B62-8C82-135231F280AA}" dt="2024-02-12T05:28:09.810" v="40" actId="478"/>
          <ac:picMkLst>
            <pc:docMk/>
            <pc:sldMk cId="2933308094" sldId="1234"/>
            <ac:picMk id="11" creationId="{96E65EE7-7A19-24EC-B262-5DDCEFD7FAFD}"/>
          </ac:picMkLst>
        </pc:picChg>
      </pc:sldChg>
      <pc:sldChg chg="modSp mod">
        <pc:chgData name="BRUNO J LEWIN" userId="3e599812-9364-4371-b8dd-c84732cd5f1f" providerId="ADAL" clId="{41C1C64C-FF80-4B62-8C82-135231F280AA}" dt="2024-02-12T05:37:19.869" v="71" actId="113"/>
        <pc:sldMkLst>
          <pc:docMk/>
          <pc:sldMk cId="794310124" sldId="1235"/>
        </pc:sldMkLst>
        <pc:spChg chg="mod">
          <ac:chgData name="BRUNO J LEWIN" userId="3e599812-9364-4371-b8dd-c84732cd5f1f" providerId="ADAL" clId="{41C1C64C-FF80-4B62-8C82-135231F280AA}" dt="2024-02-12T05:37:19.869" v="71" actId="113"/>
          <ac:spMkLst>
            <pc:docMk/>
            <pc:sldMk cId="794310124" sldId="1235"/>
            <ac:spMk id="6" creationId="{249E9E7D-58B5-4082-038C-4A8C11BB1C63}"/>
          </ac:spMkLst>
        </pc:spChg>
      </pc:sldChg>
      <pc:sldChg chg="modSp mod">
        <pc:chgData name="BRUNO J LEWIN" userId="3e599812-9364-4371-b8dd-c84732cd5f1f" providerId="ADAL" clId="{41C1C64C-FF80-4B62-8C82-135231F280AA}" dt="2024-02-12T05:33:23.019" v="58" actId="255"/>
        <pc:sldMkLst>
          <pc:docMk/>
          <pc:sldMk cId="369665506" sldId="1236"/>
        </pc:sldMkLst>
        <pc:spChg chg="mod">
          <ac:chgData name="BRUNO J LEWIN" userId="3e599812-9364-4371-b8dd-c84732cd5f1f" providerId="ADAL" clId="{41C1C64C-FF80-4B62-8C82-135231F280AA}" dt="2024-02-12T05:33:23.019" v="58" actId="255"/>
          <ac:spMkLst>
            <pc:docMk/>
            <pc:sldMk cId="369665506" sldId="1236"/>
            <ac:spMk id="5" creationId="{F1221EC6-A711-1793-D309-462554A31FDE}"/>
          </ac:spMkLst>
        </pc:spChg>
      </pc:sldChg>
      <pc:sldChg chg="modSp mod">
        <pc:chgData name="BRUNO J LEWIN" userId="3e599812-9364-4371-b8dd-c84732cd5f1f" providerId="ADAL" clId="{41C1C64C-FF80-4B62-8C82-135231F280AA}" dt="2024-02-12T05:33:01.310" v="56" actId="2711"/>
        <pc:sldMkLst>
          <pc:docMk/>
          <pc:sldMk cId="2347803123" sldId="1240"/>
        </pc:sldMkLst>
        <pc:spChg chg="mod">
          <ac:chgData name="BRUNO J LEWIN" userId="3e599812-9364-4371-b8dd-c84732cd5f1f" providerId="ADAL" clId="{41C1C64C-FF80-4B62-8C82-135231F280AA}" dt="2024-02-12T05:33:01.310" v="56" actId="2711"/>
          <ac:spMkLst>
            <pc:docMk/>
            <pc:sldMk cId="2347803123" sldId="1240"/>
            <ac:spMk id="4" creationId="{86FEF8D3-8E65-59B2-D252-2F4B4A73697B}"/>
          </ac:spMkLst>
        </pc:spChg>
        <pc:spChg chg="mod">
          <ac:chgData name="BRUNO J LEWIN" userId="3e599812-9364-4371-b8dd-c84732cd5f1f" providerId="ADAL" clId="{41C1C64C-FF80-4B62-8C82-135231F280AA}" dt="2024-02-12T05:32:36.570" v="54" actId="2711"/>
          <ac:spMkLst>
            <pc:docMk/>
            <pc:sldMk cId="2347803123" sldId="1240"/>
            <ac:spMk id="5" creationId="{5AFED98D-B88E-11C7-1146-E36591E315D3}"/>
          </ac:spMkLst>
        </pc:spChg>
        <pc:spChg chg="mod">
          <ac:chgData name="BRUNO J LEWIN" userId="3e599812-9364-4371-b8dd-c84732cd5f1f" providerId="ADAL" clId="{41C1C64C-FF80-4B62-8C82-135231F280AA}" dt="2024-02-12T05:32:49.254" v="55" actId="2711"/>
          <ac:spMkLst>
            <pc:docMk/>
            <pc:sldMk cId="2347803123" sldId="1240"/>
            <ac:spMk id="6" creationId="{DD2ACA6B-DFAC-CEC6-9CC4-9D5FD1664F6A}"/>
          </ac:spMkLst>
        </pc:spChg>
      </pc:sldChg>
      <pc:sldChg chg="addSp delSp modSp new mod">
        <pc:chgData name="BRUNO J LEWIN" userId="3e599812-9364-4371-b8dd-c84732cd5f1f" providerId="ADAL" clId="{41C1C64C-FF80-4B62-8C82-135231F280AA}" dt="2024-02-12T05:49:00.397" v="81" actId="1076"/>
        <pc:sldMkLst>
          <pc:docMk/>
          <pc:sldMk cId="1356654747" sldId="1244"/>
        </pc:sldMkLst>
        <pc:spChg chg="del">
          <ac:chgData name="BRUNO J LEWIN" userId="3e599812-9364-4371-b8dd-c84732cd5f1f" providerId="ADAL" clId="{41C1C64C-FF80-4B62-8C82-135231F280AA}" dt="2024-02-12T05:46:40.582" v="75"/>
          <ac:spMkLst>
            <pc:docMk/>
            <pc:sldMk cId="1356654747" sldId="1244"/>
            <ac:spMk id="5" creationId="{9DC9CEF4-6D7F-4905-DD89-450C45EBDE54}"/>
          </ac:spMkLst>
        </pc:spChg>
        <pc:spChg chg="del">
          <ac:chgData name="BRUNO J LEWIN" userId="3e599812-9364-4371-b8dd-c84732cd5f1f" providerId="ADAL" clId="{41C1C64C-FF80-4B62-8C82-135231F280AA}" dt="2024-02-12T05:48:57.180" v="80"/>
          <ac:spMkLst>
            <pc:docMk/>
            <pc:sldMk cId="1356654747" sldId="1244"/>
            <ac:spMk id="6" creationId="{FB587452-20BF-2FE9-BF0D-49E6EC0714CD}"/>
          </ac:spMkLst>
        </pc:spChg>
        <pc:picChg chg="add mod">
          <ac:chgData name="BRUNO J LEWIN" userId="3e599812-9364-4371-b8dd-c84732cd5f1f" providerId="ADAL" clId="{41C1C64C-FF80-4B62-8C82-135231F280AA}" dt="2024-02-12T05:47:16.945" v="79" actId="1076"/>
          <ac:picMkLst>
            <pc:docMk/>
            <pc:sldMk cId="1356654747" sldId="1244"/>
            <ac:picMk id="7" creationId="{300B6318-DD20-6E00-097F-667C47F8AFC2}"/>
          </ac:picMkLst>
        </pc:picChg>
        <pc:picChg chg="add mod">
          <ac:chgData name="BRUNO J LEWIN" userId="3e599812-9364-4371-b8dd-c84732cd5f1f" providerId="ADAL" clId="{41C1C64C-FF80-4B62-8C82-135231F280AA}" dt="2024-02-12T05:47:13.616" v="78" actId="1076"/>
          <ac:picMkLst>
            <pc:docMk/>
            <pc:sldMk cId="1356654747" sldId="1244"/>
            <ac:picMk id="8" creationId="{3C24D32D-D428-B6D5-1F0A-CBACEEA30B77}"/>
          </ac:picMkLst>
        </pc:picChg>
        <pc:picChg chg="add mod">
          <ac:chgData name="BRUNO J LEWIN" userId="3e599812-9364-4371-b8dd-c84732cd5f1f" providerId="ADAL" clId="{41C1C64C-FF80-4B62-8C82-135231F280AA}" dt="2024-02-12T05:49:00.397" v="81" actId="1076"/>
          <ac:picMkLst>
            <pc:docMk/>
            <pc:sldMk cId="1356654747" sldId="1244"/>
            <ac:picMk id="1026" creationId="{DB6CF351-5C2C-3EB7-801D-C528AF37ABA0}"/>
          </ac:picMkLst>
        </pc:picChg>
      </pc:sldChg>
      <pc:sldChg chg="modSp new add del mod">
        <pc:chgData name="BRUNO J LEWIN" userId="3e599812-9364-4371-b8dd-c84732cd5f1f" providerId="ADAL" clId="{41C1C64C-FF80-4B62-8C82-135231F280AA}" dt="2024-02-12T05:28:42.519" v="45" actId="47"/>
        <pc:sldMkLst>
          <pc:docMk/>
          <pc:sldMk cId="1375711228" sldId="1244"/>
        </pc:sldMkLst>
        <pc:spChg chg="mod">
          <ac:chgData name="BRUNO J LEWIN" userId="3e599812-9364-4371-b8dd-c84732cd5f1f" providerId="ADAL" clId="{41C1C64C-FF80-4B62-8C82-135231F280AA}" dt="2024-02-12T05:23:14.877" v="13" actId="27636"/>
          <ac:spMkLst>
            <pc:docMk/>
            <pc:sldMk cId="1375711228" sldId="1244"/>
            <ac:spMk id="5" creationId="{7C3ACB28-4655-B368-C56C-F3CB0F81195D}"/>
          </ac:spMkLst>
        </pc:spChg>
        <pc:spChg chg="mod">
          <ac:chgData name="BRUNO J LEWIN" userId="3e599812-9364-4371-b8dd-c84732cd5f1f" providerId="ADAL" clId="{41C1C64C-FF80-4B62-8C82-135231F280AA}" dt="2024-02-12T05:25:13.935" v="25" actId="113"/>
          <ac:spMkLst>
            <pc:docMk/>
            <pc:sldMk cId="1375711228" sldId="1244"/>
            <ac:spMk id="6" creationId="{D4CADAE6-1A7E-3365-2B45-124C7E793FFF}"/>
          </ac:spMkLst>
        </pc:spChg>
      </pc:sldChg>
      <pc:sldChg chg="modSp new mod">
        <pc:chgData name="BRUNO J LEWIN" userId="3e599812-9364-4371-b8dd-c84732cd5f1f" providerId="ADAL" clId="{41C1C64C-FF80-4B62-8C82-135231F280AA}" dt="2024-02-12T06:23:28.716" v="391" actId="20577"/>
        <pc:sldMkLst>
          <pc:docMk/>
          <pc:sldMk cId="1420098372" sldId="1245"/>
        </pc:sldMkLst>
        <pc:spChg chg="mod">
          <ac:chgData name="BRUNO J LEWIN" userId="3e599812-9364-4371-b8dd-c84732cd5f1f" providerId="ADAL" clId="{41C1C64C-FF80-4B62-8C82-135231F280AA}" dt="2024-02-12T06:20:46.943" v="289" actId="20577"/>
          <ac:spMkLst>
            <pc:docMk/>
            <pc:sldMk cId="1420098372" sldId="1245"/>
            <ac:spMk id="4" creationId="{96EBADC3-6A96-30D5-1A1B-9FA6BB929269}"/>
          </ac:spMkLst>
        </pc:spChg>
        <pc:spChg chg="mod">
          <ac:chgData name="BRUNO J LEWIN" userId="3e599812-9364-4371-b8dd-c84732cd5f1f" providerId="ADAL" clId="{41C1C64C-FF80-4B62-8C82-135231F280AA}" dt="2024-02-12T06:23:28.716" v="391" actId="20577"/>
          <ac:spMkLst>
            <pc:docMk/>
            <pc:sldMk cId="1420098372" sldId="1245"/>
            <ac:spMk id="5" creationId="{39BD21D1-9A76-FF37-6154-11B4C9212802}"/>
          </ac:spMkLst>
        </pc:spChg>
      </pc:sldChg>
      <pc:sldChg chg="addSp new mod">
        <pc:chgData name="BRUNO J LEWIN" userId="3e599812-9364-4371-b8dd-c84732cd5f1f" providerId="ADAL" clId="{41C1C64C-FF80-4B62-8C82-135231F280AA}" dt="2024-02-12T06:31:07.280" v="394" actId="22"/>
        <pc:sldMkLst>
          <pc:docMk/>
          <pc:sldMk cId="1770961105" sldId="1246"/>
        </pc:sldMkLst>
        <pc:picChg chg="add">
          <ac:chgData name="BRUNO J LEWIN" userId="3e599812-9364-4371-b8dd-c84732cd5f1f" providerId="ADAL" clId="{41C1C64C-FF80-4B62-8C82-135231F280AA}" dt="2024-02-12T06:31:07.280" v="394" actId="22"/>
          <ac:picMkLst>
            <pc:docMk/>
            <pc:sldMk cId="1770961105" sldId="1246"/>
            <ac:picMk id="3" creationId="{151A9614-0FF1-E200-18A3-3340A2BC41C4}"/>
          </ac:picMkLst>
        </pc:picChg>
      </pc:sldChg>
      <pc:sldChg chg="addSp delSp modSp new mod">
        <pc:chgData name="BRUNO J LEWIN" userId="3e599812-9364-4371-b8dd-c84732cd5f1f" providerId="ADAL" clId="{41C1C64C-FF80-4B62-8C82-135231F280AA}" dt="2024-02-12T06:36:10.460" v="403" actId="2711"/>
        <pc:sldMkLst>
          <pc:docMk/>
          <pc:sldMk cId="2142611697" sldId="1247"/>
        </pc:sldMkLst>
        <pc:spChg chg="mod">
          <ac:chgData name="BRUNO J LEWIN" userId="3e599812-9364-4371-b8dd-c84732cd5f1f" providerId="ADAL" clId="{41C1C64C-FF80-4B62-8C82-135231F280AA}" dt="2024-02-12T06:36:10.460" v="403" actId="2711"/>
          <ac:spMkLst>
            <pc:docMk/>
            <pc:sldMk cId="2142611697" sldId="1247"/>
            <ac:spMk id="4" creationId="{4C13389D-2ABB-C62E-9F44-8738BFEEC91E}"/>
          </ac:spMkLst>
        </pc:spChg>
        <pc:spChg chg="del">
          <ac:chgData name="BRUNO J LEWIN" userId="3e599812-9364-4371-b8dd-c84732cd5f1f" providerId="ADAL" clId="{41C1C64C-FF80-4B62-8C82-135231F280AA}" dt="2024-02-12T06:34:32.953" v="398" actId="22"/>
          <ac:spMkLst>
            <pc:docMk/>
            <pc:sldMk cId="2142611697" sldId="1247"/>
            <ac:spMk id="5" creationId="{3868A09B-A19F-D4F9-B55F-767F07DC3BCC}"/>
          </ac:spMkLst>
        </pc:spChg>
        <pc:spChg chg="del">
          <ac:chgData name="BRUNO J LEWIN" userId="3e599812-9364-4371-b8dd-c84732cd5f1f" providerId="ADAL" clId="{41C1C64C-FF80-4B62-8C82-135231F280AA}" dt="2024-02-12T06:35:03.926" v="399" actId="22"/>
          <ac:spMkLst>
            <pc:docMk/>
            <pc:sldMk cId="2142611697" sldId="1247"/>
            <ac:spMk id="6" creationId="{C08C017C-49F2-CC01-8C39-77A743FF693D}"/>
          </ac:spMkLst>
        </pc:spChg>
        <pc:picChg chg="add mod ord">
          <ac:chgData name="BRUNO J LEWIN" userId="3e599812-9364-4371-b8dd-c84732cd5f1f" providerId="ADAL" clId="{41C1C64C-FF80-4B62-8C82-135231F280AA}" dt="2024-02-12T06:34:32.953" v="398" actId="22"/>
          <ac:picMkLst>
            <pc:docMk/>
            <pc:sldMk cId="2142611697" sldId="1247"/>
            <ac:picMk id="8" creationId="{83DD9E84-9A7C-564C-84B0-D759B4016B9D}"/>
          </ac:picMkLst>
        </pc:picChg>
        <pc:picChg chg="add mod ord">
          <ac:chgData name="BRUNO J LEWIN" userId="3e599812-9364-4371-b8dd-c84732cd5f1f" providerId="ADAL" clId="{41C1C64C-FF80-4B62-8C82-135231F280AA}" dt="2024-02-12T06:35:38.926" v="401" actId="14100"/>
          <ac:picMkLst>
            <pc:docMk/>
            <pc:sldMk cId="2142611697" sldId="1247"/>
            <ac:picMk id="10" creationId="{46573786-52BB-C20A-6CD5-F41D2430DDD2}"/>
          </ac:picMkLst>
        </pc:picChg>
      </pc:sldChg>
      <pc:sldChg chg="new">
        <pc:chgData name="BRUNO J LEWIN" userId="3e599812-9364-4371-b8dd-c84732cd5f1f" providerId="ADAL" clId="{41C1C64C-FF80-4B62-8C82-135231F280AA}" dt="2024-02-16T03:09:10.084" v="449" actId="680"/>
        <pc:sldMkLst>
          <pc:docMk/>
          <pc:sldMk cId="155051114" sldId="1248"/>
        </pc:sldMkLst>
      </pc:sldChg>
      <pc:sldChg chg="new del">
        <pc:chgData name="BRUNO J LEWIN" userId="3e599812-9364-4371-b8dd-c84732cd5f1f" providerId="ADAL" clId="{41C1C64C-FF80-4B62-8C82-135231F280AA}" dt="2024-02-16T03:09:00.830" v="448" actId="47"/>
        <pc:sldMkLst>
          <pc:docMk/>
          <pc:sldMk cId="2279646222" sldId="1248"/>
        </pc:sldMkLst>
      </pc:sldChg>
      <pc:sldChg chg="modSp mod">
        <pc:chgData name="BRUNO J LEWIN" userId="3e599812-9364-4371-b8dd-c84732cd5f1f" providerId="ADAL" clId="{41C1C64C-FF80-4B62-8C82-135231F280AA}" dt="2024-02-16T07:09:18.404" v="521" actId="20577"/>
        <pc:sldMkLst>
          <pc:docMk/>
          <pc:sldMk cId="3235513710" sldId="1248"/>
        </pc:sldMkLst>
        <pc:spChg chg="mod">
          <ac:chgData name="BRUNO J LEWIN" userId="3e599812-9364-4371-b8dd-c84732cd5f1f" providerId="ADAL" clId="{41C1C64C-FF80-4B62-8C82-135231F280AA}" dt="2024-02-16T07:08:47.803" v="517" actId="20577"/>
          <ac:spMkLst>
            <pc:docMk/>
            <pc:sldMk cId="3235513710" sldId="1248"/>
            <ac:spMk id="5" creationId="{A543589D-49BB-1EB2-B577-1DAA8CB9E6FA}"/>
          </ac:spMkLst>
        </pc:spChg>
        <pc:spChg chg="mod">
          <ac:chgData name="BRUNO J LEWIN" userId="3e599812-9364-4371-b8dd-c84732cd5f1f" providerId="ADAL" clId="{41C1C64C-FF80-4B62-8C82-135231F280AA}" dt="2024-02-16T07:09:18.404" v="521" actId="20577"/>
          <ac:spMkLst>
            <pc:docMk/>
            <pc:sldMk cId="3235513710" sldId="1248"/>
            <ac:spMk id="6" creationId="{7DB5B56C-41D5-6CCF-E12C-048C42F92C53}"/>
          </ac:spMkLst>
        </pc:spChg>
      </pc:sldChg>
      <pc:sldChg chg="modSp mod">
        <pc:chgData name="BRUNO J LEWIN" userId="3e599812-9364-4371-b8dd-c84732cd5f1f" providerId="ADAL" clId="{41C1C64C-FF80-4B62-8C82-135231F280AA}" dt="2024-02-16T07:40:17.048" v="871" actId="20577"/>
        <pc:sldMkLst>
          <pc:docMk/>
          <pc:sldMk cId="3753739791" sldId="1249"/>
        </pc:sldMkLst>
        <pc:spChg chg="mod">
          <ac:chgData name="BRUNO J LEWIN" userId="3e599812-9364-4371-b8dd-c84732cd5f1f" providerId="ADAL" clId="{41C1C64C-FF80-4B62-8C82-135231F280AA}" dt="2024-02-16T07:34:34.115" v="629" actId="255"/>
          <ac:spMkLst>
            <pc:docMk/>
            <pc:sldMk cId="3753739791" sldId="1249"/>
            <ac:spMk id="4" creationId="{E20F9331-1209-D6BA-BEB1-A7073B7D7CD7}"/>
          </ac:spMkLst>
        </pc:spChg>
        <pc:spChg chg="mod">
          <ac:chgData name="BRUNO J LEWIN" userId="3e599812-9364-4371-b8dd-c84732cd5f1f" providerId="ADAL" clId="{41C1C64C-FF80-4B62-8C82-135231F280AA}" dt="2024-02-16T07:40:17.048" v="871" actId="20577"/>
          <ac:spMkLst>
            <pc:docMk/>
            <pc:sldMk cId="3753739791" sldId="1249"/>
            <ac:spMk id="5" creationId="{F80543AD-6EDD-C00B-26C5-368C211B10A5}"/>
          </ac:spMkLst>
        </pc:spChg>
      </pc:sldChg>
      <pc:sldChg chg="modSp mod">
        <pc:chgData name="BRUNO J LEWIN" userId="3e599812-9364-4371-b8dd-c84732cd5f1f" providerId="ADAL" clId="{41C1C64C-FF80-4B62-8C82-135231F280AA}" dt="2024-02-16T07:41:09.977" v="875" actId="20577"/>
        <pc:sldMkLst>
          <pc:docMk/>
          <pc:sldMk cId="155051114" sldId="1250"/>
        </pc:sldMkLst>
        <pc:spChg chg="mod">
          <ac:chgData name="BRUNO J LEWIN" userId="3e599812-9364-4371-b8dd-c84732cd5f1f" providerId="ADAL" clId="{41C1C64C-FF80-4B62-8C82-135231F280AA}" dt="2024-02-16T03:09:26.040" v="507" actId="20577"/>
          <ac:spMkLst>
            <pc:docMk/>
            <pc:sldMk cId="155051114" sldId="1250"/>
            <ac:spMk id="4" creationId="{C4EFC684-E56A-C695-174D-FEE3A3085B4E}"/>
          </ac:spMkLst>
        </pc:spChg>
        <pc:spChg chg="mod">
          <ac:chgData name="BRUNO J LEWIN" userId="3e599812-9364-4371-b8dd-c84732cd5f1f" providerId="ADAL" clId="{41C1C64C-FF80-4B62-8C82-135231F280AA}" dt="2024-02-16T07:41:09.977" v="875" actId="20577"/>
          <ac:spMkLst>
            <pc:docMk/>
            <pc:sldMk cId="155051114" sldId="1250"/>
            <ac:spMk id="5" creationId="{9CBB9E25-E3A0-90D9-A643-7C7645592554}"/>
          </ac:spMkLst>
        </pc:spChg>
      </pc:sldChg>
      <pc:sldChg chg="addSp modSp new mod modClrScheme chgLayout">
        <pc:chgData name="BRUNO J LEWIN" userId="3e599812-9364-4371-b8dd-c84732cd5f1f" providerId="ADAL" clId="{41C1C64C-FF80-4B62-8C82-135231F280AA}" dt="2024-02-16T07:23:22.947" v="526" actId="27614"/>
        <pc:sldMkLst>
          <pc:docMk/>
          <pc:sldMk cId="2077671647" sldId="1251"/>
        </pc:sldMkLst>
        <pc:picChg chg="add mod">
          <ac:chgData name="BRUNO J LEWIN" userId="3e599812-9364-4371-b8dd-c84732cd5f1f" providerId="ADAL" clId="{41C1C64C-FF80-4B62-8C82-135231F280AA}" dt="2024-02-16T07:23:22.947" v="526" actId="27614"/>
          <ac:picMkLst>
            <pc:docMk/>
            <pc:sldMk cId="2077671647" sldId="1251"/>
            <ac:picMk id="3" creationId="{7BAA99F2-D827-AD52-93E8-CC36CCA248A6}"/>
          </ac:picMkLst>
        </pc:picChg>
      </pc:sldChg>
      <pc:sldChg chg="modSp new mod">
        <pc:chgData name="BRUNO J LEWIN" userId="3e599812-9364-4371-b8dd-c84732cd5f1f" providerId="ADAL" clId="{41C1C64C-FF80-4B62-8C82-135231F280AA}" dt="2024-02-16T07:32:59.313" v="628" actId="20577"/>
        <pc:sldMkLst>
          <pc:docMk/>
          <pc:sldMk cId="4117800824" sldId="1252"/>
        </pc:sldMkLst>
        <pc:spChg chg="mod">
          <ac:chgData name="BRUNO J LEWIN" userId="3e599812-9364-4371-b8dd-c84732cd5f1f" providerId="ADAL" clId="{41C1C64C-FF80-4B62-8C82-135231F280AA}" dt="2024-02-16T07:32:14.367" v="621" actId="255"/>
          <ac:spMkLst>
            <pc:docMk/>
            <pc:sldMk cId="4117800824" sldId="1252"/>
            <ac:spMk id="4" creationId="{37D54714-DA36-4B6B-A1AE-A3C47E562C8F}"/>
          </ac:spMkLst>
        </pc:spChg>
        <pc:spChg chg="mod">
          <ac:chgData name="BRUNO J LEWIN" userId="3e599812-9364-4371-b8dd-c84732cd5f1f" providerId="ADAL" clId="{41C1C64C-FF80-4B62-8C82-135231F280AA}" dt="2024-02-16T07:32:59.313" v="628" actId="20577"/>
          <ac:spMkLst>
            <pc:docMk/>
            <pc:sldMk cId="4117800824" sldId="1252"/>
            <ac:spMk id="5" creationId="{CBC09907-2E49-62F2-D479-0558BDE13A3A}"/>
          </ac:spMkLst>
        </pc:spChg>
      </pc:sldChg>
      <pc:sldChg chg="modSp new mod">
        <pc:chgData name="BRUNO J LEWIN" userId="3e599812-9364-4371-b8dd-c84732cd5f1f" providerId="ADAL" clId="{41C1C64C-FF80-4B62-8C82-135231F280AA}" dt="2024-02-16T07:31:46.519" v="620" actId="255"/>
        <pc:sldMkLst>
          <pc:docMk/>
          <pc:sldMk cId="2777944297" sldId="1253"/>
        </pc:sldMkLst>
        <pc:spChg chg="mod">
          <ac:chgData name="BRUNO J LEWIN" userId="3e599812-9364-4371-b8dd-c84732cd5f1f" providerId="ADAL" clId="{41C1C64C-FF80-4B62-8C82-135231F280AA}" dt="2024-02-16T07:31:46.519" v="620" actId="255"/>
          <ac:spMkLst>
            <pc:docMk/>
            <pc:sldMk cId="2777944297" sldId="1253"/>
            <ac:spMk id="4" creationId="{6A9D82A8-6FD9-CBA9-C072-1D33C62230FC}"/>
          </ac:spMkLst>
        </pc:spChg>
        <pc:spChg chg="mod">
          <ac:chgData name="BRUNO J LEWIN" userId="3e599812-9364-4371-b8dd-c84732cd5f1f" providerId="ADAL" clId="{41C1C64C-FF80-4B62-8C82-135231F280AA}" dt="2024-02-16T07:31:33.936" v="619" actId="255"/>
          <ac:spMkLst>
            <pc:docMk/>
            <pc:sldMk cId="2777944297" sldId="1253"/>
            <ac:spMk id="5" creationId="{58C6D83D-93B5-D063-A0E1-F433926EF4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3D0F9F-E775-49F9-9171-0C69D2878134}" type="datetimeFigureOut">
              <a:rPr lang="en-US" smtClean="0"/>
              <a:t>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84A9C-E9FB-43CC-BEEE-EEAAE7733C88}" type="slidenum">
              <a:rPr lang="en-US" smtClean="0"/>
              <a:t>‹#›</a:t>
            </a:fld>
            <a:endParaRPr lang="en-US"/>
          </a:p>
        </p:txBody>
      </p:sp>
    </p:spTree>
    <p:extLst>
      <p:ext uri="{BB962C8B-B14F-4D97-AF65-F5344CB8AC3E}">
        <p14:creationId xmlns:p14="http://schemas.microsoft.com/office/powerpoint/2010/main" val="238904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lineplus.gov/news/fullstory_168115.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249238" y="1227138"/>
            <a:ext cx="5889625" cy="33131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50" name="Google Shape;150;p5:notes"/>
          <p:cNvSpPr txBox="1">
            <a:spLocks noGrp="1"/>
          </p:cNvSpPr>
          <p:nvPr>
            <p:ph type="body" idx="1"/>
          </p:nvPr>
        </p:nvSpPr>
        <p:spPr>
          <a:xfrm>
            <a:off x="638175" y="4724400"/>
            <a:ext cx="5111750" cy="38639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Maja - </a:t>
            </a:r>
            <a:endParaRPr/>
          </a:p>
          <a:p>
            <a:pPr marL="0" lvl="0" indent="0" algn="l" rtl="0">
              <a:spcBef>
                <a:spcPts val="0"/>
              </a:spcBef>
              <a:spcAft>
                <a:spcPts val="0"/>
              </a:spcAft>
              <a:buNone/>
            </a:pPr>
            <a:r>
              <a:rPr lang="en"/>
              <a:t>The estimated national infection is highest in Bolivia (6.1%), followed by Argentina (3.6%) and Paraguay (2.1%), whereas the largest number of individuals living with Chagas disease, 42% of all cases, reside in Brazil (nearly 1.2 million people) and Argentina (1.5 million people).</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1100">
                <a:solidFill>
                  <a:srgbClr val="000000"/>
                </a:solidFill>
                <a:latin typeface="Arial"/>
                <a:ea typeface="Arial"/>
                <a:cs typeface="Arial"/>
                <a:sym typeface="Arial"/>
              </a:rPr>
              <a:t>Dan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Chagas cardiomyopathy is the most important clinical manifestation of Chagas disease, resulting in the majority of Chagas morbidity and mortality.</a:t>
            </a:r>
            <a:endParaRPr/>
          </a:p>
          <a:p>
            <a:pPr marL="0" lvl="0" indent="0" algn="l" rtl="0">
              <a:lnSpc>
                <a:spcPct val="115000"/>
              </a:lnSpc>
              <a:spcBef>
                <a:spcPts val="0"/>
              </a:spcBef>
              <a:spcAft>
                <a:spcPts val="0"/>
              </a:spcAft>
              <a:buClr>
                <a:schemeClr val="dk2"/>
              </a:buClr>
              <a:buSzPts val="1100"/>
              <a:buFont typeface="Calibri"/>
              <a:buNone/>
            </a:pPr>
            <a:r>
              <a:rPr lang="en" sz="1200">
                <a:solidFill>
                  <a:schemeClr val="dk2"/>
                </a:solidFill>
              </a:rPr>
              <a:t>Occurs over several decades with indeterminate form. Fibrosis of the posterior and apical regions of the LV, Involvement of the SA node, AV node, and bundle of His</a:t>
            </a:r>
            <a:endParaRPr sz="1200">
              <a:solidFill>
                <a:schemeClr val="dk2"/>
              </a:solidFill>
            </a:endParaRPr>
          </a:p>
          <a:p>
            <a:pPr marL="0" lvl="0" indent="0" algn="l" rtl="0">
              <a:lnSpc>
                <a:spcPct val="115000"/>
              </a:lnSpc>
              <a:spcBef>
                <a:spcPts val="1600"/>
              </a:spcBef>
              <a:spcAft>
                <a:spcPts val="1600"/>
              </a:spcAft>
              <a:buClr>
                <a:schemeClr val="dk1"/>
              </a:buClr>
              <a:buSzPts val="1100"/>
              <a:buFont typeface="Calibri"/>
              <a:buNone/>
            </a:pPr>
            <a:r>
              <a:rPr lang="en"/>
              <a:t>Arrhythmias overall cause of death (55%–60%), followed by heart failure (25%– 30%) and embolic events (10%–15%), but the proportions vary depending on the population studied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-Mediated by fibrosis to the posterior and apical regions of the LV and involvement of the sinus node and electric conduction system. </a:t>
            </a:r>
            <a:endParaRPr/>
          </a:p>
          <a:p>
            <a:pPr marL="0" lvl="0" indent="0" algn="l" rtl="0">
              <a:lnSpc>
                <a:spcPct val="100000"/>
              </a:lnSpc>
              <a:spcBef>
                <a:spcPts val="0"/>
              </a:spcBef>
              <a:spcAft>
                <a:spcPts val="0"/>
              </a:spcAft>
              <a:buClr>
                <a:schemeClr val="dk1"/>
              </a:buClr>
              <a:buSzPts val="1100"/>
              <a:buFont typeface="Calibri"/>
              <a:buNone/>
            </a:pPr>
            <a:r>
              <a:rPr lang="en"/>
              <a:t>-Patients can present with first-, second-, or third-degree atrioventricular block.  In a population-based study in an endemic area, patients self-reporting -Chagas disease were 4 times more likely to present with second- or third-degree atrioventricular block and 13 times more likely to have an implanted pacemaker compared to the general population</a:t>
            </a:r>
            <a:endParaRPr/>
          </a:p>
          <a:p>
            <a:pPr marL="0" lvl="0" indent="0" algn="l" rtl="0">
              <a:lnSpc>
                <a:spcPct val="100000"/>
              </a:lnSpc>
              <a:spcBef>
                <a:spcPts val="0"/>
              </a:spcBef>
              <a:spcAft>
                <a:spcPts val="0"/>
              </a:spcAft>
              <a:buClr>
                <a:schemeClr val="dk1"/>
              </a:buClr>
              <a:buSzPts val="1100"/>
              <a:buFont typeface="Calibri"/>
              <a:buNone/>
            </a:pPr>
            <a:r>
              <a:rPr lang="en"/>
              <a:t>-Bradyarrhythmia may be how pt with sick sinus syndrome may present</a:t>
            </a:r>
            <a:endParaRPr/>
          </a:p>
          <a:p>
            <a:pPr marL="0" marR="0" lvl="0" indent="0" algn="l" rtl="0">
              <a:lnSpc>
                <a:spcPct val="100000"/>
              </a:lnSpc>
              <a:spcBef>
                <a:spcPts val="0"/>
              </a:spcBef>
              <a:spcAft>
                <a:spcPts val="0"/>
              </a:spcAft>
              <a:buClr>
                <a:srgbClr val="000000"/>
              </a:buClr>
              <a:buSzPts val="1100"/>
              <a:buFont typeface="Arial"/>
              <a:buNone/>
            </a:pPr>
            <a:r>
              <a:rPr lang="en"/>
              <a:t>-RBBB usually first ECG marker- </a:t>
            </a:r>
            <a:r>
              <a:rPr lang="en" sz="1100" b="0" i="0" u="none" strike="noStrike" cap="none">
                <a:solidFill>
                  <a:srgbClr val="159CB1"/>
                </a:solidFill>
                <a:latin typeface="Arial"/>
                <a:ea typeface="Arial"/>
                <a:cs typeface="Arial"/>
                <a:sym typeface="Arial"/>
              </a:rPr>
              <a:t> (10-50%)</a:t>
            </a:r>
            <a:endParaRPr sz="1100" b="0" i="0" u="none" strike="noStrike" cap="none">
              <a:solidFill>
                <a:srgbClr val="159CB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-LBBB much more rare but a marker of worse prognosis (indicative of LV size and function)</a:t>
            </a:r>
            <a:endParaRPr/>
          </a:p>
          <a:p>
            <a:pPr marL="0" lvl="0" indent="0" algn="l" rtl="0">
              <a:lnSpc>
                <a:spcPct val="100000"/>
              </a:lnSpc>
              <a:spcBef>
                <a:spcPts val="0"/>
              </a:spcBef>
              <a:spcAft>
                <a:spcPts val="0"/>
              </a:spcAft>
              <a:buClr>
                <a:schemeClr val="dk1"/>
              </a:buClr>
              <a:buSzPts val="1100"/>
              <a:buFont typeface="Calibri"/>
              <a:buNone/>
            </a:pPr>
            <a:r>
              <a:rPr lang="en"/>
              <a:t>-Atrial fibrillation is the most common supraventricular arrhythmia, found in up to 5% of electrocardiographic tracings of patients with chronic Chagas disease (typically seen in dilated cardiomyopathy and predictor of mortality</a:t>
            </a:r>
            <a:endParaRPr/>
          </a:p>
          <a:p>
            <a:pPr marL="0" lvl="0" indent="0" algn="l" rtl="0">
              <a:lnSpc>
                <a:spcPct val="100000"/>
              </a:lnSpc>
              <a:spcBef>
                <a:spcPts val="0"/>
              </a:spcBef>
              <a:spcAft>
                <a:spcPts val="0"/>
              </a:spcAft>
              <a:buClr>
                <a:schemeClr val="dk1"/>
              </a:buClr>
              <a:buSzPts val="1100"/>
              <a:buFont typeface="Calibri"/>
              <a:buNone/>
            </a:pPr>
            <a:r>
              <a:rPr lang="en">
                <a:solidFill>
                  <a:schemeClr val="dk1"/>
                </a:solidFill>
              </a:rPr>
              <a:t>-ventricular tachyarrhythmias that are associated with substantial morbidity and mortality and are the leading cause of sudden death in these patients</a:t>
            </a:r>
            <a:endParaRPr>
              <a:solidFill>
                <a:schemeClr val="dk1"/>
              </a:solidFill>
            </a:endParaRPr>
          </a:p>
          <a:p>
            <a:pPr marL="0" lvl="0" indent="0" algn="l" rtl="0">
              <a:lnSpc>
                <a:spcPct val="100000"/>
              </a:lnSpc>
              <a:spcBef>
                <a:spcPts val="0"/>
              </a:spcBef>
              <a:spcAft>
                <a:spcPts val="0"/>
              </a:spcAft>
              <a:buClr>
                <a:schemeClr val="dk1"/>
              </a:buClr>
              <a:buSzPts val="1100"/>
              <a:buFont typeface="Calibri"/>
              <a:buNone/>
            </a:pPr>
            <a:r>
              <a:rPr lang="en">
                <a:solidFill>
                  <a:schemeClr val="dk1"/>
                </a:solidFill>
              </a:rPr>
              <a:t>-Caused by necrotic and fibrotic myocardial lesions -&gt; reentrant circuits for ventricular arrhythmias and also thought that coexistence of denervated and hypersensitive partly denervated or hyperinnervated ventricular myocardium results in electrophysiological heterogeneity that predisposes to malignant ventricular arrhythmia</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-Regional WMA precede global LV dysfunction -&gt; </a:t>
            </a:r>
            <a:r>
              <a:rPr lang="en" sz="1000"/>
              <a:t>Progressive dilated cardiomyopathy (</a:t>
            </a:r>
            <a:r>
              <a:rPr lang="en"/>
              <a:t>Segmental wall motion abnormalities, most commonly in the apical and inferolateral walls, are common in patients with Chagas heart disease and typically precede global changes in systolic function -- refer to imaging)</a:t>
            </a:r>
            <a:endParaRPr/>
          </a:p>
          <a:p>
            <a:pPr marL="0" lvl="0" indent="0" algn="l" rtl="0">
              <a:lnSpc>
                <a:spcPct val="100000"/>
              </a:lnSpc>
              <a:spcBef>
                <a:spcPts val="0"/>
              </a:spcBef>
              <a:spcAft>
                <a:spcPts val="0"/>
              </a:spcAft>
              <a:buClr>
                <a:schemeClr val="dk1"/>
              </a:buClr>
              <a:buSzPts val="1100"/>
              <a:buFont typeface="Calibri"/>
              <a:buNone/>
            </a:pPr>
            <a:r>
              <a:rPr lang="en"/>
              <a:t>-Systolic and diastolic dysfunction coexist. Cardinal symptoms related to pulmonary congestion. </a:t>
            </a:r>
            <a:endParaRPr/>
          </a:p>
          <a:p>
            <a:pPr marL="0" lvl="0" indent="0" algn="l" rtl="0">
              <a:lnSpc>
                <a:spcPct val="100000"/>
              </a:lnSpc>
              <a:spcBef>
                <a:spcPts val="0"/>
              </a:spcBef>
              <a:spcAft>
                <a:spcPts val="0"/>
              </a:spcAft>
              <a:buClr>
                <a:schemeClr val="dk1"/>
              </a:buClr>
              <a:buSzPts val="1100"/>
              <a:buFont typeface="Calibri"/>
              <a:buNone/>
            </a:pPr>
            <a:endParaRPr/>
          </a:p>
          <a:p>
            <a:pPr marL="457200" lvl="0" indent="-317500" algn="l" rtl="0">
              <a:lnSpc>
                <a:spcPct val="100000"/>
              </a:lnSpc>
              <a:spcBef>
                <a:spcPts val="0"/>
              </a:spcBef>
              <a:spcAft>
                <a:spcPts val="0"/>
              </a:spcAft>
              <a:buSzPts val="1400"/>
              <a:buChar char="-"/>
            </a:pPr>
            <a:r>
              <a:rPr lang="en"/>
              <a:t>typical physical examination reveals a prominent apical impulse, regurgitation murmurs from mitral and tricuspid valves, and wide splitting of the second heart sound caused by RBBB. An accentuated pulmonic component of the second heart sound caused by pulmonary hypertension can also be detected</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da494aeed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da494aeed9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0:notes"/>
          <p:cNvSpPr>
            <a:spLocks noGrp="1" noRot="1" noChangeAspect="1"/>
          </p:cNvSpPr>
          <p:nvPr>
            <p:ph type="sldImg" idx="2"/>
          </p:nvPr>
        </p:nvSpPr>
        <p:spPr>
          <a:xfrm>
            <a:off x="249238" y="1227138"/>
            <a:ext cx="5889625" cy="33131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78" name="Google Shape;378;p30:notes"/>
          <p:cNvSpPr txBox="1">
            <a:spLocks noGrp="1"/>
          </p:cNvSpPr>
          <p:nvPr>
            <p:ph type="body" idx="1"/>
          </p:nvPr>
        </p:nvSpPr>
        <p:spPr>
          <a:xfrm>
            <a:off x="638175" y="4724400"/>
            <a:ext cx="5111750" cy="38639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The sensitivity of PCR in the chronic phase of Chagas’ disease is highly variable and depends on specimen volume and processing, population characteristics, and PCR primers and methods.</a:t>
            </a:r>
            <a:endParaRPr/>
          </a:p>
          <a:p>
            <a:pPr marL="0" lvl="0" indent="0" algn="l" rtl="0">
              <a:spcBef>
                <a:spcPts val="0"/>
              </a:spcBef>
              <a:spcAft>
                <a:spcPts val="0"/>
              </a:spcAft>
              <a:buNone/>
            </a:pPr>
            <a:endParaRPr/>
          </a:p>
          <a:p>
            <a:pPr marL="0" lvl="0" indent="0" algn="l" rtl="0">
              <a:spcBef>
                <a:spcPts val="0"/>
              </a:spcBef>
              <a:spcAft>
                <a:spcPts val="0"/>
              </a:spcAft>
              <a:buNone/>
            </a:pPr>
            <a:r>
              <a:rPr lang="en"/>
              <a:t>Diagnosis of chronic Chagas infection requires serologic methods to detect immunoglobulin (Ig)G antibodies to T. cruzi, most commonly enzyme-linked immunosorbent assay (ELISA) and immunofluorescent antibody assay (IFA). No available assay has sufficient sensitivity and specificity to be used alone; a positive result by a single assay does not constitute a confirmed diagnosis. Two serologic tests based on different antigens (eg, whole-parasite lysate and recombinant antigens) and/or techniques (eg, ELISA and IFA) are used in parallel to increase the accuracy of the diagnosis. Prefer different formats (not 2 ELISAs)</a:t>
            </a:r>
            <a:endParaRPr/>
          </a:p>
          <a:p>
            <a:pPr marL="0" lvl="0" indent="0" algn="l" rtl="0">
              <a:spcBef>
                <a:spcPts val="0"/>
              </a:spcBef>
              <a:spcAft>
                <a:spcPts val="0"/>
              </a:spcAft>
              <a:buNone/>
            </a:pPr>
            <a:r>
              <a:rPr lang="en" b="1"/>
              <a:t>Data suggest that the sensitivity of serologic assays varies by geographic location, possibly due to T. cruzi strain differences and resulting antibody responses</a:t>
            </a:r>
            <a:endParaRPr/>
          </a:p>
          <a:p>
            <a:pPr marL="0" lvl="0" indent="0" algn="l" rtl="0">
              <a:spcBef>
                <a:spcPts val="0"/>
              </a:spcBef>
              <a:spcAft>
                <a:spcPts val="0"/>
              </a:spcAft>
              <a:buNone/>
            </a:pPr>
            <a:r>
              <a:rPr lang="en" b="1"/>
              <a:t>radioimmune precipitation assay and IgG trypomastigote excreted-secreted antigen immunoblot </a:t>
            </a:r>
            <a:r>
              <a:rPr lang="en"/>
              <a:t>are promoted as reference tests, but even these do not have optimal sensitivity and specificity and may not be capable of resolving the diagnosis</a:t>
            </a:r>
            <a:endParaRPr/>
          </a:p>
          <a:p>
            <a:pPr marL="0" lvl="0" indent="0" algn="l" rtl="0">
              <a:spcBef>
                <a:spcPts val="0"/>
              </a:spcBef>
              <a:spcAft>
                <a:spcPts val="0"/>
              </a:spcAft>
              <a:buNone/>
            </a:pPr>
            <a:endParaRPr/>
          </a:p>
          <a:p>
            <a:pPr marL="0" lvl="0" indent="0" algn="l" rtl="0">
              <a:spcBef>
                <a:spcPts val="0"/>
              </a:spcBef>
              <a:spcAft>
                <a:spcPts val="0"/>
              </a:spcAft>
              <a:buNone/>
            </a:pPr>
            <a:r>
              <a:rPr lang="en"/>
              <a:t>InBios - multiepitope fusion protein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Benznidazole and nifurtimox are the only drugs with proven efficacy against Chagas disease</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August 30, 2017, the FDA approved </a:t>
            </a: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benznidazole</a:t>
            </a:r>
            <a:r>
              <a:rPr lang="en" sz="1100" b="0" i="0" u="none" strike="noStrike" cap="none">
                <a:solidFill>
                  <a:srgbClr val="000000"/>
                </a:solidFill>
                <a:latin typeface="Arial"/>
                <a:ea typeface="Arial"/>
                <a:cs typeface="Arial"/>
                <a:sym typeface="Arial"/>
              </a:rPr>
              <a:t> to treat Chagas disease in children between the ages of 2 to 12 years old. </a:t>
            </a:r>
            <a:endParaRPr/>
          </a:p>
          <a:p>
            <a:pPr marL="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Both medicines are almost 100% effective in curing the disease if given soon after infection at the onset of the acute phase including the cases of congenital transmission. The efficacy of both diminishes, however, the longer a person has been infected (WHO)</a:t>
            </a:r>
            <a:endParaRPr/>
          </a:p>
          <a:p>
            <a:pPr marL="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Treatment is recommended for all cases of congenital Chagas disease. The cure rate is &gt;90% when treatment is given in the first year of infection. Nifurtimox and benznidazole are both effective for treatment of congenital Chagas disease (CDC)</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612" cy="6858000"/>
          </a:xfrm>
          <a:prstGeom prst="rect">
            <a:avLst/>
          </a:prstGeom>
        </p:spPr>
      </p:pic>
      <p:sp>
        <p:nvSpPr>
          <p:cNvPr id="3" name="Footer Placeholder 2"/>
          <p:cNvSpPr>
            <a:spLocks noGrp="1"/>
          </p:cNvSpPr>
          <p:nvPr>
            <p:ph type="ftr" sz="quarter" idx="10"/>
          </p:nvPr>
        </p:nvSpPr>
        <p:spPr/>
        <p:txBody>
          <a:bodyPr/>
          <a:lstStyle/>
          <a:p>
            <a:r>
              <a:rPr lang="en-US" dirty="0"/>
              <a:t>© 2021 Southern California Permanente Medical Group</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381000" y="342900"/>
            <a:ext cx="2178050" cy="51344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Tree>
    <p:extLst>
      <p:ext uri="{BB962C8B-B14F-4D97-AF65-F5344CB8AC3E}">
        <p14:creationId xmlns:p14="http://schemas.microsoft.com/office/powerpoint/2010/main" val="266842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Large Text Blue">
    <p:bg>
      <p:bgPr>
        <a:solidFill>
          <a:schemeClr val="accent4"/>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0442448" y="6345936"/>
            <a:ext cx="1417320" cy="334110"/>
          </a:xfrm>
          <a:prstGeom prst="rect">
            <a:avLst/>
          </a:prstGeom>
        </p:spPr>
      </p:pic>
      <p:sp>
        <p:nvSpPr>
          <p:cNvPr id="6" name="Slide Number Placeholder 5"/>
          <p:cNvSpPr>
            <a:spLocks noGrp="1"/>
          </p:cNvSpPr>
          <p:nvPr>
            <p:ph type="sldNum" sz="quarter" idx="12"/>
          </p:nvPr>
        </p:nvSpPr>
        <p:spPr/>
        <p:txBody>
          <a:bodyPr/>
          <a:lstStyle/>
          <a:p>
            <a:fld id="{06B54077-DDC4-8645-A9B4-3523D661A7EA}" type="slidenum">
              <a:rPr lang="en-US" smtClean="0"/>
              <a:t>‹#›</a:t>
            </a:fld>
            <a:endParaRPr lang="en-US"/>
          </a:p>
        </p:txBody>
      </p:sp>
      <p:sp>
        <p:nvSpPr>
          <p:cNvPr id="5" name="Footer Placeholder 4"/>
          <p:cNvSpPr>
            <a:spLocks noGrp="1"/>
          </p:cNvSpPr>
          <p:nvPr>
            <p:ph type="ftr" sz="quarter" idx="11"/>
          </p:nvPr>
        </p:nvSpPr>
        <p:spPr/>
        <p:txBody>
          <a:bodyPr/>
          <a:lstStyle/>
          <a:p>
            <a:r>
              <a:rPr lang="en-US" dirty="0"/>
              <a:t>© 2018 Southern California Permanente Medical Group</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spcBef>
                <a:spcPts val="1200"/>
              </a:spcBef>
              <a:defRPr sz="2800"/>
            </a:lvl1pPr>
            <a:lvl2pPr marL="0" indent="0">
              <a:spcBef>
                <a:spcPts val="1600"/>
              </a:spcBef>
              <a:buFontTx/>
              <a:buNone/>
              <a:defRPr sz="3600"/>
            </a:lvl2pPr>
            <a:lvl3pPr marL="180975" indent="-180975">
              <a:spcBef>
                <a:spcPts val="1600"/>
              </a:spcBef>
              <a:buFontTx/>
              <a:buNone/>
              <a:tabLst/>
              <a:defRPr sz="3600"/>
            </a:lvl3pPr>
            <a:lvl4pPr marL="1371600" indent="-431800">
              <a:spcBef>
                <a:spcPts val="1200"/>
              </a:spcBef>
              <a:buFont typeface=".AppleSystemUIFont" charset="-120"/>
              <a:buChar char="—"/>
              <a:tabLst/>
              <a:defRPr sz="2000" i="1"/>
            </a:lvl4pPr>
            <a:lvl5pPr marL="290513" indent="-290513">
              <a:spcBef>
                <a:spcPts val="800"/>
              </a:spcBef>
              <a:buFont typeface="Arial" charset="0"/>
              <a:buChar char="•"/>
              <a:tabLst/>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753311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wo Elemen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6B54077-DDC4-8645-A9B4-3523D661A7EA}" type="slidenum">
              <a:rPr lang="en-US" smtClean="0"/>
              <a:t>‹#›</a:t>
            </a:fld>
            <a:endParaRPr lang="en-US"/>
          </a:p>
        </p:txBody>
      </p:sp>
      <p:sp>
        <p:nvSpPr>
          <p:cNvPr id="5" name="Footer Placeholder 4"/>
          <p:cNvSpPr>
            <a:spLocks noGrp="1"/>
          </p:cNvSpPr>
          <p:nvPr>
            <p:ph type="ftr" sz="quarter" idx="11"/>
          </p:nvPr>
        </p:nvSpPr>
        <p:spPr/>
        <p:txBody>
          <a:bodyPr/>
          <a:lstStyle/>
          <a:p>
            <a:r>
              <a:rPr lang="en-US" dirty="0"/>
              <a:t>© 2021 Southern California Permanente Medical Group</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18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Column wo Element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6B54077-DDC4-8645-A9B4-3523D661A7EA}" type="slidenum">
              <a:rPr lang="en-US" smtClean="0"/>
              <a:t>‹#›</a:t>
            </a:fld>
            <a:endParaRPr lang="en-US"/>
          </a:p>
        </p:txBody>
      </p:sp>
      <p:sp>
        <p:nvSpPr>
          <p:cNvPr id="6" name="Footer Placeholder 5"/>
          <p:cNvSpPr>
            <a:spLocks noGrp="1"/>
          </p:cNvSpPr>
          <p:nvPr>
            <p:ph type="ftr" sz="quarter" idx="11"/>
          </p:nvPr>
        </p:nvSpPr>
        <p:spPr/>
        <p:txBody>
          <a:bodyPr/>
          <a:lstStyle/>
          <a:p>
            <a:r>
              <a:rPr lang="en-US" dirty="0"/>
              <a:t>© 2021 Southern California Permanente Medical Group</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3160" y="1485900"/>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417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6B54077-DDC4-8645-A9B4-3523D661A7EA}" type="slidenum">
              <a:rPr lang="en-US" smtClean="0"/>
              <a:t>‹#›</a:t>
            </a:fld>
            <a:endParaRPr lang="en-US"/>
          </a:p>
        </p:txBody>
      </p:sp>
      <p:sp>
        <p:nvSpPr>
          <p:cNvPr id="4" name="Footer Placeholder 3"/>
          <p:cNvSpPr>
            <a:spLocks noGrp="1"/>
          </p:cNvSpPr>
          <p:nvPr>
            <p:ph type="ftr" sz="quarter" idx="11"/>
          </p:nvPr>
        </p:nvSpPr>
        <p:spPr/>
        <p:txBody>
          <a:bodyPr/>
          <a:lstStyle/>
          <a:p>
            <a:r>
              <a:rPr lang="en-US" dirty="0"/>
              <a:t>© 2021 Southern California Permanente Medical Group</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337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gn Off 1">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1" y="0"/>
            <a:ext cx="12191998" cy="11168523"/>
            <a:chOff x="1" y="0"/>
            <a:chExt cx="12191998" cy="11168523"/>
          </a:xfrm>
        </p:grpSpPr>
        <p:sp>
          <p:nvSpPr>
            <p:cNvPr id="26" name="Freeform 25"/>
            <p:cNvSpPr/>
            <p:nvPr userDrawn="1"/>
          </p:nvSpPr>
          <p:spPr>
            <a:xfrm rot="2700000">
              <a:off x="4210147" y="1543147"/>
              <a:ext cx="3771707" cy="3771707"/>
            </a:xfrm>
            <a:custGeom>
              <a:avLst/>
              <a:gdLst>
                <a:gd name="connsiteX0" fmla="*/ 0 w 3771707"/>
                <a:gd name="connsiteY0" fmla="*/ 0 h 3771707"/>
                <a:gd name="connsiteX1" fmla="*/ 3771707 w 3771707"/>
                <a:gd name="connsiteY1" fmla="*/ 0 h 3771707"/>
                <a:gd name="connsiteX2" fmla="*/ 3771707 w 3771707"/>
                <a:gd name="connsiteY2" fmla="*/ 3771707 h 3771707"/>
                <a:gd name="connsiteX3" fmla="*/ 0 w 3771707"/>
                <a:gd name="connsiteY3" fmla="*/ 3771707 h 3771707"/>
                <a:gd name="connsiteX4" fmla="*/ 0 w 3771707"/>
                <a:gd name="connsiteY4" fmla="*/ 0 h 377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707" h="3771707">
                  <a:moveTo>
                    <a:pt x="0" y="0"/>
                  </a:moveTo>
                  <a:lnTo>
                    <a:pt x="3771707" y="0"/>
                  </a:lnTo>
                  <a:lnTo>
                    <a:pt x="3771707" y="3771707"/>
                  </a:lnTo>
                  <a:lnTo>
                    <a:pt x="0" y="3771707"/>
                  </a:lnTo>
                  <a:lnTo>
                    <a:pt x="0" y="0"/>
                  </a:lnTo>
                  <a:close/>
                </a:path>
              </a:pathLst>
            </a:custGeom>
            <a:solidFill>
              <a:srgbClr val="20A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userDrawn="1"/>
          </p:nvSpPr>
          <p:spPr>
            <a:xfrm rot="2700000">
              <a:off x="1785477" y="2547477"/>
              <a:ext cx="8621046" cy="8621046"/>
            </a:xfrm>
            <a:custGeom>
              <a:avLst/>
              <a:gdLst>
                <a:gd name="connsiteX0" fmla="*/ 1 w 8621046"/>
                <a:gd name="connsiteY0" fmla="*/ 3771707 h 8621046"/>
                <a:gd name="connsiteX1" fmla="*/ 3771707 w 8621046"/>
                <a:gd name="connsiteY1" fmla="*/ 3771707 h 8621046"/>
                <a:gd name="connsiteX2" fmla="*/ 3771708 w 8621046"/>
                <a:gd name="connsiteY2" fmla="*/ 0 h 8621046"/>
                <a:gd name="connsiteX3" fmla="*/ 8621046 w 8621046"/>
                <a:gd name="connsiteY3" fmla="*/ 0 h 8621046"/>
                <a:gd name="connsiteX4" fmla="*/ 0 w 8621046"/>
                <a:gd name="connsiteY4" fmla="*/ 8621046 h 8621046"/>
                <a:gd name="connsiteX5" fmla="*/ 1 w 8621046"/>
                <a:gd name="connsiteY5" fmla="*/ 3771707 h 862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046" h="8621046">
                  <a:moveTo>
                    <a:pt x="1" y="3771707"/>
                  </a:moveTo>
                  <a:lnTo>
                    <a:pt x="3771707" y="3771707"/>
                  </a:lnTo>
                  <a:lnTo>
                    <a:pt x="3771708" y="0"/>
                  </a:lnTo>
                  <a:lnTo>
                    <a:pt x="8621046" y="0"/>
                  </a:lnTo>
                  <a:lnTo>
                    <a:pt x="0" y="8621046"/>
                  </a:lnTo>
                  <a:lnTo>
                    <a:pt x="1" y="37717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userDrawn="1"/>
          </p:nvSpPr>
          <p:spPr>
            <a:xfrm>
              <a:off x="1" y="0"/>
              <a:ext cx="12191998" cy="3429000"/>
            </a:xfrm>
            <a:custGeom>
              <a:avLst/>
              <a:gdLst>
                <a:gd name="connsiteX0" fmla="*/ 0 w 12191998"/>
                <a:gd name="connsiteY0" fmla="*/ 0 h 3429000"/>
                <a:gd name="connsiteX1" fmla="*/ 12191998 w 12191998"/>
                <a:gd name="connsiteY1" fmla="*/ 0 h 3429000"/>
                <a:gd name="connsiteX2" fmla="*/ 8762999 w 12191998"/>
                <a:gd name="connsiteY2" fmla="*/ 3429000 h 3429000"/>
                <a:gd name="connsiteX3" fmla="*/ 6095999 w 12191998"/>
                <a:gd name="connsiteY3" fmla="*/ 762000 h 3429000"/>
                <a:gd name="connsiteX4" fmla="*/ 3429000 w 12191998"/>
                <a:gd name="connsiteY4" fmla="*/ 3429000 h 3429000"/>
                <a:gd name="connsiteX5" fmla="*/ 0 w 12191998"/>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3429000">
                  <a:moveTo>
                    <a:pt x="0" y="0"/>
                  </a:moveTo>
                  <a:lnTo>
                    <a:pt x="12191998" y="0"/>
                  </a:lnTo>
                  <a:lnTo>
                    <a:pt x="8762999" y="3429000"/>
                  </a:lnTo>
                  <a:lnTo>
                    <a:pt x="6095999" y="762000"/>
                  </a:lnTo>
                  <a:lnTo>
                    <a:pt x="3429000" y="3429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 Placeholder 4"/>
          <p:cNvSpPr>
            <a:spLocks noGrp="1"/>
          </p:cNvSpPr>
          <p:nvPr>
            <p:ph type="body" sz="quarter" idx="10"/>
          </p:nvPr>
        </p:nvSpPr>
        <p:spPr>
          <a:xfrm>
            <a:off x="3764280" y="3182299"/>
            <a:ext cx="4678680" cy="814516"/>
          </a:xfrm>
        </p:spPr>
        <p:txBody>
          <a:bodyPr>
            <a:normAutofit/>
          </a:bodyPr>
          <a:lstStyle>
            <a:lvl1pPr algn="ctr">
              <a:defRPr sz="24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Tree>
    <p:extLst>
      <p:ext uri="{BB962C8B-B14F-4D97-AF65-F5344CB8AC3E}">
        <p14:creationId xmlns:p14="http://schemas.microsoft.com/office/powerpoint/2010/main" val="42797506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gn Off 2">
    <p:bg>
      <p:bgPr>
        <a:solidFill>
          <a:schemeClr val="accent4"/>
        </a:solidFill>
        <a:effectLst/>
      </p:bgPr>
    </p:bg>
    <p:spTree>
      <p:nvGrpSpPr>
        <p:cNvPr id="1" name=""/>
        <p:cNvGrpSpPr/>
        <p:nvPr/>
      </p:nvGrpSpPr>
      <p:grpSpPr>
        <a:xfrm>
          <a:off x="0" y="0"/>
          <a:ext cx="0" cy="0"/>
          <a:chOff x="0" y="0"/>
          <a:chExt cx="0" cy="0"/>
        </a:xfrm>
      </p:grpSpPr>
      <p:sp>
        <p:nvSpPr>
          <p:cNvPr id="10" name="Freeform 9"/>
          <p:cNvSpPr/>
          <p:nvPr userDrawn="1"/>
        </p:nvSpPr>
        <p:spPr>
          <a:xfrm>
            <a:off x="2064775" y="0"/>
            <a:ext cx="8052620" cy="6858000"/>
          </a:xfrm>
          <a:custGeom>
            <a:avLst/>
            <a:gdLst>
              <a:gd name="connsiteX0" fmla="*/ 1904552 w 8052620"/>
              <a:gd name="connsiteY0" fmla="*/ 0 h 6858000"/>
              <a:gd name="connsiteX1" fmla="*/ 6148069 w 8052620"/>
              <a:gd name="connsiteY1" fmla="*/ 0 h 6858000"/>
              <a:gd name="connsiteX2" fmla="*/ 6277458 w 8052620"/>
              <a:gd name="connsiteY2" fmla="*/ 82950 h 6858000"/>
              <a:gd name="connsiteX3" fmla="*/ 8052620 w 8052620"/>
              <a:gd name="connsiteY3" fmla="*/ 3421630 h 6858000"/>
              <a:gd name="connsiteX4" fmla="*/ 6277458 w 8052620"/>
              <a:gd name="connsiteY4" fmla="*/ 6760310 h 6858000"/>
              <a:gd name="connsiteX5" fmla="*/ 6125076 w 8052620"/>
              <a:gd name="connsiteY5" fmla="*/ 6858000 h 6858000"/>
              <a:gd name="connsiteX6" fmla="*/ 1927544 w 8052620"/>
              <a:gd name="connsiteY6" fmla="*/ 6858000 h 6858000"/>
              <a:gd name="connsiteX7" fmla="*/ 1775162 w 8052620"/>
              <a:gd name="connsiteY7" fmla="*/ 6760310 h 6858000"/>
              <a:gd name="connsiteX8" fmla="*/ 0 w 8052620"/>
              <a:gd name="connsiteY8" fmla="*/ 3421630 h 6858000"/>
              <a:gd name="connsiteX9" fmla="*/ 1775162 w 8052620"/>
              <a:gd name="connsiteY9" fmla="*/ 82950 h 6858000"/>
              <a:gd name="connsiteX10" fmla="*/ 1904552 w 805262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2620" h="6858000">
                <a:moveTo>
                  <a:pt x="1904552" y="0"/>
                </a:moveTo>
                <a:lnTo>
                  <a:pt x="6148069" y="0"/>
                </a:lnTo>
                <a:lnTo>
                  <a:pt x="6277458" y="82950"/>
                </a:lnTo>
                <a:cubicBezTo>
                  <a:pt x="7348464" y="806507"/>
                  <a:pt x="8052620" y="2031836"/>
                  <a:pt x="8052620" y="3421630"/>
                </a:cubicBezTo>
                <a:cubicBezTo>
                  <a:pt x="8052620" y="4811424"/>
                  <a:pt x="7348464" y="6036752"/>
                  <a:pt x="6277458" y="6760310"/>
                </a:cubicBezTo>
                <a:lnTo>
                  <a:pt x="6125076" y="6858000"/>
                </a:lnTo>
                <a:lnTo>
                  <a:pt x="1927544" y="6858000"/>
                </a:lnTo>
                <a:lnTo>
                  <a:pt x="1775162" y="6760310"/>
                </a:lnTo>
                <a:cubicBezTo>
                  <a:pt x="704156" y="6036752"/>
                  <a:pt x="0" y="4811424"/>
                  <a:pt x="0" y="3421630"/>
                </a:cubicBezTo>
                <a:cubicBezTo>
                  <a:pt x="0" y="2031836"/>
                  <a:pt x="704156" y="806507"/>
                  <a:pt x="1775162" y="82950"/>
                </a:cubicBezTo>
                <a:lnTo>
                  <a:pt x="190455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p:nvPr>
        </p:nvSpPr>
        <p:spPr>
          <a:xfrm>
            <a:off x="2580967" y="3182299"/>
            <a:ext cx="7049729" cy="814516"/>
          </a:xfrm>
        </p:spPr>
        <p:txBody>
          <a:bodyPr>
            <a:normAutofit/>
          </a:bodyPr>
          <a:lstStyle>
            <a:lvl1pPr algn="ctr">
              <a:defRPr sz="2400"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Tree>
    <p:extLst>
      <p:ext uri="{BB962C8B-B14F-4D97-AF65-F5344CB8AC3E}">
        <p14:creationId xmlns:p14="http://schemas.microsoft.com/office/powerpoint/2010/main" val="16128021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B54077-DDC4-8645-A9B4-3523D661A7EA}" type="slidenum">
              <a:rPr lang="en-US" smtClean="0"/>
              <a:t>‹#›</a:t>
            </a:fld>
            <a:endParaRPr lang="en-US"/>
          </a:p>
        </p:txBody>
      </p:sp>
      <p:sp>
        <p:nvSpPr>
          <p:cNvPr id="3" name="Footer Placeholder 2"/>
          <p:cNvSpPr>
            <a:spLocks noGrp="1"/>
          </p:cNvSpPr>
          <p:nvPr>
            <p:ph type="ftr" sz="quarter" idx="11"/>
          </p:nvPr>
        </p:nvSpPr>
        <p:spPr/>
        <p:txBody>
          <a:bodyPr/>
          <a:lstStyle/>
          <a:p>
            <a:r>
              <a:rPr lang="en-US" dirty="0"/>
              <a:t>© 2021 Southern California Permanente Medical Group</a:t>
            </a:r>
          </a:p>
        </p:txBody>
      </p:sp>
    </p:spTree>
    <p:extLst>
      <p:ext uri="{BB962C8B-B14F-4D97-AF65-F5344CB8AC3E}">
        <p14:creationId xmlns:p14="http://schemas.microsoft.com/office/powerpoint/2010/main" val="2850709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550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21" name="Google Shape;21;p4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99520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
        <p:cNvGrpSpPr/>
        <p:nvPr/>
      </p:nvGrpSpPr>
      <p:grpSpPr>
        <a:xfrm>
          <a:off x="0" y="0"/>
          <a:ext cx="0" cy="0"/>
          <a:chOff x="0" y="0"/>
          <a:chExt cx="0" cy="0"/>
        </a:xfrm>
      </p:grpSpPr>
      <p:sp>
        <p:nvSpPr>
          <p:cNvPr id="29" name="Google Shape;29;p5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 name="Google Shape;30;p5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1"/>
              </a:buClr>
              <a:buSzPts val="4200"/>
              <a:buFont typeface="Calibri"/>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1" name="Google Shape;31;p5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800"/>
            </a:lvl1pPr>
            <a:lvl2pPr lvl="1" algn="ctr">
              <a:lnSpc>
                <a:spcPct val="100000"/>
              </a:lnSpc>
              <a:spcBef>
                <a:spcPts val="0"/>
              </a:spcBef>
              <a:spcAft>
                <a:spcPts val="0"/>
              </a:spcAft>
              <a:buClr>
                <a:schemeClr val="dk1"/>
              </a:buClr>
              <a:buSzPts val="2100"/>
              <a:buNone/>
              <a:defRPr sz="2800"/>
            </a:lvl2pPr>
            <a:lvl3pPr lvl="2" algn="ctr">
              <a:lnSpc>
                <a:spcPct val="100000"/>
              </a:lnSpc>
              <a:spcBef>
                <a:spcPts val="0"/>
              </a:spcBef>
              <a:spcAft>
                <a:spcPts val="0"/>
              </a:spcAft>
              <a:buClr>
                <a:schemeClr val="dk1"/>
              </a:buClr>
              <a:buSzPts val="2100"/>
              <a:buNone/>
              <a:defRPr sz="2800"/>
            </a:lvl3pPr>
            <a:lvl4pPr lvl="3" algn="ctr">
              <a:lnSpc>
                <a:spcPct val="100000"/>
              </a:lnSpc>
              <a:spcBef>
                <a:spcPts val="0"/>
              </a:spcBef>
              <a:spcAft>
                <a:spcPts val="0"/>
              </a:spcAft>
              <a:buClr>
                <a:schemeClr val="dk1"/>
              </a:buClr>
              <a:buSzPts val="2100"/>
              <a:buNone/>
              <a:defRPr sz="2800"/>
            </a:lvl4pPr>
            <a:lvl5pPr lvl="4" algn="ctr">
              <a:lnSpc>
                <a:spcPct val="100000"/>
              </a:lnSpc>
              <a:spcBef>
                <a:spcPts val="0"/>
              </a:spcBef>
              <a:spcAft>
                <a:spcPts val="0"/>
              </a:spcAft>
              <a:buClr>
                <a:schemeClr val="dk1"/>
              </a:buClr>
              <a:buSzPts val="2100"/>
              <a:buNone/>
              <a:defRPr sz="2800"/>
            </a:lvl5pPr>
            <a:lvl6pPr lvl="5" algn="ctr">
              <a:lnSpc>
                <a:spcPct val="100000"/>
              </a:lnSpc>
              <a:spcBef>
                <a:spcPts val="0"/>
              </a:spcBef>
              <a:spcAft>
                <a:spcPts val="0"/>
              </a:spcAft>
              <a:buClr>
                <a:schemeClr val="dk1"/>
              </a:buClr>
              <a:buSzPts val="2100"/>
              <a:buNone/>
              <a:defRPr sz="2800"/>
            </a:lvl6pPr>
            <a:lvl7pPr lvl="6" algn="ctr">
              <a:lnSpc>
                <a:spcPct val="100000"/>
              </a:lnSpc>
              <a:spcBef>
                <a:spcPts val="0"/>
              </a:spcBef>
              <a:spcAft>
                <a:spcPts val="0"/>
              </a:spcAft>
              <a:buClr>
                <a:schemeClr val="dk1"/>
              </a:buClr>
              <a:buSzPts val="2100"/>
              <a:buNone/>
              <a:defRPr sz="2800"/>
            </a:lvl7pPr>
            <a:lvl8pPr lvl="7" algn="ctr">
              <a:lnSpc>
                <a:spcPct val="100000"/>
              </a:lnSpc>
              <a:spcBef>
                <a:spcPts val="0"/>
              </a:spcBef>
              <a:spcAft>
                <a:spcPts val="0"/>
              </a:spcAft>
              <a:buClr>
                <a:schemeClr val="dk1"/>
              </a:buClr>
              <a:buSzPts val="2100"/>
              <a:buNone/>
              <a:defRPr sz="2800"/>
            </a:lvl8pPr>
            <a:lvl9pPr lvl="8" algn="ctr">
              <a:lnSpc>
                <a:spcPct val="100000"/>
              </a:lnSpc>
              <a:spcBef>
                <a:spcPts val="0"/>
              </a:spcBef>
              <a:spcAft>
                <a:spcPts val="0"/>
              </a:spcAft>
              <a:buClr>
                <a:schemeClr val="dk1"/>
              </a:buClr>
              <a:buSzPts val="2100"/>
              <a:buNone/>
              <a:defRPr sz="2800"/>
            </a:lvl9pPr>
          </a:lstStyle>
          <a:p>
            <a:endParaRPr/>
          </a:p>
        </p:txBody>
      </p:sp>
      <p:sp>
        <p:nvSpPr>
          <p:cNvPr id="32" name="Google Shape;32;p5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0"/>
              </a:spcBef>
              <a:spcAft>
                <a:spcPts val="0"/>
              </a:spcAft>
              <a:buClr>
                <a:schemeClr val="dk1"/>
              </a:buClr>
              <a:buSzPts val="1400"/>
              <a:buChar char="○"/>
              <a:defRPr/>
            </a:lvl2pPr>
            <a:lvl3pPr marL="1371600" lvl="2" indent="-317500" algn="l">
              <a:lnSpc>
                <a:spcPct val="115000"/>
              </a:lnSpc>
              <a:spcBef>
                <a:spcPts val="0"/>
              </a:spcBef>
              <a:spcAft>
                <a:spcPts val="0"/>
              </a:spcAft>
              <a:buClr>
                <a:schemeClr val="dk1"/>
              </a:buClr>
              <a:buSzPts val="1400"/>
              <a:buChar char="■"/>
              <a:defRPr/>
            </a:lvl3pPr>
            <a:lvl4pPr marL="1828800" lvl="3" indent="-317500" algn="l">
              <a:lnSpc>
                <a:spcPct val="115000"/>
              </a:lnSpc>
              <a:spcBef>
                <a:spcPts val="0"/>
              </a:spcBef>
              <a:spcAft>
                <a:spcPts val="0"/>
              </a:spcAft>
              <a:buClr>
                <a:schemeClr val="dk1"/>
              </a:buClr>
              <a:buSzPts val="1400"/>
              <a:buChar char="●"/>
              <a:defRPr/>
            </a:lvl4pPr>
            <a:lvl5pPr marL="2286000" lvl="4" indent="-317500" algn="l">
              <a:lnSpc>
                <a:spcPct val="115000"/>
              </a:lnSpc>
              <a:spcBef>
                <a:spcPts val="0"/>
              </a:spcBef>
              <a:spcAft>
                <a:spcPts val="0"/>
              </a:spcAft>
              <a:buClr>
                <a:schemeClr val="dk1"/>
              </a:buClr>
              <a:buSzPts val="1400"/>
              <a:buChar char="○"/>
              <a:defRPr/>
            </a:lvl5pPr>
            <a:lvl6pPr marL="2743200" lvl="5" indent="-317500" algn="l">
              <a:lnSpc>
                <a:spcPct val="115000"/>
              </a:lnSpc>
              <a:spcBef>
                <a:spcPts val="0"/>
              </a:spcBef>
              <a:spcAft>
                <a:spcPts val="0"/>
              </a:spcAft>
              <a:buClr>
                <a:schemeClr val="dk1"/>
              </a:buClr>
              <a:buSzPts val="1400"/>
              <a:buChar char="■"/>
              <a:defRPr/>
            </a:lvl6pPr>
            <a:lvl7pPr marL="3200400" lvl="6" indent="-317500" algn="l">
              <a:lnSpc>
                <a:spcPct val="115000"/>
              </a:lnSpc>
              <a:spcBef>
                <a:spcPts val="0"/>
              </a:spcBef>
              <a:spcAft>
                <a:spcPts val="0"/>
              </a:spcAft>
              <a:buClr>
                <a:schemeClr val="dk1"/>
              </a:buClr>
              <a:buSzPts val="1400"/>
              <a:buChar char="●"/>
              <a:defRPr/>
            </a:lvl7pPr>
            <a:lvl8pPr marL="3657600" lvl="7" indent="-317500" algn="l">
              <a:lnSpc>
                <a:spcPct val="115000"/>
              </a:lnSpc>
              <a:spcBef>
                <a:spcPts val="0"/>
              </a:spcBef>
              <a:spcAft>
                <a:spcPts val="0"/>
              </a:spcAft>
              <a:buClr>
                <a:schemeClr val="dk1"/>
              </a:buClr>
              <a:buSzPts val="1400"/>
              <a:buChar char="○"/>
              <a:defRPr/>
            </a:lvl8pPr>
            <a:lvl9pPr marL="4114800" lvl="8" indent="-317500" algn="l">
              <a:lnSpc>
                <a:spcPct val="115000"/>
              </a:lnSpc>
              <a:spcBef>
                <a:spcPts val="0"/>
              </a:spcBef>
              <a:spcAft>
                <a:spcPts val="0"/>
              </a:spcAft>
              <a:buClr>
                <a:schemeClr val="dk1"/>
              </a:buClr>
              <a:buSzPts val="1400"/>
              <a:buChar char="■"/>
              <a:defRPr/>
            </a:lvl9pPr>
          </a:lstStyle>
          <a:p>
            <a:endParaRPr/>
          </a:p>
        </p:txBody>
      </p:sp>
      <p:sp>
        <p:nvSpPr>
          <p:cNvPr id="33" name="Google Shape;33;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9895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riangle 2"/>
          <p:cNvSpPr/>
          <p:nvPr userDrawn="1"/>
        </p:nvSpPr>
        <p:spPr>
          <a:xfrm>
            <a:off x="9302750" y="3978275"/>
            <a:ext cx="2889250" cy="2879725"/>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4" name="Footer Placeholder 3"/>
          <p:cNvSpPr>
            <a:spLocks noGrp="1"/>
          </p:cNvSpPr>
          <p:nvPr>
            <p:ph type="ftr" sz="quarter" idx="11"/>
          </p:nvPr>
        </p:nvSpPr>
        <p:spPr/>
        <p:txBody>
          <a:bodyPr/>
          <a:lstStyle/>
          <a:p>
            <a:r>
              <a:rPr lang="en-US" dirty="0"/>
              <a:t>© 2021 Southern California Permanente Medical Group</a:t>
            </a:r>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fld id="{BAB0E3E0-8263-5B45-A77E-2A8AB687E423}" type="datetime4">
              <a:rPr lang="en-US" smtClean="0"/>
              <a:pPr/>
              <a:t>February 11, 2024</a:t>
            </a:fld>
            <a:endParaRPr lang="en-US" dirty="0"/>
          </a:p>
        </p:txBody>
      </p:sp>
      <p:sp>
        <p:nvSpPr>
          <p:cNvPr id="24" name="Picture Placeholder 23"/>
          <p:cNvSpPr>
            <a:spLocks noGrp="1"/>
          </p:cNvSpPr>
          <p:nvPr>
            <p:ph type="pic" sz="quarter" idx="13" hasCustomPrompt="1"/>
          </p:nvPr>
        </p:nvSpPr>
        <p:spPr>
          <a:xfrm>
            <a:off x="2427061" y="0"/>
            <a:ext cx="9775825" cy="6858000"/>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5825" h="6858000">
                <a:moveTo>
                  <a:pt x="0" y="0"/>
                </a:moveTo>
                <a:lnTo>
                  <a:pt x="9775825" y="0"/>
                </a:lnTo>
                <a:cubicBezTo>
                  <a:pt x="9771592" y="1253067"/>
                  <a:pt x="9777406" y="2727196"/>
                  <a:pt x="9773173" y="3980263"/>
                </a:cubicBezTo>
                <a:lnTo>
                  <a:pt x="6874329" y="6858000"/>
                </a:lnTo>
                <a:lnTo>
                  <a:pt x="0" y="0"/>
                </a:lnTo>
                <a:close/>
              </a:path>
            </a:pathLst>
          </a:custGeom>
          <a:noFill/>
          <a:ln>
            <a:noFill/>
          </a:ln>
        </p:spPr>
        <p:txBody>
          <a:bodyPr/>
          <a:lstStyle>
            <a:lvl1pPr>
              <a:defRPr baseline="0">
                <a:solidFill>
                  <a:schemeClr val="tx1">
                    <a:lumMod val="75000"/>
                  </a:schemeClr>
                </a:solidFill>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Tree>
    <p:extLst>
      <p:ext uri="{BB962C8B-B14F-4D97-AF65-F5344CB8AC3E}">
        <p14:creationId xmlns:p14="http://schemas.microsoft.com/office/powerpoint/2010/main" val="314754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and 4">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2000" cy="6858000"/>
          </a:xfrm>
          <a:prstGeom prst="rect">
            <a:avLst/>
          </a:prstGeom>
          <a:solidFill>
            <a:schemeClr val="tx1">
              <a:lumMod val="85000"/>
            </a:schemeClr>
          </a:solidFill>
        </p:spPr>
        <p:txBody>
          <a:bodyPr tIns="274320" anchor="t" anchorCtr="0"/>
          <a:lstStyle>
            <a:lvl1pPr algn="ctr">
              <a:defRPr baseline="0">
                <a:solidFill>
                  <a:schemeClr val="tx1">
                    <a:lumMod val="65000"/>
                  </a:schemeClr>
                </a:solidFill>
              </a:defRPr>
            </a:lvl1pPr>
          </a:lstStyle>
          <a:p>
            <a:r>
              <a:rPr lang="en-US" dirty="0"/>
              <a:t>Click icon to add picture;</a:t>
            </a:r>
            <a:br>
              <a:rPr lang="en-US" dirty="0"/>
            </a:br>
            <a:r>
              <a:rPr lang="en-US" dirty="0"/>
              <a:t>Graphic element and logos </a:t>
            </a:r>
            <a:br>
              <a:rPr lang="en-US" dirty="0"/>
            </a:br>
            <a:r>
              <a:rPr lang="en-US" dirty="0"/>
              <a:t>must sit on top of picture</a:t>
            </a:r>
            <a:br>
              <a:rPr lang="en-US" dirty="0"/>
            </a:br>
            <a:r>
              <a:rPr lang="en-US" dirty="0"/>
              <a:t>on the slide</a:t>
            </a:r>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 2021 Southern California Permanente Medical Group</a:t>
            </a:r>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bg1"/>
                </a:solidFill>
              </a:defRPr>
            </a:lvl1pPr>
          </a:lstStyle>
          <a:p>
            <a:fld id="{BAB0E3E0-8263-5B45-A77E-2A8AB687E423}" type="datetime4">
              <a:rPr lang="en-US" smtClean="0"/>
              <a:pPr/>
              <a:t>February 11, 2024</a:t>
            </a:fld>
            <a:endParaRPr lang="en-US" dirty="0"/>
          </a:p>
        </p:txBody>
      </p:sp>
      <p:sp>
        <p:nvSpPr>
          <p:cNvPr id="2" name="Title 1"/>
          <p:cNvSpPr>
            <a:spLocks noGrp="1"/>
          </p:cNvSpPr>
          <p:nvPr>
            <p:ph type="title"/>
          </p:nvPr>
        </p:nvSpPr>
        <p:spPr>
          <a:xfrm>
            <a:off x="381000" y="2028481"/>
            <a:ext cx="5856514" cy="1286219"/>
          </a:xfrm>
        </p:spPr>
        <p:txBody>
          <a:bodyP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1pPr>
              <a:defRPr>
                <a:solidFill>
                  <a:schemeClr val="bg1"/>
                </a:solidFill>
              </a:defRPr>
            </a:lvl1pPr>
            <a:lvl2pPr marL="0">
              <a:defRPr>
                <a:solidFill>
                  <a:schemeClr val="bg1"/>
                </a:solidFill>
              </a:defRPr>
            </a:lvl2pPr>
            <a:lvl3pPr marL="0">
              <a:spcBef>
                <a:spcPts val="0"/>
              </a:spcBef>
              <a:defRPr>
                <a:solidFill>
                  <a:schemeClr val="bg1"/>
                </a:solidFill>
              </a:defRPr>
            </a:lvl3pPr>
            <a:lvl4pPr marL="0">
              <a:spcBef>
                <a:spcPts val="1400"/>
              </a:spcBef>
              <a:defRPr>
                <a:solidFill>
                  <a:schemeClr val="bg1"/>
                </a:solidFill>
              </a:defRPr>
            </a:lvl4pPr>
            <a:lvl5pPr marL="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54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grpSp>
        <p:nvGrpSpPr>
          <p:cNvPr id="30" name="Group 29"/>
          <p:cNvGrpSpPr/>
          <p:nvPr userDrawn="1"/>
        </p:nvGrpSpPr>
        <p:grpSpPr>
          <a:xfrm>
            <a:off x="4569433" y="1818862"/>
            <a:ext cx="7636645" cy="5042313"/>
            <a:chOff x="4552180" y="1818862"/>
            <a:chExt cx="7636645" cy="5042313"/>
          </a:xfrm>
        </p:grpSpPr>
        <p:sp>
          <p:nvSpPr>
            <p:cNvPr id="12" name="Freeform 11"/>
            <p:cNvSpPr/>
            <p:nvPr userDrawn="1"/>
          </p:nvSpPr>
          <p:spPr>
            <a:xfrm>
              <a:off x="11133143" y="2309521"/>
              <a:ext cx="1055682" cy="2111363"/>
            </a:xfrm>
            <a:custGeom>
              <a:avLst/>
              <a:gdLst>
                <a:gd name="connsiteX0" fmla="*/ 1055682 w 1055682"/>
                <a:gd name="connsiteY0" fmla="*/ 0 h 2111363"/>
                <a:gd name="connsiteX1" fmla="*/ 1055682 w 1055682"/>
                <a:gd name="connsiteY1" fmla="*/ 2111363 h 2111363"/>
                <a:gd name="connsiteX2" fmla="*/ 0 w 1055682"/>
                <a:gd name="connsiteY2" fmla="*/ 1055682 h 2111363"/>
                <a:gd name="connsiteX3" fmla="*/ 1055682 w 1055682"/>
                <a:gd name="connsiteY3" fmla="*/ 0 h 2111363"/>
              </a:gdLst>
              <a:ahLst/>
              <a:cxnLst>
                <a:cxn ang="0">
                  <a:pos x="connsiteX0" y="connsiteY0"/>
                </a:cxn>
                <a:cxn ang="0">
                  <a:pos x="connsiteX1" y="connsiteY1"/>
                </a:cxn>
                <a:cxn ang="0">
                  <a:pos x="connsiteX2" y="connsiteY2"/>
                </a:cxn>
                <a:cxn ang="0">
                  <a:pos x="connsiteX3" y="connsiteY3"/>
                </a:cxn>
              </a:cxnLst>
              <a:rect l="l" t="t" r="r" b="b"/>
              <a:pathLst>
                <a:path w="1055682" h="2111363">
                  <a:moveTo>
                    <a:pt x="1055682" y="0"/>
                  </a:moveTo>
                  <a:lnTo>
                    <a:pt x="1055682" y="2111363"/>
                  </a:lnTo>
                  <a:lnTo>
                    <a:pt x="0" y="1055682"/>
                  </a:lnTo>
                  <a:lnTo>
                    <a:pt x="105568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21" name="Freeform 20"/>
            <p:cNvSpPr/>
            <p:nvPr userDrawn="1"/>
          </p:nvSpPr>
          <p:spPr>
            <a:xfrm>
              <a:off x="7634724" y="3358628"/>
              <a:ext cx="4554101" cy="3499373"/>
            </a:xfrm>
            <a:custGeom>
              <a:avLst/>
              <a:gdLst>
                <a:gd name="connsiteX0" fmla="*/ 3499372 w 4554101"/>
                <a:gd name="connsiteY0" fmla="*/ 0 h 3499373"/>
                <a:gd name="connsiteX1" fmla="*/ 4554101 w 4554101"/>
                <a:gd name="connsiteY1" fmla="*/ 1054729 h 3499373"/>
                <a:gd name="connsiteX2" fmla="*/ 4554101 w 4554101"/>
                <a:gd name="connsiteY2" fmla="*/ 3499373 h 3499373"/>
                <a:gd name="connsiteX3" fmla="*/ 0 w 4554101"/>
                <a:gd name="connsiteY3" fmla="*/ 3499373 h 3499373"/>
                <a:gd name="connsiteX4" fmla="*/ 3499372 w 4554101"/>
                <a:gd name="connsiteY4" fmla="*/ 0 h 349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01" h="3499373">
                  <a:moveTo>
                    <a:pt x="3499372" y="0"/>
                  </a:moveTo>
                  <a:lnTo>
                    <a:pt x="4554101" y="1054729"/>
                  </a:lnTo>
                  <a:lnTo>
                    <a:pt x="4554101" y="3499373"/>
                  </a:lnTo>
                  <a:lnTo>
                    <a:pt x="0" y="3499373"/>
                  </a:lnTo>
                  <a:lnTo>
                    <a:pt x="349937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25" name="Freeform 24"/>
            <p:cNvSpPr/>
            <p:nvPr userDrawn="1"/>
          </p:nvSpPr>
          <p:spPr>
            <a:xfrm>
              <a:off x="4552180" y="1818862"/>
              <a:ext cx="6585345" cy="5042313"/>
            </a:xfrm>
            <a:custGeom>
              <a:avLst/>
              <a:gdLst>
                <a:gd name="connsiteX0" fmla="*/ 5042312 w 6585345"/>
                <a:gd name="connsiteY0" fmla="*/ 0 h 5042313"/>
                <a:gd name="connsiteX1" fmla="*/ 6585345 w 6585345"/>
                <a:gd name="connsiteY1" fmla="*/ 1543033 h 5042313"/>
                <a:gd name="connsiteX2" fmla="*/ 3086066 w 6585345"/>
                <a:gd name="connsiteY2" fmla="*/ 5042313 h 5042313"/>
                <a:gd name="connsiteX3" fmla="*/ 0 w 6585345"/>
                <a:gd name="connsiteY3" fmla="*/ 5042313 h 5042313"/>
                <a:gd name="connsiteX4" fmla="*/ 5042312 w 6585345"/>
                <a:gd name="connsiteY4" fmla="*/ 0 h 504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5345" h="5042313">
                  <a:moveTo>
                    <a:pt x="5042312" y="0"/>
                  </a:moveTo>
                  <a:lnTo>
                    <a:pt x="6585345" y="1543033"/>
                  </a:lnTo>
                  <a:lnTo>
                    <a:pt x="3086066" y="5042313"/>
                  </a:lnTo>
                  <a:lnTo>
                    <a:pt x="0" y="5042313"/>
                  </a:lnTo>
                  <a:lnTo>
                    <a:pt x="504231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5" name="Footer Placeholder 4"/>
          <p:cNvSpPr>
            <a:spLocks noGrp="1"/>
          </p:cNvSpPr>
          <p:nvPr userDrawn="1">
            <p:ph type="ftr" sz="quarter" idx="11"/>
          </p:nvPr>
        </p:nvSpPr>
        <p:spPr/>
        <p:txBody>
          <a:bodyPr/>
          <a:lstStyle>
            <a:lvl1pPr>
              <a:defRPr>
                <a:solidFill>
                  <a:schemeClr val="tx1"/>
                </a:solidFill>
              </a:defRPr>
            </a:lvl1pPr>
          </a:lstStyle>
          <a:p>
            <a:r>
              <a:rPr lang="en-US" dirty="0"/>
              <a:t>© 2021 Southern California Permanente Medical Group</a:t>
            </a:r>
          </a:p>
        </p:txBody>
      </p:sp>
      <p:sp>
        <p:nvSpPr>
          <p:cNvPr id="13" name="Date Placeholder 3"/>
          <p:cNvSpPr>
            <a:spLocks noGrp="1"/>
          </p:cNvSpPr>
          <p:nvPr userDrawn="1">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fld id="{E9B0ADD2-28C4-874C-8106-2D032445A85B}" type="datetime4">
              <a:rPr lang="en-US" smtClean="0"/>
              <a:pPr/>
              <a:t>February 11, 2024</a:t>
            </a:fld>
            <a:endParaRPr lang="en-US" dirty="0"/>
          </a:p>
        </p:txBody>
      </p:sp>
      <p:sp>
        <p:nvSpPr>
          <p:cNvPr id="2" name="Title 1"/>
          <p:cNvSpPr>
            <a:spLocks noGrp="1"/>
          </p:cNvSpPr>
          <p:nvPr userDrawn="1">
            <p:ph type="title"/>
          </p:nvPr>
        </p:nvSpPr>
        <p:spPr>
          <a:xfrm>
            <a:off x="381000" y="2028481"/>
            <a:ext cx="5920648" cy="1286219"/>
          </a:xfrm>
        </p:spPr>
        <p:txBody>
          <a:bodyPr/>
          <a:lstStyle>
            <a:lvl1pPr>
              <a:defRPr>
                <a:solidFill>
                  <a:schemeClr val="accent6"/>
                </a:solidFill>
              </a:defRPr>
            </a:lvl1pPr>
          </a:lstStyle>
          <a:p>
            <a:r>
              <a:rPr lang="en-US"/>
              <a:t>Click to edit Master title style</a:t>
            </a:r>
          </a:p>
        </p:txBody>
      </p:sp>
      <p:sp>
        <p:nvSpPr>
          <p:cNvPr id="14" name="Text Placeholder 5"/>
          <p:cNvSpPr>
            <a:spLocks noGrp="1"/>
          </p:cNvSpPr>
          <p:nvPr userDrawn="1">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4201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sclaim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625381"/>
            <a:ext cx="6451600" cy="1489419"/>
          </a:xfrm>
        </p:spPr>
        <p:txBody>
          <a:bodyPr anchor="t" anchorCtr="0"/>
          <a:lstStyle>
            <a:lvl1pPr>
              <a:defRPr>
                <a:solidFill>
                  <a:schemeClr val="tx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2021 Southern California Permanente Medical Group</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381000" y="342900"/>
            <a:ext cx="2181913" cy="51435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2525" y="6355449"/>
            <a:ext cx="1867514" cy="235851"/>
          </a:xfrm>
          <a:prstGeom prst="rect">
            <a:avLst/>
          </a:prstGeom>
        </p:spPr>
      </p:pic>
    </p:spTree>
    <p:extLst>
      <p:ext uri="{BB962C8B-B14F-4D97-AF65-F5344CB8AC3E}">
        <p14:creationId xmlns:p14="http://schemas.microsoft.com/office/powerpoint/2010/main" val="166796748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9" name="Freeform 8"/>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06B54077-DDC4-8645-A9B4-3523D661A7EA}" type="slidenum">
              <a:rPr lang="en-US" smtClean="0"/>
              <a:t>‹#›</a:t>
            </a:fld>
            <a:endParaRPr lang="en-US"/>
          </a:p>
        </p:txBody>
      </p:sp>
      <p:sp>
        <p:nvSpPr>
          <p:cNvPr id="5" name="Footer Placeholder 4"/>
          <p:cNvSpPr>
            <a:spLocks noGrp="1"/>
          </p:cNvSpPr>
          <p:nvPr>
            <p:ph type="ftr" sz="quarter" idx="11"/>
          </p:nvPr>
        </p:nvSpPr>
        <p:spPr/>
        <p:txBody>
          <a:bodyPr/>
          <a:lstStyle/>
          <a:p>
            <a:r>
              <a:rPr lang="en-US"/>
              <a:t>© 2018 Southern California Permanente Medical Group</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51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Column">
    <p:spTree>
      <p:nvGrpSpPr>
        <p:cNvPr id="1" name=""/>
        <p:cNvGrpSpPr/>
        <p:nvPr/>
      </p:nvGrpSpPr>
      <p:grpSpPr>
        <a:xfrm>
          <a:off x="0" y="0"/>
          <a:ext cx="0" cy="0"/>
          <a:chOff x="0" y="0"/>
          <a:chExt cx="0" cy="0"/>
        </a:xfrm>
      </p:grpSpPr>
      <p:sp>
        <p:nvSpPr>
          <p:cNvPr id="10" name="Freeform 9"/>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06B54077-DDC4-8645-A9B4-3523D661A7EA}" type="slidenum">
              <a:rPr lang="en-US" smtClean="0"/>
              <a:t>‹#›</a:t>
            </a:fld>
            <a:endParaRPr lang="en-US"/>
          </a:p>
        </p:txBody>
      </p:sp>
      <p:sp>
        <p:nvSpPr>
          <p:cNvPr id="6" name="Footer Placeholder 5"/>
          <p:cNvSpPr>
            <a:spLocks noGrp="1"/>
          </p:cNvSpPr>
          <p:nvPr>
            <p:ph type="ftr" sz="quarter" idx="11"/>
          </p:nvPr>
        </p:nvSpPr>
        <p:spPr/>
        <p:txBody>
          <a:bodyPr/>
          <a:lstStyle/>
          <a:p>
            <a:r>
              <a:rPr lang="en-US"/>
              <a:t>© 2018 Southern California Permanente Medical Group</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3160" y="1481137"/>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2707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230982" y="0"/>
            <a:ext cx="5961017" cy="6858000"/>
          </a:xfrm>
          <a:solidFill>
            <a:schemeClr val="bg1">
              <a:lumMod val="95000"/>
            </a:schemeClr>
          </a:solidFill>
        </p:spPr>
        <p:txBody>
          <a:bodyPr/>
          <a:lstStyle>
            <a:lvl1pPr>
              <a:defRPr>
                <a:solidFill>
                  <a:schemeClr val="bg1">
                    <a:lumMod val="75000"/>
                  </a:schemeClr>
                </a:solidFill>
              </a:defRPr>
            </a:lvl1pPr>
          </a:lstStyle>
          <a:p>
            <a:r>
              <a:rPr lang="en-US"/>
              <a:t>Click icon to add picture</a:t>
            </a:r>
          </a:p>
        </p:txBody>
      </p:sp>
      <p:sp>
        <p:nvSpPr>
          <p:cNvPr id="7" name="Slide Number Placeholder 6"/>
          <p:cNvSpPr>
            <a:spLocks noGrp="1"/>
          </p:cNvSpPr>
          <p:nvPr>
            <p:ph type="sldNum" sz="quarter" idx="12"/>
          </p:nvPr>
        </p:nvSpPr>
        <p:spPr/>
        <p:txBody>
          <a:bodyPr/>
          <a:lstStyle/>
          <a:p>
            <a:fld id="{06B54077-DDC4-8645-A9B4-3523D661A7EA}" type="slidenum">
              <a:rPr lang="en-US" smtClean="0"/>
              <a:t>‹#›</a:t>
            </a:fld>
            <a:endParaRPr lang="en-US"/>
          </a:p>
        </p:txBody>
      </p:sp>
      <p:sp>
        <p:nvSpPr>
          <p:cNvPr id="6" name="Footer Placeholder 5"/>
          <p:cNvSpPr>
            <a:spLocks noGrp="1"/>
          </p:cNvSpPr>
          <p:nvPr>
            <p:ph type="ftr" sz="quarter" idx="11"/>
          </p:nvPr>
        </p:nvSpPr>
        <p:spPr/>
        <p:txBody>
          <a:bodyPr/>
          <a:lstStyle/>
          <a:p>
            <a:r>
              <a:rPr lang="en-US"/>
              <a:t>© 2018 Southern California Permanente Medical Group</a:t>
            </a:r>
          </a:p>
        </p:txBody>
      </p:sp>
      <p:sp>
        <p:nvSpPr>
          <p:cNvPr id="2" name="Title 1"/>
          <p:cNvSpPr>
            <a:spLocks noGrp="1"/>
          </p:cNvSpPr>
          <p:nvPr>
            <p:ph type="title"/>
          </p:nvPr>
        </p:nvSpPr>
        <p:spPr>
          <a:xfrm>
            <a:off x="381000" y="342901"/>
            <a:ext cx="5577840" cy="7169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485900"/>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890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 Angle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6B54077-DDC4-8645-A9B4-3523D661A7EA}" type="slidenum">
              <a:rPr lang="en-US" smtClean="0"/>
              <a:t>‹#›</a:t>
            </a:fld>
            <a:endParaRPr lang="en-US"/>
          </a:p>
        </p:txBody>
      </p:sp>
      <p:sp>
        <p:nvSpPr>
          <p:cNvPr id="5" name="Footer Placeholder 4"/>
          <p:cNvSpPr>
            <a:spLocks noGrp="1"/>
          </p:cNvSpPr>
          <p:nvPr>
            <p:ph type="ftr" sz="quarter" idx="11"/>
          </p:nvPr>
        </p:nvSpPr>
        <p:spPr/>
        <p:txBody>
          <a:bodyPr/>
          <a:lstStyle/>
          <a:p>
            <a:r>
              <a:rPr lang="en-US"/>
              <a:t>© 2018 Southern California Permanente Medical Group</a:t>
            </a:r>
          </a:p>
        </p:txBody>
      </p:sp>
      <p:sp>
        <p:nvSpPr>
          <p:cNvPr id="2" name="Title 1"/>
          <p:cNvSpPr>
            <a:spLocks noGrp="1"/>
          </p:cNvSpPr>
          <p:nvPr>
            <p:ph type="title"/>
          </p:nvPr>
        </p:nvSpPr>
        <p:spPr>
          <a:xfrm>
            <a:off x="381000" y="342901"/>
            <a:ext cx="8640170" cy="716972"/>
          </a:xfrm>
        </p:spPr>
        <p:txBody>
          <a:bodyPr/>
          <a:lstStyle/>
          <a:p>
            <a:r>
              <a:rPr lang="en-US"/>
              <a:t>Click to edit Master title style</a:t>
            </a:r>
          </a:p>
        </p:txBody>
      </p:sp>
      <p:sp>
        <p:nvSpPr>
          <p:cNvPr id="3" name="Content Placeholder 2"/>
          <p:cNvSpPr>
            <a:spLocks noGrp="1"/>
          </p:cNvSpPr>
          <p:nvPr>
            <p:ph idx="1"/>
          </p:nvPr>
        </p:nvSpPr>
        <p:spPr>
          <a:xfrm>
            <a:off x="381000" y="1485900"/>
            <a:ext cx="8288666" cy="4687984"/>
          </a:xfrm>
          <a:custGeom>
            <a:avLst/>
            <a:gdLst>
              <a:gd name="connsiteX0" fmla="*/ 0 w 11430000"/>
              <a:gd name="connsiteY0" fmla="*/ 4686300 h 4686300"/>
              <a:gd name="connsiteX1" fmla="*/ 0 w 11430000"/>
              <a:gd name="connsiteY1" fmla="*/ 0 h 4686300"/>
              <a:gd name="connsiteX2" fmla="*/ 11430000 w 11430000"/>
              <a:gd name="connsiteY2" fmla="*/ 0 h 4686300"/>
              <a:gd name="connsiteX3" fmla="*/ 11430000 w 11430000"/>
              <a:gd name="connsiteY3" fmla="*/ 4686300 h 4686300"/>
              <a:gd name="connsiteX4" fmla="*/ 0 w 11430000"/>
              <a:gd name="connsiteY4" fmla="*/ 4686300 h 4686300"/>
              <a:gd name="connsiteX0" fmla="*/ 0 w 11430000"/>
              <a:gd name="connsiteY0" fmla="*/ 4686300 h 4686300"/>
              <a:gd name="connsiteX1" fmla="*/ 0 w 11430000"/>
              <a:gd name="connsiteY1" fmla="*/ 0 h 4686300"/>
              <a:gd name="connsiteX2" fmla="*/ 6675120 w 11430000"/>
              <a:gd name="connsiteY2" fmla="*/ 0 h 4686300"/>
              <a:gd name="connsiteX3" fmla="*/ 11430000 w 11430000"/>
              <a:gd name="connsiteY3" fmla="*/ 4686300 h 4686300"/>
              <a:gd name="connsiteX4" fmla="*/ 0 w 11430000"/>
              <a:gd name="connsiteY4" fmla="*/ 4686300 h 4686300"/>
              <a:gd name="connsiteX0" fmla="*/ 0 w 6675120"/>
              <a:gd name="connsiteY0" fmla="*/ 4686300 h 4686300"/>
              <a:gd name="connsiteX1" fmla="*/ 0 w 6675120"/>
              <a:gd name="connsiteY1" fmla="*/ 0 h 4686300"/>
              <a:gd name="connsiteX2" fmla="*/ 6675120 w 6675120"/>
              <a:gd name="connsiteY2" fmla="*/ 0 h 4686300"/>
              <a:gd name="connsiteX3" fmla="*/ 3108960 w 6675120"/>
              <a:gd name="connsiteY3" fmla="*/ 4686300 h 4686300"/>
              <a:gd name="connsiteX4" fmla="*/ 0 w 6675120"/>
              <a:gd name="connsiteY4" fmla="*/ 4686300 h 4686300"/>
              <a:gd name="connsiteX0" fmla="*/ 0 w 7972978"/>
              <a:gd name="connsiteY0" fmla="*/ 4686300 h 4686300"/>
              <a:gd name="connsiteX1" fmla="*/ 0 w 7972978"/>
              <a:gd name="connsiteY1" fmla="*/ 0 h 4686300"/>
              <a:gd name="connsiteX2" fmla="*/ 7972978 w 7972978"/>
              <a:gd name="connsiteY2" fmla="*/ 0 h 4686300"/>
              <a:gd name="connsiteX3" fmla="*/ 3108960 w 7972978"/>
              <a:gd name="connsiteY3" fmla="*/ 4686300 h 4686300"/>
              <a:gd name="connsiteX4" fmla="*/ 0 w 7972978"/>
              <a:gd name="connsiteY4" fmla="*/ 4686300 h 4686300"/>
              <a:gd name="connsiteX0" fmla="*/ 0 w 7972978"/>
              <a:gd name="connsiteY0" fmla="*/ 4686300 h 4701048"/>
              <a:gd name="connsiteX1" fmla="*/ 0 w 7972978"/>
              <a:gd name="connsiteY1" fmla="*/ 0 h 4701048"/>
              <a:gd name="connsiteX2" fmla="*/ 7972978 w 7972978"/>
              <a:gd name="connsiteY2" fmla="*/ 0 h 4701048"/>
              <a:gd name="connsiteX3" fmla="*/ 3241696 w 7972978"/>
              <a:gd name="connsiteY3" fmla="*/ 4701048 h 4701048"/>
              <a:gd name="connsiteX4" fmla="*/ 0 w 7972978"/>
              <a:gd name="connsiteY4" fmla="*/ 4686300 h 4701048"/>
              <a:gd name="connsiteX0" fmla="*/ 219491 w 8192469"/>
              <a:gd name="connsiteY0" fmla="*/ 4686300 h 4701048"/>
              <a:gd name="connsiteX1" fmla="*/ 0 w 8192469"/>
              <a:gd name="connsiteY1" fmla="*/ 13062 h 4701048"/>
              <a:gd name="connsiteX2" fmla="*/ 8192469 w 8192469"/>
              <a:gd name="connsiteY2" fmla="*/ 0 h 4701048"/>
              <a:gd name="connsiteX3" fmla="*/ 3461187 w 8192469"/>
              <a:gd name="connsiteY3" fmla="*/ 4701048 h 4701048"/>
              <a:gd name="connsiteX4" fmla="*/ 219491 w 8192469"/>
              <a:gd name="connsiteY4" fmla="*/ 4686300 h 4701048"/>
              <a:gd name="connsiteX0" fmla="*/ 12910 w 8192469"/>
              <a:gd name="connsiteY0" fmla="*/ 4686300 h 4701048"/>
              <a:gd name="connsiteX1" fmla="*/ 0 w 8192469"/>
              <a:gd name="connsiteY1" fmla="*/ 13062 h 4701048"/>
              <a:gd name="connsiteX2" fmla="*/ 8192469 w 8192469"/>
              <a:gd name="connsiteY2" fmla="*/ 0 h 4701048"/>
              <a:gd name="connsiteX3" fmla="*/ 3461187 w 8192469"/>
              <a:gd name="connsiteY3" fmla="*/ 4701048 h 4701048"/>
              <a:gd name="connsiteX4" fmla="*/ 12910 w 8192469"/>
              <a:gd name="connsiteY4" fmla="*/ 4686300 h 4701048"/>
              <a:gd name="connsiteX0" fmla="*/ 12910 w 8192469"/>
              <a:gd name="connsiteY0" fmla="*/ 4686300 h 4727173"/>
              <a:gd name="connsiteX1" fmla="*/ 0 w 8192469"/>
              <a:gd name="connsiteY1" fmla="*/ 13062 h 4727173"/>
              <a:gd name="connsiteX2" fmla="*/ 8192469 w 8192469"/>
              <a:gd name="connsiteY2" fmla="*/ 0 h 4727173"/>
              <a:gd name="connsiteX3" fmla="*/ 3487010 w 8192469"/>
              <a:gd name="connsiteY3" fmla="*/ 4727173 h 4727173"/>
              <a:gd name="connsiteX4" fmla="*/ 12910 w 8192469"/>
              <a:gd name="connsiteY4" fmla="*/ 4686300 h 4727173"/>
              <a:gd name="connsiteX0" fmla="*/ 12910 w 8192469"/>
              <a:gd name="connsiteY0" fmla="*/ 4686300 h 4701047"/>
              <a:gd name="connsiteX1" fmla="*/ 0 w 8192469"/>
              <a:gd name="connsiteY1" fmla="*/ 13062 h 4701047"/>
              <a:gd name="connsiteX2" fmla="*/ 8192469 w 8192469"/>
              <a:gd name="connsiteY2" fmla="*/ 0 h 4701047"/>
              <a:gd name="connsiteX3" fmla="*/ 3499921 w 8192469"/>
              <a:gd name="connsiteY3" fmla="*/ 4701047 h 4701047"/>
              <a:gd name="connsiteX4" fmla="*/ 12910 w 8192469"/>
              <a:gd name="connsiteY4" fmla="*/ 4686300 h 4701047"/>
              <a:gd name="connsiteX0" fmla="*/ 12910 w 8192469"/>
              <a:gd name="connsiteY0" fmla="*/ 4686300 h 4687984"/>
              <a:gd name="connsiteX1" fmla="*/ 0 w 8192469"/>
              <a:gd name="connsiteY1" fmla="*/ 13062 h 4687984"/>
              <a:gd name="connsiteX2" fmla="*/ 8192469 w 8192469"/>
              <a:gd name="connsiteY2" fmla="*/ 0 h 4687984"/>
              <a:gd name="connsiteX3" fmla="*/ 3499921 w 8192469"/>
              <a:gd name="connsiteY3" fmla="*/ 4687984 h 4687984"/>
              <a:gd name="connsiteX4" fmla="*/ 12910 w 8192469"/>
              <a:gd name="connsiteY4" fmla="*/ 4686300 h 468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469" h="4687984">
                <a:moveTo>
                  <a:pt x="12910" y="4686300"/>
                </a:moveTo>
                <a:cubicBezTo>
                  <a:pt x="8607" y="3128554"/>
                  <a:pt x="4303" y="1570808"/>
                  <a:pt x="0" y="13062"/>
                </a:cubicBezTo>
                <a:lnTo>
                  <a:pt x="8192469" y="0"/>
                </a:lnTo>
                <a:lnTo>
                  <a:pt x="3499921" y="4687984"/>
                </a:lnTo>
                <a:lnTo>
                  <a:pt x="12910" y="4686300"/>
                </a:lnTo>
                <a:close/>
              </a:path>
            </a:pathLst>
          </a:custGeo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3" hasCustomPrompt="1"/>
          </p:nvPr>
        </p:nvSpPr>
        <p:spPr>
          <a:xfrm>
            <a:off x="3629872" y="0"/>
            <a:ext cx="8562383" cy="6862184"/>
          </a:xfrm>
          <a:custGeom>
            <a:avLst/>
            <a:gdLst>
              <a:gd name="connsiteX0" fmla="*/ 0 w 8839200"/>
              <a:gd name="connsiteY0" fmla="*/ 6858000 h 6858000"/>
              <a:gd name="connsiteX1" fmla="*/ 1714500 w 8839200"/>
              <a:gd name="connsiteY1" fmla="*/ 0 h 6858000"/>
              <a:gd name="connsiteX2" fmla="*/ 7124700 w 8839200"/>
              <a:gd name="connsiteY2" fmla="*/ 0 h 6858000"/>
              <a:gd name="connsiteX3" fmla="*/ 8839200 w 8839200"/>
              <a:gd name="connsiteY3" fmla="*/ 6858000 h 6858000"/>
              <a:gd name="connsiteX4" fmla="*/ 0 w 8839200"/>
              <a:gd name="connsiteY4" fmla="*/ 6858000 h 6858000"/>
              <a:gd name="connsiteX0" fmla="*/ 0 w 8839200"/>
              <a:gd name="connsiteY0" fmla="*/ 6858000 h 6858000"/>
              <a:gd name="connsiteX1" fmla="*/ 1714500 w 8839200"/>
              <a:gd name="connsiteY1" fmla="*/ 0 h 6858000"/>
              <a:gd name="connsiteX2" fmla="*/ 8831580 w 8839200"/>
              <a:gd name="connsiteY2" fmla="*/ 15240 h 6858000"/>
              <a:gd name="connsiteX3" fmla="*/ 8839200 w 8839200"/>
              <a:gd name="connsiteY3" fmla="*/ 6858000 h 6858000"/>
              <a:gd name="connsiteX4" fmla="*/ 0 w 8839200"/>
              <a:gd name="connsiteY4" fmla="*/ 6858000 h 6858000"/>
              <a:gd name="connsiteX0" fmla="*/ 0 w 8839200"/>
              <a:gd name="connsiteY0" fmla="*/ 6858000 h 6858000"/>
              <a:gd name="connsiteX1" fmla="*/ 6911340 w 8839200"/>
              <a:gd name="connsiteY1" fmla="*/ 0 h 6858000"/>
              <a:gd name="connsiteX2" fmla="*/ 8831580 w 8839200"/>
              <a:gd name="connsiteY2" fmla="*/ 15240 h 6858000"/>
              <a:gd name="connsiteX3" fmla="*/ 8839200 w 8839200"/>
              <a:gd name="connsiteY3" fmla="*/ 6858000 h 6858000"/>
              <a:gd name="connsiteX4" fmla="*/ 0 w 8839200"/>
              <a:gd name="connsiteY4" fmla="*/ 6858000 h 6858000"/>
              <a:gd name="connsiteX0" fmla="*/ 0 w 8793480"/>
              <a:gd name="connsiteY0" fmla="*/ 6842760 h 6858000"/>
              <a:gd name="connsiteX1" fmla="*/ 6865620 w 8793480"/>
              <a:gd name="connsiteY1" fmla="*/ 0 h 6858000"/>
              <a:gd name="connsiteX2" fmla="*/ 8785860 w 8793480"/>
              <a:gd name="connsiteY2" fmla="*/ 15240 h 6858000"/>
              <a:gd name="connsiteX3" fmla="*/ 8793480 w 8793480"/>
              <a:gd name="connsiteY3" fmla="*/ 6858000 h 6858000"/>
              <a:gd name="connsiteX4" fmla="*/ 0 w 8793480"/>
              <a:gd name="connsiteY4" fmla="*/ 6842760 h 6858000"/>
              <a:gd name="connsiteX0" fmla="*/ 0 w 8785860"/>
              <a:gd name="connsiteY0" fmla="*/ 6842760 h 6842760"/>
              <a:gd name="connsiteX1" fmla="*/ 6865620 w 8785860"/>
              <a:gd name="connsiteY1" fmla="*/ 0 h 6842760"/>
              <a:gd name="connsiteX2" fmla="*/ 8785860 w 8785860"/>
              <a:gd name="connsiteY2" fmla="*/ 15240 h 6842760"/>
              <a:gd name="connsiteX3" fmla="*/ 8701405 w 8785860"/>
              <a:gd name="connsiteY3" fmla="*/ 6781800 h 6842760"/>
              <a:gd name="connsiteX4" fmla="*/ 0 w 8785860"/>
              <a:gd name="connsiteY4" fmla="*/ 6842760 h 6842760"/>
              <a:gd name="connsiteX0" fmla="*/ 0 w 8793480"/>
              <a:gd name="connsiteY0" fmla="*/ 6842760 h 6854825"/>
              <a:gd name="connsiteX1" fmla="*/ 6865620 w 8793480"/>
              <a:gd name="connsiteY1" fmla="*/ 0 h 6854825"/>
              <a:gd name="connsiteX2" fmla="*/ 8785860 w 8793480"/>
              <a:gd name="connsiteY2" fmla="*/ 15240 h 6854825"/>
              <a:gd name="connsiteX3" fmla="*/ 8793480 w 8793480"/>
              <a:gd name="connsiteY3" fmla="*/ 6854825 h 6854825"/>
              <a:gd name="connsiteX4" fmla="*/ 0 w 8793480"/>
              <a:gd name="connsiteY4" fmla="*/ 6842760 h 6854825"/>
              <a:gd name="connsiteX0" fmla="*/ 0 w 8795385"/>
              <a:gd name="connsiteY0" fmla="*/ 6843395 h 6855460"/>
              <a:gd name="connsiteX1" fmla="*/ 6865620 w 8795385"/>
              <a:gd name="connsiteY1" fmla="*/ 635 h 6855460"/>
              <a:gd name="connsiteX2" fmla="*/ 8795385 w 8795385"/>
              <a:gd name="connsiteY2" fmla="*/ 0 h 6855460"/>
              <a:gd name="connsiteX3" fmla="*/ 8793480 w 8795385"/>
              <a:gd name="connsiteY3" fmla="*/ 6855460 h 6855460"/>
              <a:gd name="connsiteX4" fmla="*/ 0 w 8795385"/>
              <a:gd name="connsiteY4" fmla="*/ 6843395 h 6855460"/>
              <a:gd name="connsiteX0" fmla="*/ 0 w 8795385"/>
              <a:gd name="connsiteY0" fmla="*/ 6843395 h 6843395"/>
              <a:gd name="connsiteX1" fmla="*/ 6865620 w 8795385"/>
              <a:gd name="connsiteY1" fmla="*/ 635 h 6843395"/>
              <a:gd name="connsiteX2" fmla="*/ 8795385 w 8795385"/>
              <a:gd name="connsiteY2" fmla="*/ 0 h 6843395"/>
              <a:gd name="connsiteX3" fmla="*/ 7982319 w 8795385"/>
              <a:gd name="connsiteY3" fmla="*/ 6840712 h 6843395"/>
              <a:gd name="connsiteX4" fmla="*/ 0 w 8795385"/>
              <a:gd name="connsiteY4" fmla="*/ 6843395 h 6843395"/>
              <a:gd name="connsiteX0" fmla="*/ 0 w 8220198"/>
              <a:gd name="connsiteY0" fmla="*/ 6858143 h 6858143"/>
              <a:gd name="connsiteX1" fmla="*/ 6865620 w 8220198"/>
              <a:gd name="connsiteY1" fmla="*/ 15383 h 6858143"/>
              <a:gd name="connsiteX2" fmla="*/ 8220198 w 8220198"/>
              <a:gd name="connsiteY2" fmla="*/ 0 h 6858143"/>
              <a:gd name="connsiteX3" fmla="*/ 7982319 w 8220198"/>
              <a:gd name="connsiteY3" fmla="*/ 6855460 h 6858143"/>
              <a:gd name="connsiteX4" fmla="*/ 0 w 8220198"/>
              <a:gd name="connsiteY4" fmla="*/ 6858143 h 6858143"/>
              <a:gd name="connsiteX0" fmla="*/ 0 w 8474688"/>
              <a:gd name="connsiteY0" fmla="*/ 6858143 h 6873045"/>
              <a:gd name="connsiteX1" fmla="*/ 6865620 w 8474688"/>
              <a:gd name="connsiteY1" fmla="*/ 15383 h 6873045"/>
              <a:gd name="connsiteX2" fmla="*/ 8220198 w 8474688"/>
              <a:gd name="connsiteY2" fmla="*/ 0 h 6873045"/>
              <a:gd name="connsiteX3" fmla="*/ 8474688 w 8474688"/>
              <a:gd name="connsiteY3" fmla="*/ 6873045 h 6873045"/>
              <a:gd name="connsiteX4" fmla="*/ 0 w 8474688"/>
              <a:gd name="connsiteY4" fmla="*/ 6858143 h 6873045"/>
              <a:gd name="connsiteX0" fmla="*/ 0 w 8489828"/>
              <a:gd name="connsiteY0" fmla="*/ 6842760 h 6857662"/>
              <a:gd name="connsiteX1" fmla="*/ 6865620 w 8489828"/>
              <a:gd name="connsiteY1" fmla="*/ 0 h 6857662"/>
              <a:gd name="connsiteX2" fmla="*/ 8489828 w 8489828"/>
              <a:gd name="connsiteY2" fmla="*/ 2202 h 6857662"/>
              <a:gd name="connsiteX3" fmla="*/ 8474688 w 8489828"/>
              <a:gd name="connsiteY3" fmla="*/ 6857662 h 6857662"/>
              <a:gd name="connsiteX4" fmla="*/ 0 w 8489828"/>
              <a:gd name="connsiteY4" fmla="*/ 6842760 h 6857662"/>
              <a:gd name="connsiteX0" fmla="*/ 0 w 8475910"/>
              <a:gd name="connsiteY0" fmla="*/ 6842760 h 6857662"/>
              <a:gd name="connsiteX1" fmla="*/ 6865620 w 8475910"/>
              <a:gd name="connsiteY1" fmla="*/ 0 h 6857662"/>
              <a:gd name="connsiteX2" fmla="*/ 8472243 w 8475910"/>
              <a:gd name="connsiteY2" fmla="*/ 2202 h 6857662"/>
              <a:gd name="connsiteX3" fmla="*/ 8474688 w 8475910"/>
              <a:gd name="connsiteY3" fmla="*/ 6857662 h 6857662"/>
              <a:gd name="connsiteX4" fmla="*/ 0 w 8475910"/>
              <a:gd name="connsiteY4" fmla="*/ 6842760 h 6857662"/>
              <a:gd name="connsiteX0" fmla="*/ 0 w 8483967"/>
              <a:gd name="connsiteY0" fmla="*/ 6842760 h 6857662"/>
              <a:gd name="connsiteX1" fmla="*/ 6865620 w 8483967"/>
              <a:gd name="connsiteY1" fmla="*/ 0 h 6857662"/>
              <a:gd name="connsiteX2" fmla="*/ 8483967 w 8483967"/>
              <a:gd name="connsiteY2" fmla="*/ 8064 h 6857662"/>
              <a:gd name="connsiteX3" fmla="*/ 8474688 w 8483967"/>
              <a:gd name="connsiteY3" fmla="*/ 6857662 h 6857662"/>
              <a:gd name="connsiteX4" fmla="*/ 0 w 8483967"/>
              <a:gd name="connsiteY4" fmla="*/ 6842760 h 6857662"/>
              <a:gd name="connsiteX0" fmla="*/ 0 w 8483967"/>
              <a:gd name="connsiteY0" fmla="*/ 6842760 h 6857662"/>
              <a:gd name="connsiteX1" fmla="*/ 6865620 w 8483967"/>
              <a:gd name="connsiteY1" fmla="*/ 0 h 6857662"/>
              <a:gd name="connsiteX2" fmla="*/ 8483967 w 8483967"/>
              <a:gd name="connsiteY2" fmla="*/ 2203 h 6857662"/>
              <a:gd name="connsiteX3" fmla="*/ 8474688 w 8483967"/>
              <a:gd name="connsiteY3" fmla="*/ 6857662 h 6857662"/>
              <a:gd name="connsiteX4" fmla="*/ 0 w 8483967"/>
              <a:gd name="connsiteY4" fmla="*/ 6842760 h 6857662"/>
              <a:gd name="connsiteX0" fmla="*/ 0 w 8483967"/>
              <a:gd name="connsiteY0" fmla="*/ 6842760 h 6857662"/>
              <a:gd name="connsiteX1" fmla="*/ 6865620 w 8483967"/>
              <a:gd name="connsiteY1" fmla="*/ 0 h 6857662"/>
              <a:gd name="connsiteX2" fmla="*/ 8483967 w 8483967"/>
              <a:gd name="connsiteY2" fmla="*/ 2203 h 6857662"/>
              <a:gd name="connsiteX3" fmla="*/ 8480550 w 8483967"/>
              <a:gd name="connsiteY3" fmla="*/ 6857662 h 6857662"/>
              <a:gd name="connsiteX4" fmla="*/ 0 w 8483967"/>
              <a:gd name="connsiteY4" fmla="*/ 6842760 h 6857662"/>
              <a:gd name="connsiteX0" fmla="*/ 0 w 8487633"/>
              <a:gd name="connsiteY0" fmla="*/ 6842760 h 6857662"/>
              <a:gd name="connsiteX1" fmla="*/ 6865620 w 8487633"/>
              <a:gd name="connsiteY1" fmla="*/ 0 h 6857662"/>
              <a:gd name="connsiteX2" fmla="*/ 8483967 w 8487633"/>
              <a:gd name="connsiteY2" fmla="*/ 2203 h 6857662"/>
              <a:gd name="connsiteX3" fmla="*/ 8486411 w 8487633"/>
              <a:gd name="connsiteY3" fmla="*/ 6857662 h 6857662"/>
              <a:gd name="connsiteX4" fmla="*/ 0 w 8487633"/>
              <a:gd name="connsiteY4" fmla="*/ 6842760 h 6857662"/>
              <a:gd name="connsiteX0" fmla="*/ 0 w 8487296"/>
              <a:gd name="connsiteY0" fmla="*/ 6842760 h 6857662"/>
              <a:gd name="connsiteX1" fmla="*/ 6865620 w 8487296"/>
              <a:gd name="connsiteY1" fmla="*/ 0 h 6857662"/>
              <a:gd name="connsiteX2" fmla="*/ 8478106 w 8487296"/>
              <a:gd name="connsiteY2" fmla="*/ 2203 h 6857662"/>
              <a:gd name="connsiteX3" fmla="*/ 8486411 w 8487296"/>
              <a:gd name="connsiteY3" fmla="*/ 6857662 h 6857662"/>
              <a:gd name="connsiteX4" fmla="*/ 0 w 8487296"/>
              <a:gd name="connsiteY4" fmla="*/ 6842760 h 6857662"/>
              <a:gd name="connsiteX0" fmla="*/ 0 w 8487633"/>
              <a:gd name="connsiteY0" fmla="*/ 6842760 h 6857662"/>
              <a:gd name="connsiteX1" fmla="*/ 6865620 w 8487633"/>
              <a:gd name="connsiteY1" fmla="*/ 0 h 6857662"/>
              <a:gd name="connsiteX2" fmla="*/ 8483968 w 8487633"/>
              <a:gd name="connsiteY2" fmla="*/ 2203 h 6857662"/>
              <a:gd name="connsiteX3" fmla="*/ 8486411 w 8487633"/>
              <a:gd name="connsiteY3" fmla="*/ 6857662 h 6857662"/>
              <a:gd name="connsiteX4" fmla="*/ 0 w 8487633"/>
              <a:gd name="connsiteY4" fmla="*/ 6842760 h 6857662"/>
              <a:gd name="connsiteX0" fmla="*/ 0 w 8488281"/>
              <a:gd name="connsiteY0" fmla="*/ 6842760 h 6857662"/>
              <a:gd name="connsiteX1" fmla="*/ 6865620 w 8488281"/>
              <a:gd name="connsiteY1" fmla="*/ 0 h 6857662"/>
              <a:gd name="connsiteX2" fmla="*/ 8483968 w 8488281"/>
              <a:gd name="connsiteY2" fmla="*/ 2203 h 6857662"/>
              <a:gd name="connsiteX3" fmla="*/ 8486411 w 8488281"/>
              <a:gd name="connsiteY3" fmla="*/ 6857662 h 6857662"/>
              <a:gd name="connsiteX4" fmla="*/ 0 w 8488281"/>
              <a:gd name="connsiteY4" fmla="*/ 6842760 h 6857662"/>
              <a:gd name="connsiteX0" fmla="*/ 0 w 8484011"/>
              <a:gd name="connsiteY0" fmla="*/ 6842760 h 6869385"/>
              <a:gd name="connsiteX1" fmla="*/ 6865620 w 8484011"/>
              <a:gd name="connsiteY1" fmla="*/ 0 h 6869385"/>
              <a:gd name="connsiteX2" fmla="*/ 8483968 w 8484011"/>
              <a:gd name="connsiteY2" fmla="*/ 2203 h 6869385"/>
              <a:gd name="connsiteX3" fmla="*/ 8468826 w 8484011"/>
              <a:gd name="connsiteY3" fmla="*/ 6869385 h 6869385"/>
              <a:gd name="connsiteX4" fmla="*/ 0 w 8484011"/>
              <a:gd name="connsiteY4" fmla="*/ 6842760 h 6869385"/>
              <a:gd name="connsiteX0" fmla="*/ 0 w 8484054"/>
              <a:gd name="connsiteY0" fmla="*/ 6842760 h 6875247"/>
              <a:gd name="connsiteX1" fmla="*/ 6865620 w 8484054"/>
              <a:gd name="connsiteY1" fmla="*/ 0 h 6875247"/>
              <a:gd name="connsiteX2" fmla="*/ 8483968 w 8484054"/>
              <a:gd name="connsiteY2" fmla="*/ 2203 h 6875247"/>
              <a:gd name="connsiteX3" fmla="*/ 8474688 w 8484054"/>
              <a:gd name="connsiteY3" fmla="*/ 6875247 h 6875247"/>
              <a:gd name="connsiteX4" fmla="*/ 0 w 8484054"/>
              <a:gd name="connsiteY4" fmla="*/ 6842760 h 6875247"/>
              <a:gd name="connsiteX0" fmla="*/ 0 w 8484575"/>
              <a:gd name="connsiteY0" fmla="*/ 6842760 h 6875247"/>
              <a:gd name="connsiteX1" fmla="*/ 6865620 w 8484575"/>
              <a:gd name="connsiteY1" fmla="*/ 0 h 6875247"/>
              <a:gd name="connsiteX2" fmla="*/ 8483968 w 8484575"/>
              <a:gd name="connsiteY2" fmla="*/ 2203 h 6875247"/>
              <a:gd name="connsiteX3" fmla="*/ 8480550 w 8484575"/>
              <a:gd name="connsiteY3" fmla="*/ 6875247 h 6875247"/>
              <a:gd name="connsiteX4" fmla="*/ 0 w 8484575"/>
              <a:gd name="connsiteY4" fmla="*/ 6842760 h 6875247"/>
              <a:gd name="connsiteX0" fmla="*/ 0 w 8497638"/>
              <a:gd name="connsiteY0" fmla="*/ 6816635 h 6875247"/>
              <a:gd name="connsiteX1" fmla="*/ 6878683 w 8497638"/>
              <a:gd name="connsiteY1" fmla="*/ 0 h 6875247"/>
              <a:gd name="connsiteX2" fmla="*/ 8497031 w 8497638"/>
              <a:gd name="connsiteY2" fmla="*/ 2203 h 6875247"/>
              <a:gd name="connsiteX3" fmla="*/ 8493613 w 8497638"/>
              <a:gd name="connsiteY3" fmla="*/ 6875247 h 6875247"/>
              <a:gd name="connsiteX4" fmla="*/ 0 w 8497638"/>
              <a:gd name="connsiteY4" fmla="*/ 6816635 h 6875247"/>
              <a:gd name="connsiteX0" fmla="*/ 0 w 8562952"/>
              <a:gd name="connsiteY0" fmla="*/ 6855824 h 6875247"/>
              <a:gd name="connsiteX1" fmla="*/ 6943997 w 8562952"/>
              <a:gd name="connsiteY1" fmla="*/ 0 h 6875247"/>
              <a:gd name="connsiteX2" fmla="*/ 8562345 w 8562952"/>
              <a:gd name="connsiteY2" fmla="*/ 2203 h 6875247"/>
              <a:gd name="connsiteX3" fmla="*/ 8558927 w 8562952"/>
              <a:gd name="connsiteY3" fmla="*/ 6875247 h 6875247"/>
              <a:gd name="connsiteX4" fmla="*/ 0 w 8562952"/>
              <a:gd name="connsiteY4" fmla="*/ 6855824 h 6875247"/>
              <a:gd name="connsiteX0" fmla="*/ 0 w 8562383"/>
              <a:gd name="connsiteY0" fmla="*/ 6855824 h 6862184"/>
              <a:gd name="connsiteX1" fmla="*/ 6943997 w 8562383"/>
              <a:gd name="connsiteY1" fmla="*/ 0 h 6862184"/>
              <a:gd name="connsiteX2" fmla="*/ 8562345 w 8562383"/>
              <a:gd name="connsiteY2" fmla="*/ 2203 h 6862184"/>
              <a:gd name="connsiteX3" fmla="*/ 8545865 w 8562383"/>
              <a:gd name="connsiteY3" fmla="*/ 6862184 h 6862184"/>
              <a:gd name="connsiteX4" fmla="*/ 0 w 8562383"/>
              <a:gd name="connsiteY4" fmla="*/ 6855824 h 686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383" h="6862184">
                <a:moveTo>
                  <a:pt x="0" y="6855824"/>
                </a:moveTo>
                <a:lnTo>
                  <a:pt x="6943997" y="0"/>
                </a:lnTo>
                <a:lnTo>
                  <a:pt x="8562345" y="2203"/>
                </a:lnTo>
                <a:cubicBezTo>
                  <a:pt x="8563159" y="2328387"/>
                  <a:pt x="8550912" y="4577031"/>
                  <a:pt x="8545865" y="6862184"/>
                </a:cubicBezTo>
                <a:lnTo>
                  <a:pt x="0" y="6855824"/>
                </a:lnTo>
                <a:close/>
              </a:path>
            </a:pathLst>
          </a:custGeom>
          <a:solidFill>
            <a:schemeClr val="bg1">
              <a:lumMod val="95000"/>
            </a:schemeClr>
          </a:solidFill>
          <a:ln>
            <a:noFill/>
          </a:ln>
        </p:spPr>
        <p:txBody>
          <a:bodyPr/>
          <a:lstStyle>
            <a:lvl1pPr>
              <a:defRPr>
                <a:solidFill>
                  <a:schemeClr val="bg1">
                    <a:lumMod val="75000"/>
                  </a:schemeClr>
                </a:solidFill>
              </a:defRPr>
            </a:lvl1pPr>
          </a:lstStyle>
          <a:p>
            <a:r>
              <a:rPr lang="en-US" dirty="0"/>
              <a:t>Click icon to add picture</a:t>
            </a:r>
          </a:p>
        </p:txBody>
      </p:sp>
    </p:spTree>
    <p:extLst>
      <p:ext uri="{BB962C8B-B14F-4D97-AF65-F5344CB8AC3E}">
        <p14:creationId xmlns:p14="http://schemas.microsoft.com/office/powerpoint/2010/main" val="778277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3.emf"/><Relationship Id="rId2" Type="http://schemas.openxmlformats.org/officeDocument/2006/relationships/slideLayout" Target="../slideLayouts/slideLayout7.xml"/><Relationship Id="rId16" Type="http://schemas.openxmlformats.org/officeDocument/2006/relationships/image" Target="../media/image5.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81000" y="342900"/>
            <a:ext cx="2178050" cy="513440"/>
          </a:xfrm>
          <a:prstGeom prst="rect">
            <a:avLst/>
          </a:prstGeom>
        </p:spPr>
      </p:pic>
      <p:pic>
        <p:nvPicPr>
          <p:cNvPr id="11" name="Picture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5" name="Footer Placeholder 4"/>
          <p:cNvSpPr>
            <a:spLocks noGrp="1"/>
          </p:cNvSpPr>
          <p:nvPr>
            <p:ph type="ftr" sz="quarter" idx="3"/>
          </p:nvPr>
        </p:nvSpPr>
        <p:spPr>
          <a:xfrm>
            <a:off x="381000" y="6457950"/>
            <a:ext cx="2880360" cy="228600"/>
          </a:xfrm>
          <a:prstGeom prst="rect">
            <a:avLst/>
          </a:prstGeom>
        </p:spPr>
        <p:txBody>
          <a:bodyPr vert="horz" lIns="0" tIns="0" rIns="0" bIns="0" rtlCol="0" anchor="t" anchorCtr="0"/>
          <a:lstStyle>
            <a:lvl1pPr algn="l">
              <a:defRPr sz="900">
                <a:solidFill>
                  <a:schemeClr val="tx1"/>
                </a:solidFill>
              </a:defRPr>
            </a:lvl1pPr>
          </a:lstStyle>
          <a:p>
            <a:r>
              <a:rPr lang="en-US" dirty="0"/>
              <a:t>© 2021 Southern California Permanente Medical Group</a:t>
            </a:r>
          </a:p>
        </p:txBody>
      </p:sp>
      <p:sp>
        <p:nvSpPr>
          <p:cNvPr id="2" name="Title Placeholder 1"/>
          <p:cNvSpPr>
            <a:spLocks noGrp="1"/>
          </p:cNvSpPr>
          <p:nvPr>
            <p:ph type="title"/>
          </p:nvPr>
        </p:nvSpPr>
        <p:spPr>
          <a:xfrm>
            <a:off x="381000" y="2028481"/>
            <a:ext cx="4565574" cy="1286219"/>
          </a:xfrm>
          <a:prstGeom prst="rect">
            <a:avLst/>
          </a:prstGeom>
        </p:spPr>
        <p:txBody>
          <a:bodyPr vert="horz" lIns="0" tIns="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42531333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p:txStyles>
    <p:titleStyle>
      <a:lvl1pPr algn="l" defTabSz="914400" rtl="0" eaLnBrk="1" latinLnBrk="0" hangingPunct="1">
        <a:lnSpc>
          <a:spcPct val="85000"/>
        </a:lnSpc>
        <a:spcBef>
          <a:spcPct val="0"/>
        </a:spcBef>
        <a:buNone/>
        <a:defRPr sz="2800" b="0" kern="1200">
          <a:solidFill>
            <a:schemeClr val="accent6"/>
          </a:solidFill>
          <a:latin typeface="+mj-lt"/>
          <a:ea typeface="+mj-ea"/>
          <a:cs typeface="+mj-cs"/>
        </a:defRPr>
      </a:lvl1pPr>
    </p:titleStyle>
    <p:bodyStyle>
      <a:lvl1pPr marL="0" indent="0" algn="l" defTabSz="914400" rtl="0" eaLnBrk="1" latinLnBrk="0" hangingPunct="1">
        <a:lnSpc>
          <a:spcPct val="90000"/>
        </a:lnSpc>
        <a:spcBef>
          <a:spcPts val="800"/>
        </a:spcBef>
        <a:buFont typeface="Arial"/>
        <a:buNone/>
        <a:defRPr sz="1600" kern="1200">
          <a:solidFill>
            <a:schemeClr val="tx1"/>
          </a:solidFill>
          <a:latin typeface="+mn-lt"/>
          <a:ea typeface="+mn-ea"/>
          <a:cs typeface="+mn-cs"/>
        </a:defRPr>
      </a:lvl1pPr>
      <a:lvl2pPr marL="9525" indent="0" algn="l" defTabSz="914400" rtl="0" eaLnBrk="1" latinLnBrk="0" hangingPunct="1">
        <a:lnSpc>
          <a:spcPct val="90000"/>
        </a:lnSpc>
        <a:spcBef>
          <a:spcPts val="800"/>
        </a:spcBef>
        <a:buSzPct val="65000"/>
        <a:buFontTx/>
        <a:buNone/>
        <a:tabLst/>
        <a:defRPr sz="1600" b="1" kern="1200">
          <a:solidFill>
            <a:schemeClr val="tx1"/>
          </a:solidFill>
          <a:latin typeface="+mn-lt"/>
          <a:ea typeface="+mn-ea"/>
          <a:cs typeface="+mn-cs"/>
        </a:defRPr>
      </a:lvl2pPr>
      <a:lvl3pPr marL="9525" indent="0" algn="l" defTabSz="914400" rtl="0" eaLnBrk="1" latinLnBrk="0" hangingPunct="1">
        <a:lnSpc>
          <a:spcPct val="90000"/>
        </a:lnSpc>
        <a:spcBef>
          <a:spcPts val="800"/>
        </a:spcBef>
        <a:buClr>
          <a:schemeClr val="tx1"/>
        </a:buClr>
        <a:buSzPct val="100000"/>
        <a:buFont typeface=".AppleSystemUIFont" charset="-120"/>
        <a:buNone/>
        <a:tabLst/>
        <a:defRPr sz="1600" kern="1200">
          <a:solidFill>
            <a:schemeClr val="tx1"/>
          </a:solidFill>
          <a:latin typeface="+mn-lt"/>
          <a:ea typeface="+mn-ea"/>
          <a:cs typeface="+mn-cs"/>
        </a:defRPr>
      </a:lvl3pPr>
      <a:lvl4pPr marL="9525" indent="0" algn="l" defTabSz="914400" rtl="0" eaLnBrk="1" latinLnBrk="0" hangingPunct="1">
        <a:lnSpc>
          <a:spcPct val="90000"/>
        </a:lnSpc>
        <a:spcBef>
          <a:spcPts val="800"/>
        </a:spcBef>
        <a:buClr>
          <a:schemeClr val="tx1"/>
        </a:buClr>
        <a:buSzPct val="100000"/>
        <a:buFont typeface="Arial" charset="0"/>
        <a:buNone/>
        <a:tabLst/>
        <a:defRPr sz="1600" kern="1200">
          <a:solidFill>
            <a:schemeClr val="tx1"/>
          </a:solidFill>
          <a:latin typeface="+mn-lt"/>
          <a:ea typeface="+mn-ea"/>
          <a:cs typeface="+mn-cs"/>
        </a:defRPr>
      </a:lvl4pPr>
      <a:lvl5pPr marL="9525" indent="0" algn="l" defTabSz="914400" rtl="0" eaLnBrk="1" latinLnBrk="0" hangingPunct="1">
        <a:lnSpc>
          <a:spcPct val="90000"/>
        </a:lnSpc>
        <a:spcBef>
          <a:spcPts val="800"/>
        </a:spcBef>
        <a:buClr>
          <a:schemeClr val="tx1"/>
        </a:buClr>
        <a:buSzPct val="100000"/>
        <a:buFont typeface=".AppleSystemUIFont" charset="-120"/>
        <a:buNone/>
        <a:tabLst/>
        <a:defRPr sz="1600" kern="1200" baseline="0">
          <a:solidFill>
            <a:schemeClr val="tx1"/>
          </a:solidFill>
          <a:latin typeface="+mn-lt"/>
          <a:ea typeface="+mn-ea"/>
          <a:cs typeface="+mn-cs"/>
        </a:defRPr>
      </a:lvl5pPr>
      <a:lvl6pPr marL="137160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9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90000"/>
        </a:lnSpc>
        <a:spcBef>
          <a:spcPts val="800"/>
        </a:spcBef>
        <a:buSzPct val="65000"/>
        <a:buFontTx/>
        <a:buBlip>
          <a:blip r:embed="rId9"/>
        </a:buBlip>
        <a:tabLst/>
        <a:defRPr sz="1400" kern="1200">
          <a:solidFill>
            <a:schemeClr val="tx1"/>
          </a:solidFill>
          <a:latin typeface="+mn-lt"/>
          <a:ea typeface="+mn-ea"/>
          <a:cs typeface="+mn-cs"/>
        </a:defRPr>
      </a:lvl8pPr>
      <a:lvl9pPr marL="548640" indent="-274320" algn="l" defTabSz="914400" rtl="0" eaLnBrk="1" latinLnBrk="0" hangingPunct="1">
        <a:lnSpc>
          <a:spcPct val="9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p15:clr>
            <a:srgbClr val="F26B43"/>
          </p15:clr>
        </p15:guide>
        <p15:guide id="2" pos="240">
          <p15:clr>
            <a:srgbClr val="F26B43"/>
          </p15:clr>
        </p15:guide>
        <p15:guide id="3" pos="7440">
          <p15:clr>
            <a:srgbClr val="F26B43"/>
          </p15:clr>
        </p15:guide>
        <p15:guide id="4" orient="horz" pos="936">
          <p15:clr>
            <a:srgbClr val="F26B43"/>
          </p15:clr>
        </p15:guide>
        <p15:guide id="5" orient="horz" pos="216">
          <p15:clr>
            <a:srgbClr val="F26B43"/>
          </p15:clr>
        </p15:guide>
        <p15:guide id="6"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800000" flipH="1" flipV="1">
            <a:off x="10442885" y="6348413"/>
            <a:ext cx="1414199" cy="333374"/>
          </a:xfrm>
          <a:prstGeom prst="rect">
            <a:avLst/>
          </a:prstGeom>
        </p:spPr>
      </p:pic>
      <p:sp>
        <p:nvSpPr>
          <p:cNvPr id="6" name="Slide Number Placeholder 5"/>
          <p:cNvSpPr>
            <a:spLocks noGrp="1"/>
          </p:cNvSpPr>
          <p:nvPr>
            <p:ph type="sldNum" sz="quarter" idx="4"/>
          </p:nvPr>
        </p:nvSpPr>
        <p:spPr>
          <a:xfrm>
            <a:off x="381000" y="6457950"/>
            <a:ext cx="228600" cy="228600"/>
          </a:xfrm>
          <a:prstGeom prst="rect">
            <a:avLst/>
          </a:prstGeom>
        </p:spPr>
        <p:txBody>
          <a:bodyPr vert="horz" lIns="0" tIns="0" rIns="0" bIns="0" rtlCol="0" anchor="t" anchorCtr="0"/>
          <a:lstStyle>
            <a:lvl1pPr algn="l">
              <a:defRPr sz="900">
                <a:solidFill>
                  <a:schemeClr val="tx1"/>
                </a:solidFill>
              </a:defRPr>
            </a:lvl1pPr>
          </a:lstStyle>
          <a:p>
            <a:fld id="{06B54077-DDC4-8645-A9B4-3523D661A7EA}" type="slidenum">
              <a:rPr lang="en-US" smtClean="0"/>
              <a:pPr/>
              <a:t>‹#›</a:t>
            </a:fld>
            <a:endParaRPr lang="en-US" dirty="0"/>
          </a:p>
        </p:txBody>
      </p:sp>
      <p:sp>
        <p:nvSpPr>
          <p:cNvPr id="5" name="Footer Placeholder 4"/>
          <p:cNvSpPr>
            <a:spLocks noGrp="1"/>
          </p:cNvSpPr>
          <p:nvPr>
            <p:ph type="ftr" sz="quarter" idx="3"/>
          </p:nvPr>
        </p:nvSpPr>
        <p:spPr>
          <a:xfrm>
            <a:off x="649225" y="6457950"/>
            <a:ext cx="2880360" cy="228600"/>
          </a:xfrm>
          <a:prstGeom prst="rect">
            <a:avLst/>
          </a:prstGeom>
        </p:spPr>
        <p:txBody>
          <a:bodyPr vert="horz" lIns="0" tIns="0" rIns="0" bIns="0" rtlCol="0" anchor="t" anchorCtr="0"/>
          <a:lstStyle>
            <a:lvl1pPr algn="l">
              <a:defRPr sz="900">
                <a:solidFill>
                  <a:schemeClr val="tx1"/>
                </a:solidFill>
              </a:defRPr>
            </a:lvl1pPr>
          </a:lstStyle>
          <a:p>
            <a:r>
              <a:rPr lang="en-US" dirty="0"/>
              <a:t>© 2018 Southern California Permanente Medical Group</a:t>
            </a:r>
          </a:p>
        </p:txBody>
      </p:sp>
      <p:sp>
        <p:nvSpPr>
          <p:cNvPr id="2" name="Title Placeholder 1"/>
          <p:cNvSpPr>
            <a:spLocks noGrp="1"/>
          </p:cNvSpPr>
          <p:nvPr>
            <p:ph type="title"/>
          </p:nvPr>
        </p:nvSpPr>
        <p:spPr>
          <a:xfrm>
            <a:off x="381000" y="342901"/>
            <a:ext cx="11430000" cy="71697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81000" y="1485900"/>
            <a:ext cx="11430000" cy="468630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64281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p:txStyles>
    <p:title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a:buNone/>
        <a:defRPr sz="1800" kern="1200">
          <a:solidFill>
            <a:schemeClr val="tx1"/>
          </a:solidFill>
          <a:latin typeface="+mn-lt"/>
          <a:ea typeface="+mn-ea"/>
          <a:cs typeface="+mn-cs"/>
        </a:defRPr>
      </a:lvl1pPr>
      <a:lvl2pPr marL="274320" indent="-274320" algn="l" defTabSz="914400" rtl="0" eaLnBrk="1" latinLnBrk="0" hangingPunct="1">
        <a:lnSpc>
          <a:spcPct val="100000"/>
        </a:lnSpc>
        <a:spcBef>
          <a:spcPts val="1000"/>
        </a:spcBef>
        <a:buSzPct val="65000"/>
        <a:buFontTx/>
        <a:buBlip>
          <a:blip r:embed="rId17"/>
        </a:buBlip>
        <a:tabLst/>
        <a:defRPr sz="1800" kern="1200">
          <a:solidFill>
            <a:schemeClr val="tx1"/>
          </a:solidFill>
          <a:latin typeface="+mn-lt"/>
          <a:ea typeface="+mn-ea"/>
          <a:cs typeface="+mn-cs"/>
        </a:defRPr>
      </a:lvl2pPr>
      <a:lvl3pPr marL="548640" indent="-274320" algn="l" defTabSz="914400" rtl="0" eaLnBrk="1" latinLnBrk="0" hangingPunct="1">
        <a:lnSpc>
          <a:spcPct val="100000"/>
        </a:lnSpc>
        <a:spcBef>
          <a:spcPts val="1000"/>
        </a:spcBef>
        <a:buClr>
          <a:schemeClr val="tx1"/>
        </a:buClr>
        <a:buSzPct val="100000"/>
        <a:buFont typeface=".AppleSystemUIFont" charset="-120"/>
        <a:buChar char="–"/>
        <a:defRPr sz="1800" kern="1200">
          <a:solidFill>
            <a:schemeClr val="tx1"/>
          </a:solidFill>
          <a:latin typeface="+mn-lt"/>
          <a:ea typeface="+mn-ea"/>
          <a:cs typeface="+mn-cs"/>
        </a:defRPr>
      </a:lvl3pPr>
      <a:lvl4pPr marL="822960" indent="-274320" algn="l" defTabSz="914400" rtl="0" eaLnBrk="1" latinLnBrk="0" hangingPunct="1">
        <a:lnSpc>
          <a:spcPct val="100000"/>
        </a:lnSpc>
        <a:spcBef>
          <a:spcPts val="1000"/>
        </a:spcBef>
        <a:buClr>
          <a:schemeClr val="tx1"/>
        </a:buClr>
        <a:buSzPct val="100000"/>
        <a:buFont typeface="Arial" charset="0"/>
        <a:buChar char="•"/>
        <a:defRPr sz="1800" kern="1200">
          <a:solidFill>
            <a:schemeClr val="tx1"/>
          </a:solidFill>
          <a:latin typeface="+mn-lt"/>
          <a:ea typeface="+mn-ea"/>
          <a:cs typeface="+mn-cs"/>
        </a:defRPr>
      </a:lvl4pPr>
      <a:lvl5pPr marL="1097280" indent="-274320" algn="l" defTabSz="914400" rtl="0" eaLnBrk="1" latinLnBrk="0" hangingPunct="1">
        <a:lnSpc>
          <a:spcPct val="100000"/>
        </a:lnSpc>
        <a:spcBef>
          <a:spcPts val="1000"/>
        </a:spcBef>
        <a:buClr>
          <a:schemeClr val="tx1"/>
        </a:buClr>
        <a:buSzPct val="100000"/>
        <a:buFont typeface=".AppleSystemUIFont" charset="-120"/>
        <a:buChar char="–"/>
        <a:defRPr sz="1800" kern="1200" baseline="0">
          <a:solidFill>
            <a:schemeClr val="tx1"/>
          </a:solidFill>
          <a:latin typeface="+mn-lt"/>
          <a:ea typeface="+mn-ea"/>
          <a:cs typeface="+mn-cs"/>
        </a:defRPr>
      </a:lvl5pPr>
      <a:lvl6pPr marL="1371600" indent="-274320" algn="l" defTabSz="914400" rtl="0" eaLnBrk="1" latinLnBrk="0" hangingPunct="1">
        <a:lnSpc>
          <a:spcPct val="100000"/>
        </a:lnSpc>
        <a:spcBef>
          <a:spcPts val="10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10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100000"/>
        </a:lnSpc>
        <a:spcBef>
          <a:spcPts val="800"/>
        </a:spcBef>
        <a:buSzPct val="65000"/>
        <a:buFontTx/>
        <a:buBlip>
          <a:blip r:embed="rId17"/>
        </a:buBlip>
        <a:tabLst/>
        <a:defRPr sz="1400" kern="1200">
          <a:solidFill>
            <a:schemeClr val="tx1"/>
          </a:solidFill>
          <a:latin typeface="+mn-lt"/>
          <a:ea typeface="+mn-ea"/>
          <a:cs typeface="+mn-cs"/>
        </a:defRPr>
      </a:lvl8pPr>
      <a:lvl9pPr marL="548640" indent="-274320" algn="l" defTabSz="914400" rtl="0" eaLnBrk="1" latinLnBrk="0" hangingPunct="1">
        <a:lnSpc>
          <a:spcPct val="10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p15:clr>
            <a:srgbClr val="F26B43"/>
          </p15:clr>
        </p15:guide>
        <p15:guide id="2" pos="240">
          <p15:clr>
            <a:srgbClr val="F26B43"/>
          </p15:clr>
        </p15:guide>
        <p15:guide id="3" pos="7440">
          <p15:clr>
            <a:srgbClr val="F26B43"/>
          </p15:clr>
        </p15:guide>
        <p15:guide id="4" orient="horz" pos="936">
          <p15:clr>
            <a:srgbClr val="F26B43"/>
          </p15:clr>
        </p15:guide>
        <p15:guide id="5" orient="horz" pos="216">
          <p15:clr>
            <a:srgbClr val="F26B43"/>
          </p15:clr>
        </p15:guide>
        <p15:guide id="6"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commons.wikimedia.org/wiki/Library_of_Congress" TargetMode="Externa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hyperlink" Target="https://www.loc.gov/rr/prin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teams/global-tuberculosis-programme/tb-reports/global-tuberculosis-report-2022/tb-disease-burden/2-1-tb-incidence" TargetMode="External"/><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tb/education/pdf/4R-MedicationTracker-508.pdf" TargetMode="External"/><Relationship Id="rId2" Type="http://schemas.openxmlformats.org/officeDocument/2006/relationships/hyperlink" Target="https://www.cdc.gov/mmwr/volumes/67/wr/mm6725a5.htm?s_cid=mm6725a5_w" TargetMode="External"/><Relationship Id="rId1" Type="http://schemas.openxmlformats.org/officeDocument/2006/relationships/slideLayout" Target="../slideLayouts/slideLayout6.xml"/><Relationship Id="rId4" Type="http://schemas.openxmlformats.org/officeDocument/2006/relationships/hyperlink" Target="https://www.cdc.gov/tb/topic/treatment/pdf/3HR_Medication_Tracker.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64" r="2396"/>
          <a:stretch/>
        </p:blipFill>
        <p:spPr/>
      </p:pic>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 2021 Southern California Permanente Medical Group</a:t>
            </a:r>
          </a:p>
        </p:txBody>
      </p:sp>
      <p:sp>
        <p:nvSpPr>
          <p:cNvPr id="4" name="Date Placehold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B0E3E0-8263-5B45-A77E-2A8AB687E423}" type="datetime4">
              <a:rPr kumimoji="0" lang="en-US" sz="11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11, 2024</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pPr algn="ctr"/>
            <a:r>
              <a:rPr lang="en-US" dirty="0"/>
              <a:t>GLOBAL HEALTH </a:t>
            </a:r>
            <a:br>
              <a:rPr lang="en-US" dirty="0"/>
            </a:br>
            <a:r>
              <a:rPr lang="en-US" dirty="0"/>
              <a:t>IS </a:t>
            </a:r>
            <a:br>
              <a:rPr lang="en-US" dirty="0"/>
            </a:br>
            <a:r>
              <a:rPr lang="en-US" dirty="0"/>
              <a:t>LOCAL HEALTH</a:t>
            </a:r>
          </a:p>
        </p:txBody>
      </p:sp>
      <p:sp>
        <p:nvSpPr>
          <p:cNvPr id="6" name="Text Placeholder 5"/>
          <p:cNvSpPr>
            <a:spLocks noGrp="1"/>
          </p:cNvSpPr>
          <p:nvPr>
            <p:ph type="body" sz="quarter" idx="12"/>
          </p:nvPr>
        </p:nvSpPr>
        <p:spPr/>
        <p:txBody>
          <a:bodyPr/>
          <a:lstStyle/>
          <a:p>
            <a:r>
              <a:rPr lang="en-US" dirty="0"/>
              <a:t>BRUNO LEWIN, MD, DTMH</a:t>
            </a:r>
          </a:p>
          <a:p>
            <a:pPr>
              <a:lnSpc>
                <a:spcPct val="100000"/>
              </a:lnSpc>
              <a:spcBef>
                <a:spcPts val="600"/>
              </a:spcBef>
            </a:pPr>
            <a:r>
              <a:rPr lang="en-US" sz="1400" dirty="0"/>
              <a:t>DIRECTOR, TRAVEL ADVISORY SERVICE</a:t>
            </a:r>
          </a:p>
          <a:p>
            <a:pPr>
              <a:lnSpc>
                <a:spcPct val="100000"/>
              </a:lnSpc>
              <a:spcBef>
                <a:spcPts val="600"/>
              </a:spcBef>
            </a:pPr>
            <a:r>
              <a:rPr lang="en-US" sz="1400" dirty="0"/>
              <a:t>CHAIR, REGIONAL IMMUNIZATION PRACTICE</a:t>
            </a:r>
          </a:p>
          <a:p>
            <a:pPr>
              <a:lnSpc>
                <a:spcPct val="100000"/>
              </a:lnSpc>
              <a:spcBef>
                <a:spcPts val="600"/>
              </a:spcBef>
            </a:pPr>
            <a:r>
              <a:rPr lang="en-US" sz="1400" dirty="0"/>
              <a:t>DEPARTMENT OF FAMILY MEDICINE, KAISER PERMANENTE LOS ANGELES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381000" y="342900"/>
            <a:ext cx="2178050" cy="51344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Tree>
    <p:extLst>
      <p:ext uri="{BB962C8B-B14F-4D97-AF65-F5344CB8AC3E}">
        <p14:creationId xmlns:p14="http://schemas.microsoft.com/office/powerpoint/2010/main" val="1033113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702DA-F597-F9BB-14E2-4777A20EA2CE}"/>
              </a:ext>
            </a:extLst>
          </p:cNvPr>
          <p:cNvPicPr>
            <a:picLocks noChangeAspect="1"/>
          </p:cNvPicPr>
          <p:nvPr/>
        </p:nvPicPr>
        <p:blipFill>
          <a:blip r:embed="rId2"/>
          <a:stretch>
            <a:fillRect/>
          </a:stretch>
        </p:blipFill>
        <p:spPr>
          <a:xfrm>
            <a:off x="3416645" y="0"/>
            <a:ext cx="5358709" cy="6858000"/>
          </a:xfrm>
          <a:prstGeom prst="rect">
            <a:avLst/>
          </a:prstGeom>
        </p:spPr>
      </p:pic>
      <p:pic>
        <p:nvPicPr>
          <p:cNvPr id="4098" name="Picture 2">
            <a:extLst>
              <a:ext uri="{FF2B5EF4-FFF2-40B4-BE49-F238E27FC236}">
                <a16:creationId xmlns:a16="http://schemas.microsoft.com/office/drawing/2014/main" id="{67017847-E13A-D650-5E02-3070149E3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38" y="0"/>
            <a:ext cx="5316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12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65833-024C-C37B-D570-9AD3EA730E2E}"/>
              </a:ext>
            </a:extLst>
          </p:cNvPr>
          <p:cNvSpPr>
            <a:spLocks noGrp="1"/>
          </p:cNvSpPr>
          <p:nvPr>
            <p:ph type="sldNum" sz="quarter" idx="12"/>
          </p:nvPr>
        </p:nvSpPr>
        <p:spPr/>
        <p:txBody>
          <a:bodyPr/>
          <a:lstStyle/>
          <a:p>
            <a:fld id="{06B54077-DDC4-8645-A9B4-3523D661A7EA}" type="slidenum">
              <a:rPr lang="en-US" smtClean="0"/>
              <a:t>11</a:t>
            </a:fld>
            <a:endParaRPr lang="en-US"/>
          </a:p>
        </p:txBody>
      </p:sp>
      <p:sp>
        <p:nvSpPr>
          <p:cNvPr id="3" name="Footer Placeholder 2">
            <a:extLst>
              <a:ext uri="{FF2B5EF4-FFF2-40B4-BE49-F238E27FC236}">
                <a16:creationId xmlns:a16="http://schemas.microsoft.com/office/drawing/2014/main" id="{89EF14FC-D562-705B-C193-4F01EAFC78E2}"/>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E42A76FA-0155-4265-A314-58C8B88307E6}"/>
              </a:ext>
            </a:extLst>
          </p:cNvPr>
          <p:cNvSpPr>
            <a:spLocks noGrp="1"/>
          </p:cNvSpPr>
          <p:nvPr>
            <p:ph type="title"/>
          </p:nvPr>
        </p:nvSpPr>
        <p:spPr/>
        <p:txBody>
          <a:bodyPr/>
          <a:lstStyle/>
          <a:p>
            <a:r>
              <a:rPr lang="en-US" dirty="0"/>
              <a:t>Latent TB and Hepatitis B Co-Infection</a:t>
            </a:r>
          </a:p>
        </p:txBody>
      </p:sp>
      <p:sp>
        <p:nvSpPr>
          <p:cNvPr id="6" name="Content Placeholder 5">
            <a:extLst>
              <a:ext uri="{FF2B5EF4-FFF2-40B4-BE49-F238E27FC236}">
                <a16:creationId xmlns:a16="http://schemas.microsoft.com/office/drawing/2014/main" id="{249E9E7D-58B5-4082-038C-4A8C11BB1C63}"/>
              </a:ext>
            </a:extLst>
          </p:cNvPr>
          <p:cNvSpPr>
            <a:spLocks noGrp="1"/>
          </p:cNvSpPr>
          <p:nvPr>
            <p:ph sz="half" idx="2"/>
          </p:nvPr>
        </p:nvSpPr>
        <p:spPr/>
        <p:txBody>
          <a:bodyPr>
            <a:normAutofit lnSpcReduction="10000"/>
          </a:bodyPr>
          <a:lstStyle/>
          <a:p>
            <a:r>
              <a:rPr lang="en-US" b="1" i="0" dirty="0">
                <a:solidFill>
                  <a:srgbClr val="212121"/>
                </a:solidFill>
                <a:effectLst/>
                <a:latin typeface="BlinkMacSystemFont"/>
              </a:rPr>
              <a:t>Results: </a:t>
            </a:r>
            <a:r>
              <a:rPr lang="en-US" b="0" i="0" dirty="0">
                <a:solidFill>
                  <a:srgbClr val="212121"/>
                </a:solidFill>
                <a:effectLst/>
                <a:latin typeface="BlinkMacSystemFont"/>
              </a:rPr>
              <a:t>Among 1997 HBV patients screened for latent tuberculosis, 23.1% were co-infected, and among 35,820 patients with latent tuberculosis screened for HBV, 1.3% were co-infected. </a:t>
            </a:r>
            <a:r>
              <a:rPr lang="en-US" b="1" i="0" dirty="0">
                <a:solidFill>
                  <a:srgbClr val="212121"/>
                </a:solidFill>
                <a:effectLst/>
                <a:latin typeface="BlinkMacSystemFont"/>
              </a:rPr>
              <a:t>Among HBV patients, co-infection risk was highest among Asians compared with White </a:t>
            </a:r>
            <a:r>
              <a:rPr lang="en-US" b="0" i="0" dirty="0">
                <a:solidFill>
                  <a:srgbClr val="212121"/>
                </a:solidFill>
                <a:effectLst/>
                <a:latin typeface="BlinkMacSystemFont"/>
              </a:rPr>
              <a:t>race/ethnicity (29.4% vs 5.7%, </a:t>
            </a:r>
            <a:r>
              <a:rPr lang="en-US" b="0" i="0" dirty="0" err="1">
                <a:solidFill>
                  <a:srgbClr val="212121"/>
                </a:solidFill>
                <a:effectLst/>
                <a:latin typeface="BlinkMacSystemFont"/>
              </a:rPr>
              <a:t>aOR</a:t>
            </a:r>
            <a:r>
              <a:rPr lang="en-US" b="0" i="0" dirty="0">
                <a:solidFill>
                  <a:srgbClr val="212121"/>
                </a:solidFill>
                <a:effectLst/>
                <a:latin typeface="BlinkMacSystemFont"/>
              </a:rPr>
              <a:t> 4.78; 95% confidence interval [CI], 2.75-8.31), </a:t>
            </a:r>
            <a:r>
              <a:rPr lang="en-US" b="1" i="0" dirty="0">
                <a:solidFill>
                  <a:srgbClr val="212121"/>
                </a:solidFill>
                <a:effectLst/>
                <a:latin typeface="BlinkMacSystemFont"/>
              </a:rPr>
              <a:t>and persons born in a high-incidence country compared with low-incidence countries (31.0% vs 6.6%; </a:t>
            </a:r>
            <a:r>
              <a:rPr lang="en-US" b="1" i="0" dirty="0" err="1">
                <a:solidFill>
                  <a:srgbClr val="212121"/>
                </a:solidFill>
                <a:effectLst/>
                <a:latin typeface="BlinkMacSystemFont"/>
              </a:rPr>
              <a:t>aOR</a:t>
            </a:r>
            <a:r>
              <a:rPr lang="en-US" b="1" i="0" dirty="0">
                <a:solidFill>
                  <a:srgbClr val="212121"/>
                </a:solidFill>
                <a:effectLst/>
                <a:latin typeface="BlinkMacSystemFont"/>
              </a:rPr>
              <a:t> 4.19; 95% CI, 2.61-6.73). </a:t>
            </a:r>
            <a:r>
              <a:rPr lang="en-US" i="0" dirty="0">
                <a:solidFill>
                  <a:srgbClr val="212121"/>
                </a:solidFill>
                <a:effectLst/>
                <a:latin typeface="BlinkMacSystemFont"/>
              </a:rPr>
              <a:t>For patients with latent tuberculosis, risk of co-infection was higher among Asian (</a:t>
            </a:r>
            <a:r>
              <a:rPr lang="en-US" i="0" dirty="0" err="1">
                <a:solidFill>
                  <a:srgbClr val="212121"/>
                </a:solidFill>
                <a:effectLst/>
                <a:latin typeface="BlinkMacSystemFont"/>
              </a:rPr>
              <a:t>aOR</a:t>
            </a:r>
            <a:r>
              <a:rPr lang="en-US" i="0" dirty="0">
                <a:solidFill>
                  <a:srgbClr val="212121"/>
                </a:solidFill>
                <a:effectLst/>
                <a:latin typeface="BlinkMacSystemFont"/>
              </a:rPr>
              <a:t> 9.99; 95% CI, 5.79-17.20), or Black race/ethnicity (</a:t>
            </a:r>
            <a:r>
              <a:rPr lang="en-US" i="0" dirty="0" err="1">
                <a:solidFill>
                  <a:srgbClr val="212121"/>
                </a:solidFill>
                <a:effectLst/>
                <a:latin typeface="BlinkMacSystemFont"/>
              </a:rPr>
              <a:t>aOR</a:t>
            </a:r>
            <a:r>
              <a:rPr lang="en-US" i="0" dirty="0">
                <a:solidFill>
                  <a:srgbClr val="212121"/>
                </a:solidFill>
                <a:effectLst/>
                <a:latin typeface="BlinkMacSystemFont"/>
              </a:rPr>
              <a:t> 3.33; 95% CI, 1.78-6.23) </a:t>
            </a:r>
            <a:r>
              <a:rPr lang="en-US" b="0" i="0" dirty="0">
                <a:solidFill>
                  <a:srgbClr val="212121"/>
                </a:solidFill>
                <a:effectLst/>
                <a:latin typeface="BlinkMacSystemFont"/>
              </a:rPr>
              <a:t>compared with White race/ethnicity. </a:t>
            </a:r>
            <a:r>
              <a:rPr lang="en-US" i="0" dirty="0">
                <a:solidFill>
                  <a:srgbClr val="212121"/>
                </a:solidFill>
                <a:effectLst/>
                <a:latin typeface="BlinkMacSystemFont"/>
              </a:rPr>
              <a:t>Persons born in high-incidence countries had elevated risk of co-infection compared with persons born in low-incidence countries (</a:t>
            </a:r>
            <a:r>
              <a:rPr lang="en-US" i="0" dirty="0" err="1">
                <a:solidFill>
                  <a:srgbClr val="212121"/>
                </a:solidFill>
                <a:effectLst/>
                <a:latin typeface="BlinkMacSystemFont"/>
              </a:rPr>
              <a:t>aOR</a:t>
            </a:r>
            <a:r>
              <a:rPr lang="en-US" i="0" dirty="0">
                <a:solidFill>
                  <a:srgbClr val="212121"/>
                </a:solidFill>
                <a:effectLst/>
                <a:latin typeface="BlinkMacSystemFont"/>
              </a:rPr>
              <a:t> 2.23; </a:t>
            </a:r>
            <a:r>
              <a:rPr lang="en-US" b="0" i="0" dirty="0">
                <a:solidFill>
                  <a:srgbClr val="212121"/>
                </a:solidFill>
                <a:effectLst/>
                <a:latin typeface="BlinkMacSystemFont"/>
              </a:rPr>
              <a:t>95% CI, 1.42-3.50). </a:t>
            </a:r>
            <a:r>
              <a:rPr lang="en-US" b="1" i="0" dirty="0">
                <a:solidFill>
                  <a:srgbClr val="212121"/>
                </a:solidFill>
                <a:effectLst/>
                <a:latin typeface="BlinkMacSystemFont"/>
              </a:rPr>
              <a:t>However, Asians or persons born in high-incidence countries were screened at similar rates to other ethnicities or persons born in low-incidence countries.</a:t>
            </a:r>
            <a:endParaRPr lang="en-US" b="1" dirty="0"/>
          </a:p>
        </p:txBody>
      </p:sp>
      <p:pic>
        <p:nvPicPr>
          <p:cNvPr id="7" name="Content Placeholder 6">
            <a:extLst>
              <a:ext uri="{FF2B5EF4-FFF2-40B4-BE49-F238E27FC236}">
                <a16:creationId xmlns:a16="http://schemas.microsoft.com/office/drawing/2014/main" id="{A3FB8EF8-67FB-E5D3-A204-3BA62680B3B2}"/>
              </a:ext>
            </a:extLst>
          </p:cNvPr>
          <p:cNvPicPr>
            <a:picLocks noGrp="1" noChangeAspect="1"/>
          </p:cNvPicPr>
          <p:nvPr>
            <p:ph sz="half" idx="1"/>
          </p:nvPr>
        </p:nvPicPr>
        <p:blipFill>
          <a:blip r:embed="rId2"/>
          <a:stretch>
            <a:fillRect/>
          </a:stretch>
        </p:blipFill>
        <p:spPr>
          <a:xfrm>
            <a:off x="381000" y="2593171"/>
            <a:ext cx="5578475" cy="2476520"/>
          </a:xfrm>
        </p:spPr>
      </p:pic>
    </p:spTree>
    <p:extLst>
      <p:ext uri="{BB962C8B-B14F-4D97-AF65-F5344CB8AC3E}">
        <p14:creationId xmlns:p14="http://schemas.microsoft.com/office/powerpoint/2010/main" val="79431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D91D1-AB9E-5386-771B-7AEBE6097467}"/>
              </a:ext>
            </a:extLst>
          </p:cNvPr>
          <p:cNvSpPr>
            <a:spLocks noGrp="1"/>
          </p:cNvSpPr>
          <p:nvPr>
            <p:ph type="sldNum" sz="quarter" idx="12"/>
          </p:nvPr>
        </p:nvSpPr>
        <p:spPr/>
        <p:txBody>
          <a:bodyPr/>
          <a:lstStyle/>
          <a:p>
            <a:fld id="{06B54077-DDC4-8645-A9B4-3523D661A7EA}" type="slidenum">
              <a:rPr lang="en-US" smtClean="0"/>
              <a:t>12</a:t>
            </a:fld>
            <a:endParaRPr lang="en-US"/>
          </a:p>
        </p:txBody>
      </p:sp>
      <p:sp>
        <p:nvSpPr>
          <p:cNvPr id="3" name="Footer Placeholder 2">
            <a:extLst>
              <a:ext uri="{FF2B5EF4-FFF2-40B4-BE49-F238E27FC236}">
                <a16:creationId xmlns:a16="http://schemas.microsoft.com/office/drawing/2014/main" id="{48531FAC-3CF3-0DE4-9255-8525251D6621}"/>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B45F2EB6-9E98-4710-04C4-0570A570C27B}"/>
              </a:ext>
            </a:extLst>
          </p:cNvPr>
          <p:cNvSpPr>
            <a:spLocks noGrp="1"/>
          </p:cNvSpPr>
          <p:nvPr>
            <p:ph type="title"/>
          </p:nvPr>
        </p:nvSpPr>
        <p:spPr/>
        <p:txBody>
          <a:bodyPr/>
          <a:lstStyle/>
          <a:p>
            <a:r>
              <a:rPr lang="en-US" dirty="0"/>
              <a:t>Change in Hepatitis B Worldwide Prevalence</a:t>
            </a:r>
          </a:p>
        </p:txBody>
      </p:sp>
      <p:pic>
        <p:nvPicPr>
          <p:cNvPr id="10" name="Content Placeholder 9">
            <a:extLst>
              <a:ext uri="{FF2B5EF4-FFF2-40B4-BE49-F238E27FC236}">
                <a16:creationId xmlns:a16="http://schemas.microsoft.com/office/drawing/2014/main" id="{86BEAA58-7D39-2E80-5B6F-23E56463AD69}"/>
              </a:ext>
            </a:extLst>
          </p:cNvPr>
          <p:cNvPicPr>
            <a:picLocks noGrp="1" noChangeAspect="1"/>
          </p:cNvPicPr>
          <p:nvPr>
            <p:ph sz="half" idx="1"/>
          </p:nvPr>
        </p:nvPicPr>
        <p:blipFill>
          <a:blip r:embed="rId2"/>
          <a:stretch>
            <a:fillRect/>
          </a:stretch>
        </p:blipFill>
        <p:spPr>
          <a:xfrm>
            <a:off x="381000" y="2013013"/>
            <a:ext cx="5578475" cy="3636837"/>
          </a:xfrm>
        </p:spPr>
      </p:pic>
      <p:pic>
        <p:nvPicPr>
          <p:cNvPr id="8" name="Content Placeholder 7">
            <a:extLst>
              <a:ext uri="{FF2B5EF4-FFF2-40B4-BE49-F238E27FC236}">
                <a16:creationId xmlns:a16="http://schemas.microsoft.com/office/drawing/2014/main" id="{985E770C-1BCB-87CA-F359-028FEB325CEC}"/>
              </a:ext>
            </a:extLst>
          </p:cNvPr>
          <p:cNvPicPr>
            <a:picLocks noGrp="1" noChangeAspect="1"/>
          </p:cNvPicPr>
          <p:nvPr>
            <p:ph sz="half" idx="2"/>
          </p:nvPr>
        </p:nvPicPr>
        <p:blipFill>
          <a:blip r:embed="rId3"/>
          <a:stretch>
            <a:fillRect/>
          </a:stretch>
        </p:blipFill>
        <p:spPr>
          <a:xfrm>
            <a:off x="6232525" y="1815200"/>
            <a:ext cx="5578475" cy="4022938"/>
          </a:xfrm>
        </p:spPr>
      </p:pic>
    </p:spTree>
    <p:extLst>
      <p:ext uri="{BB962C8B-B14F-4D97-AF65-F5344CB8AC3E}">
        <p14:creationId xmlns:p14="http://schemas.microsoft.com/office/powerpoint/2010/main" val="2614949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4E4537-3D76-1EB4-0E09-0462AFDBA4F6}"/>
              </a:ext>
            </a:extLst>
          </p:cNvPr>
          <p:cNvPicPr>
            <a:picLocks noChangeAspect="1"/>
          </p:cNvPicPr>
          <p:nvPr/>
        </p:nvPicPr>
        <p:blipFill>
          <a:blip r:embed="rId2"/>
          <a:stretch>
            <a:fillRect/>
          </a:stretch>
        </p:blipFill>
        <p:spPr>
          <a:xfrm>
            <a:off x="0" y="107760"/>
            <a:ext cx="12192000" cy="6642479"/>
          </a:xfrm>
          <a:prstGeom prst="rect">
            <a:avLst/>
          </a:prstGeom>
        </p:spPr>
      </p:pic>
    </p:spTree>
    <p:extLst>
      <p:ext uri="{BB962C8B-B14F-4D97-AF65-F5344CB8AC3E}">
        <p14:creationId xmlns:p14="http://schemas.microsoft.com/office/powerpoint/2010/main" val="1801747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1D4CB-B301-5408-763A-6B87D78F3B25}"/>
              </a:ext>
            </a:extLst>
          </p:cNvPr>
          <p:cNvSpPr>
            <a:spLocks noGrp="1"/>
          </p:cNvSpPr>
          <p:nvPr>
            <p:ph type="sldNum" sz="quarter" idx="12"/>
          </p:nvPr>
        </p:nvSpPr>
        <p:spPr/>
        <p:txBody>
          <a:bodyPr/>
          <a:lstStyle/>
          <a:p>
            <a:fld id="{06B54077-DDC4-8645-A9B4-3523D661A7EA}" type="slidenum">
              <a:rPr lang="en-US" smtClean="0"/>
              <a:t>14</a:t>
            </a:fld>
            <a:endParaRPr lang="en-US"/>
          </a:p>
        </p:txBody>
      </p:sp>
      <p:sp>
        <p:nvSpPr>
          <p:cNvPr id="3" name="Footer Placeholder 2">
            <a:extLst>
              <a:ext uri="{FF2B5EF4-FFF2-40B4-BE49-F238E27FC236}">
                <a16:creationId xmlns:a16="http://schemas.microsoft.com/office/drawing/2014/main" id="{ED688C73-CEA5-E9A8-C416-EAD3E03BAB40}"/>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156FDBC6-C7B0-79C8-4A22-812FEF20327E}"/>
              </a:ext>
            </a:extLst>
          </p:cNvPr>
          <p:cNvSpPr>
            <a:spLocks noGrp="1"/>
          </p:cNvSpPr>
          <p:nvPr>
            <p:ph type="title"/>
          </p:nvPr>
        </p:nvSpPr>
        <p:spPr/>
        <p:txBody>
          <a:bodyPr/>
          <a:lstStyle/>
          <a:p>
            <a:r>
              <a:rPr kumimoji="0" lang="en-US" b="1" i="0" u="none" strike="noStrike" kern="1200" cap="none" spc="0" normalizeH="0" baseline="0" noProof="0" dirty="0">
                <a:ln>
                  <a:noFill/>
                </a:ln>
                <a:solidFill>
                  <a:srgbClr val="003B71"/>
                </a:solidFill>
                <a:effectLst/>
                <a:uLnTx/>
                <a:uFillTx/>
                <a:ea typeface="+mj-ea"/>
                <a:cs typeface="+mj-cs"/>
              </a:rPr>
              <a:t>Global, regional, and national burden of hepatitis B, 1990–2019</a:t>
            </a:r>
            <a:endParaRPr lang="en-US" dirty="0"/>
          </a:p>
        </p:txBody>
      </p:sp>
      <p:sp>
        <p:nvSpPr>
          <p:cNvPr id="5" name="Content Placeholder 4">
            <a:extLst>
              <a:ext uri="{FF2B5EF4-FFF2-40B4-BE49-F238E27FC236}">
                <a16:creationId xmlns:a16="http://schemas.microsoft.com/office/drawing/2014/main" id="{9745BA37-077C-553C-ADF1-0FC876612358}"/>
              </a:ext>
            </a:extLst>
          </p:cNvPr>
          <p:cNvSpPr>
            <a:spLocks noGrp="1"/>
          </p:cNvSpPr>
          <p:nvPr>
            <p:ph sz="half" idx="1"/>
          </p:nvPr>
        </p:nvSpPr>
        <p:spPr/>
        <p:txBody>
          <a:bodyPr>
            <a:normAutofit/>
          </a:bodyPr>
          <a:lstStyle/>
          <a:p>
            <a:pPr algn="l"/>
            <a:r>
              <a:rPr lang="en-US" b="0" i="0" dirty="0">
                <a:solidFill>
                  <a:srgbClr val="000000"/>
                </a:solidFill>
                <a:effectLst/>
                <a:latin typeface="Source Sans Pro" panose="020B0503030403020204" pitchFamily="34" charset="0"/>
              </a:rPr>
              <a:t>Findings</a:t>
            </a:r>
          </a:p>
          <a:p>
            <a:pPr algn="l"/>
            <a:r>
              <a:rPr lang="en-US" b="1" i="0" dirty="0">
                <a:solidFill>
                  <a:srgbClr val="505050"/>
                </a:solidFill>
                <a:effectLst/>
                <a:latin typeface="Source Sans Pro" panose="020B0503030403020204" pitchFamily="34" charset="0"/>
              </a:rPr>
              <a:t>There was a 31·3% (29·0 to 33·9) decline in all-age prevalence between 1990 and 2019</a:t>
            </a:r>
            <a:r>
              <a:rPr lang="en-US" b="0" i="0" dirty="0">
                <a:solidFill>
                  <a:srgbClr val="505050"/>
                </a:solidFill>
                <a:effectLst/>
                <a:latin typeface="Source Sans Pro" panose="020B0503030403020204" pitchFamily="34" charset="0"/>
              </a:rPr>
              <a:t>, </a:t>
            </a:r>
            <a:r>
              <a:rPr lang="en-US" b="1" i="0" dirty="0">
                <a:solidFill>
                  <a:srgbClr val="505050"/>
                </a:solidFill>
                <a:effectLst/>
                <a:latin typeface="Source Sans Pro" panose="020B0503030403020204" pitchFamily="34" charset="0"/>
              </a:rPr>
              <a:t>with a more marked decline of 76·8% (76·2 to 77·5) in prevalence in children younger than 5 years. </a:t>
            </a:r>
          </a:p>
          <a:p>
            <a:pPr algn="l"/>
            <a:r>
              <a:rPr lang="en-US" b="0" i="0" dirty="0">
                <a:solidFill>
                  <a:srgbClr val="505050"/>
                </a:solidFill>
                <a:effectLst/>
                <a:latin typeface="Source Sans Pro" panose="020B0503030403020204" pitchFamily="34" charset="0"/>
              </a:rPr>
              <a:t>The </a:t>
            </a:r>
            <a:r>
              <a:rPr lang="en-US" b="1" i="0" dirty="0">
                <a:solidFill>
                  <a:srgbClr val="505050"/>
                </a:solidFill>
                <a:effectLst/>
                <a:latin typeface="Source Sans Pro" panose="020B0503030403020204" pitchFamily="34" charset="0"/>
              </a:rPr>
              <a:t>number of HBV-related deaths increased between 1990 and 2019 (by 5·9% [–5·6 to 19·2])</a:t>
            </a:r>
            <a:r>
              <a:rPr lang="en-US" b="1" dirty="0">
                <a:solidFill>
                  <a:srgbClr val="505050"/>
                </a:solidFill>
                <a:latin typeface="Source Sans Pro" panose="020B0503030403020204" pitchFamily="34" charset="0"/>
              </a:rPr>
              <a:t>. </a:t>
            </a:r>
          </a:p>
          <a:p>
            <a:pPr algn="l"/>
            <a:r>
              <a:rPr lang="en-US" b="0" i="0" dirty="0">
                <a:solidFill>
                  <a:srgbClr val="505050"/>
                </a:solidFill>
                <a:effectLst/>
                <a:latin typeface="Source Sans Pro" panose="020B0503030403020204" pitchFamily="34" charset="0"/>
              </a:rPr>
              <a:t>HBV-related diseases resulted in 555 000 global deaths (487 000 to 630 000) in 2019. </a:t>
            </a:r>
          </a:p>
          <a:p>
            <a:pPr algn="l"/>
            <a:endParaRPr lang="en-US" dirty="0"/>
          </a:p>
          <a:p>
            <a:pPr algn="l"/>
            <a:endParaRPr lang="en-US" dirty="0"/>
          </a:p>
        </p:txBody>
      </p:sp>
      <p:sp>
        <p:nvSpPr>
          <p:cNvPr id="6" name="Content Placeholder 5">
            <a:extLst>
              <a:ext uri="{FF2B5EF4-FFF2-40B4-BE49-F238E27FC236}">
                <a16:creationId xmlns:a16="http://schemas.microsoft.com/office/drawing/2014/main" id="{ED0F3C4F-ECFE-A4AA-1F71-3B952AA42A49}"/>
              </a:ext>
            </a:extLst>
          </p:cNvPr>
          <p:cNvSpPr>
            <a:spLocks noGrp="1"/>
          </p:cNvSpPr>
          <p:nvPr>
            <p:ph sz="half" idx="2"/>
          </p:nvPr>
        </p:nvSpPr>
        <p:spPr/>
        <p:txBody>
          <a:bodyPr>
            <a:normAutofit/>
          </a:bodyPr>
          <a:lstStyle/>
          <a:p>
            <a:pPr algn="l"/>
            <a:r>
              <a:rPr lang="en-US" b="0" i="0" dirty="0">
                <a:solidFill>
                  <a:srgbClr val="000000"/>
                </a:solidFill>
                <a:effectLst/>
                <a:latin typeface="Source Sans Pro" panose="020B0503030403020204" pitchFamily="34" charset="0"/>
              </a:rPr>
              <a:t>Interpretation</a:t>
            </a:r>
          </a:p>
          <a:p>
            <a:pPr algn="l"/>
            <a:r>
              <a:rPr lang="en-US" b="1" i="0" dirty="0">
                <a:solidFill>
                  <a:srgbClr val="505050"/>
                </a:solidFill>
                <a:effectLst/>
                <a:latin typeface="Source Sans Pro" panose="020B0503030403020204" pitchFamily="34" charset="0"/>
              </a:rPr>
              <a:t>The prevalence of chronic HBV infection declined over time, particularly in children younger than 5 years, since the introduction of hepatitis B vaccination.</a:t>
            </a:r>
            <a:r>
              <a:rPr lang="en-US" b="0" i="0" dirty="0">
                <a:solidFill>
                  <a:srgbClr val="505050"/>
                </a:solidFill>
                <a:effectLst/>
                <a:latin typeface="Source Sans Pro" panose="020B0503030403020204" pitchFamily="34" charset="0"/>
              </a:rPr>
              <a:t> </a:t>
            </a:r>
          </a:p>
          <a:p>
            <a:pPr algn="l"/>
            <a:r>
              <a:rPr lang="en-US" b="0" i="0" dirty="0">
                <a:solidFill>
                  <a:srgbClr val="505050"/>
                </a:solidFill>
                <a:effectLst/>
                <a:latin typeface="Source Sans Pro" panose="020B0503030403020204" pitchFamily="34" charset="0"/>
              </a:rPr>
              <a:t>But </a:t>
            </a:r>
            <a:r>
              <a:rPr lang="en-US" b="1" i="0" dirty="0">
                <a:solidFill>
                  <a:srgbClr val="505050"/>
                </a:solidFill>
                <a:effectLst/>
                <a:latin typeface="Source Sans Pro" panose="020B0503030403020204" pitchFamily="34" charset="0"/>
              </a:rPr>
              <a:t>HBV-related death counts increased as a result of population growth, ageing, and cohort effects.</a:t>
            </a:r>
            <a:r>
              <a:rPr lang="en-US" b="0" i="0" dirty="0">
                <a:solidFill>
                  <a:srgbClr val="505050"/>
                </a:solidFill>
                <a:effectLst/>
                <a:latin typeface="Source Sans Pro" panose="020B0503030403020204" pitchFamily="34" charset="0"/>
              </a:rPr>
              <a:t> </a:t>
            </a:r>
          </a:p>
          <a:p>
            <a:pPr algn="l"/>
            <a:r>
              <a:rPr lang="en-US" b="1" i="0" dirty="0">
                <a:solidFill>
                  <a:srgbClr val="505050"/>
                </a:solidFill>
                <a:effectLst/>
                <a:latin typeface="Source Sans Pro" panose="020B0503030403020204" pitchFamily="34" charset="0"/>
              </a:rPr>
              <a:t>There are marked disparities in burden and progress across the world</a:t>
            </a:r>
            <a:r>
              <a:rPr lang="en-US" b="0" i="0" dirty="0">
                <a:solidFill>
                  <a:srgbClr val="505050"/>
                </a:solidFill>
                <a:effectLst/>
                <a:latin typeface="Source Sans Pro" panose="020B0503030403020204" pitchFamily="34" charset="0"/>
              </a:rPr>
              <a:t>. </a:t>
            </a:r>
          </a:p>
          <a:p>
            <a:pPr algn="l"/>
            <a:r>
              <a:rPr lang="en-US" b="0" i="0" dirty="0">
                <a:solidFill>
                  <a:srgbClr val="505050"/>
                </a:solidFill>
                <a:effectLst/>
                <a:latin typeface="Source Sans Pro" panose="020B0503030403020204" pitchFamily="34" charset="0"/>
              </a:rPr>
              <a:t>HBV interventions, such as vaccination, testing, and treatment, must be strategically supported and scaled up to achieve elimination.</a:t>
            </a:r>
          </a:p>
          <a:p>
            <a:endParaRPr lang="en-US" dirty="0"/>
          </a:p>
        </p:txBody>
      </p:sp>
      <p:sp>
        <p:nvSpPr>
          <p:cNvPr id="7" name="TextBox 6">
            <a:extLst>
              <a:ext uri="{FF2B5EF4-FFF2-40B4-BE49-F238E27FC236}">
                <a16:creationId xmlns:a16="http://schemas.microsoft.com/office/drawing/2014/main" id="{9F3175B4-DFD7-2B28-C6AC-AC8012437E60}"/>
              </a:ext>
            </a:extLst>
          </p:cNvPr>
          <p:cNvSpPr txBox="1"/>
          <p:nvPr/>
        </p:nvSpPr>
        <p:spPr>
          <a:xfrm>
            <a:off x="4131425" y="6076604"/>
            <a:ext cx="5710843" cy="609946"/>
          </a:xfrm>
          <a:prstGeom prst="rect">
            <a:avLst/>
          </a:prstGeom>
          <a:noFill/>
        </p:spPr>
        <p:txBody>
          <a:bodyPr wrap="none" lIns="0" tIns="0" rIns="0" bIns="0" rtlCol="0">
            <a:noAutofit/>
          </a:bodyPr>
          <a:lstStyle/>
          <a:p>
            <a:r>
              <a:rPr kumimoji="0" lang="en-US" sz="1200" b="1" i="0" u="none" strike="noStrike" kern="1200" cap="none" spc="0" normalizeH="0" baseline="0" noProof="0" dirty="0">
                <a:ln>
                  <a:noFill/>
                </a:ln>
                <a:solidFill>
                  <a:srgbClr val="003B71"/>
                </a:solidFill>
                <a:effectLst/>
                <a:uLnTx/>
                <a:uFillTx/>
                <a:latin typeface="Arial" panose="020B0604020202020204"/>
                <a:ea typeface="+mj-ea"/>
                <a:cs typeface="+mj-cs"/>
              </a:rPr>
              <a:t>Global, regional, and national burden of hepatitis B, 1990–2019: </a:t>
            </a:r>
          </a:p>
          <a:p>
            <a:r>
              <a:rPr kumimoji="0" lang="en-US" sz="1200" b="1" i="0" u="none" strike="noStrike" kern="1200" cap="none" spc="0" normalizeH="0" baseline="0" noProof="0" dirty="0">
                <a:ln>
                  <a:noFill/>
                </a:ln>
                <a:solidFill>
                  <a:srgbClr val="003B71"/>
                </a:solidFill>
                <a:effectLst/>
                <a:uLnTx/>
                <a:uFillTx/>
                <a:latin typeface="Arial" panose="020B0604020202020204"/>
                <a:ea typeface="+mj-ea"/>
                <a:cs typeface="+mj-cs"/>
              </a:rPr>
              <a:t>a systematic analysis for the Global Burden of Disease Study 2019. </a:t>
            </a:r>
          </a:p>
          <a:p>
            <a:r>
              <a:rPr kumimoji="0" lang="en-US" sz="1200" b="1" i="0" u="none" strike="noStrike" kern="1200" cap="none" spc="0" normalizeH="0" baseline="0" noProof="0" dirty="0">
                <a:ln>
                  <a:noFill/>
                </a:ln>
                <a:solidFill>
                  <a:srgbClr val="003B71"/>
                </a:solidFill>
                <a:effectLst/>
                <a:uLnTx/>
                <a:uFillTx/>
                <a:latin typeface="Arial" panose="020B0604020202020204"/>
                <a:ea typeface="+mj-ea"/>
                <a:cs typeface="+mj-cs"/>
              </a:rPr>
              <a:t>GBD 2019 Hepatitis B Collaborators Open Access Published: June 20, 2022. </a:t>
            </a:r>
            <a:endParaRPr lang="en-US" sz="1200" dirty="0" err="1"/>
          </a:p>
        </p:txBody>
      </p:sp>
    </p:spTree>
    <p:extLst>
      <p:ext uri="{BB962C8B-B14F-4D97-AF65-F5344CB8AC3E}">
        <p14:creationId xmlns:p14="http://schemas.microsoft.com/office/powerpoint/2010/main" val="66716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81763-F7D9-CEBA-2FFF-C0546355324D}"/>
              </a:ext>
            </a:extLst>
          </p:cNvPr>
          <p:cNvSpPr>
            <a:spLocks noGrp="1"/>
          </p:cNvSpPr>
          <p:nvPr>
            <p:ph type="sldNum" sz="quarter" idx="12"/>
          </p:nvPr>
        </p:nvSpPr>
        <p:spPr/>
        <p:txBody>
          <a:bodyPr/>
          <a:lstStyle/>
          <a:p>
            <a:fld id="{06B54077-DDC4-8645-A9B4-3523D661A7EA}" type="slidenum">
              <a:rPr lang="en-US" smtClean="0"/>
              <a:t>15</a:t>
            </a:fld>
            <a:endParaRPr lang="en-US"/>
          </a:p>
        </p:txBody>
      </p:sp>
      <p:sp>
        <p:nvSpPr>
          <p:cNvPr id="3" name="Footer Placeholder 2">
            <a:extLst>
              <a:ext uri="{FF2B5EF4-FFF2-40B4-BE49-F238E27FC236}">
                <a16:creationId xmlns:a16="http://schemas.microsoft.com/office/drawing/2014/main" id="{AB346626-36AE-52BF-FFA7-C787FCEC9A3F}"/>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FB6258A5-3369-9D8C-B7EA-163F17BBBC29}"/>
              </a:ext>
            </a:extLst>
          </p:cNvPr>
          <p:cNvSpPr>
            <a:spLocks noGrp="1"/>
          </p:cNvSpPr>
          <p:nvPr>
            <p:ph type="title"/>
          </p:nvPr>
        </p:nvSpPr>
        <p:spPr/>
        <p:txBody>
          <a:bodyPr/>
          <a:lstStyle/>
          <a:p>
            <a:r>
              <a:rPr lang="en-US" dirty="0"/>
              <a:t>Chronic Hepatitis B</a:t>
            </a:r>
          </a:p>
        </p:txBody>
      </p:sp>
      <p:pic>
        <p:nvPicPr>
          <p:cNvPr id="8" name="Content Placeholder 7">
            <a:extLst>
              <a:ext uri="{FF2B5EF4-FFF2-40B4-BE49-F238E27FC236}">
                <a16:creationId xmlns:a16="http://schemas.microsoft.com/office/drawing/2014/main" id="{5664A263-D764-55A4-9CD1-CE57D40A36FD}"/>
              </a:ext>
            </a:extLst>
          </p:cNvPr>
          <p:cNvPicPr>
            <a:picLocks noGrp="1" noChangeAspect="1"/>
          </p:cNvPicPr>
          <p:nvPr>
            <p:ph sz="half" idx="1"/>
          </p:nvPr>
        </p:nvPicPr>
        <p:blipFill>
          <a:blip r:embed="rId2"/>
          <a:stretch>
            <a:fillRect/>
          </a:stretch>
        </p:blipFill>
        <p:spPr>
          <a:xfrm>
            <a:off x="381000" y="2356930"/>
            <a:ext cx="5578475" cy="2949002"/>
          </a:xfrm>
        </p:spPr>
      </p:pic>
      <p:pic>
        <p:nvPicPr>
          <p:cNvPr id="10" name="Content Placeholder 9">
            <a:extLst>
              <a:ext uri="{FF2B5EF4-FFF2-40B4-BE49-F238E27FC236}">
                <a16:creationId xmlns:a16="http://schemas.microsoft.com/office/drawing/2014/main" id="{DF7D977A-CA64-B4F4-D108-A985941087F9}"/>
              </a:ext>
            </a:extLst>
          </p:cNvPr>
          <p:cNvPicPr>
            <a:picLocks noGrp="1" noChangeAspect="1"/>
          </p:cNvPicPr>
          <p:nvPr>
            <p:ph sz="half" idx="2"/>
          </p:nvPr>
        </p:nvPicPr>
        <p:blipFill>
          <a:blip r:embed="rId3"/>
          <a:stretch>
            <a:fillRect/>
          </a:stretch>
        </p:blipFill>
        <p:spPr>
          <a:xfrm>
            <a:off x="6232525" y="2408971"/>
            <a:ext cx="5578475" cy="2835395"/>
          </a:xfrm>
        </p:spPr>
      </p:pic>
    </p:spTree>
    <p:extLst>
      <p:ext uri="{BB962C8B-B14F-4D97-AF65-F5344CB8AC3E}">
        <p14:creationId xmlns:p14="http://schemas.microsoft.com/office/powerpoint/2010/main" val="341322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372809-4AA4-3B75-42D5-561166B6162C}"/>
              </a:ext>
            </a:extLst>
          </p:cNvPr>
          <p:cNvPicPr>
            <a:picLocks noChangeAspect="1"/>
          </p:cNvPicPr>
          <p:nvPr/>
        </p:nvPicPr>
        <p:blipFill>
          <a:blip r:embed="rId2"/>
          <a:stretch>
            <a:fillRect/>
          </a:stretch>
        </p:blipFill>
        <p:spPr>
          <a:xfrm>
            <a:off x="1455420" y="0"/>
            <a:ext cx="9281160" cy="6858000"/>
          </a:xfrm>
          <a:prstGeom prst="rect">
            <a:avLst/>
          </a:prstGeom>
        </p:spPr>
      </p:pic>
    </p:spTree>
    <p:extLst>
      <p:ext uri="{BB962C8B-B14F-4D97-AF65-F5344CB8AC3E}">
        <p14:creationId xmlns:p14="http://schemas.microsoft.com/office/powerpoint/2010/main" val="278946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953882-B965-E12C-74BA-1504C399A042}"/>
              </a:ext>
            </a:extLst>
          </p:cNvPr>
          <p:cNvSpPr>
            <a:spLocks noGrp="1"/>
          </p:cNvSpPr>
          <p:nvPr>
            <p:ph type="sldNum" sz="quarter" idx="12"/>
          </p:nvPr>
        </p:nvSpPr>
        <p:spPr/>
        <p:txBody>
          <a:bodyPr/>
          <a:lstStyle/>
          <a:p>
            <a:fld id="{06B54077-DDC4-8645-A9B4-3523D661A7EA}" type="slidenum">
              <a:rPr lang="en-US" smtClean="0"/>
              <a:t>17</a:t>
            </a:fld>
            <a:endParaRPr lang="en-US"/>
          </a:p>
        </p:txBody>
      </p:sp>
      <p:sp>
        <p:nvSpPr>
          <p:cNvPr id="3" name="Footer Placeholder 2">
            <a:extLst>
              <a:ext uri="{FF2B5EF4-FFF2-40B4-BE49-F238E27FC236}">
                <a16:creationId xmlns:a16="http://schemas.microsoft.com/office/drawing/2014/main" id="{2547C945-8540-1159-8716-B680AAB3F0B0}"/>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FBD7571A-2688-6E6E-307D-E19C7C1096B4}"/>
              </a:ext>
            </a:extLst>
          </p:cNvPr>
          <p:cNvSpPr>
            <a:spLocks noGrp="1"/>
          </p:cNvSpPr>
          <p:nvPr>
            <p:ph type="title"/>
          </p:nvPr>
        </p:nvSpPr>
        <p:spPr/>
        <p:txBody>
          <a:bodyPr/>
          <a:lstStyle/>
          <a:p>
            <a:r>
              <a:rPr lang="en-US" dirty="0"/>
              <a:t>New Universal Hepatitis B Screening Recommendation</a:t>
            </a:r>
          </a:p>
        </p:txBody>
      </p:sp>
      <p:pic>
        <p:nvPicPr>
          <p:cNvPr id="7" name="Content Placeholder 6">
            <a:extLst>
              <a:ext uri="{FF2B5EF4-FFF2-40B4-BE49-F238E27FC236}">
                <a16:creationId xmlns:a16="http://schemas.microsoft.com/office/drawing/2014/main" id="{771670BA-18C4-2FA6-1B0E-D67804A31527}"/>
              </a:ext>
            </a:extLst>
          </p:cNvPr>
          <p:cNvPicPr>
            <a:picLocks noGrp="1" noChangeAspect="1"/>
          </p:cNvPicPr>
          <p:nvPr>
            <p:ph idx="1"/>
          </p:nvPr>
        </p:nvPicPr>
        <p:blipFill>
          <a:blip r:embed="rId2"/>
          <a:stretch>
            <a:fillRect/>
          </a:stretch>
        </p:blipFill>
        <p:spPr>
          <a:xfrm>
            <a:off x="1916672" y="1485900"/>
            <a:ext cx="8358655" cy="4686300"/>
          </a:xfrm>
        </p:spPr>
      </p:pic>
    </p:spTree>
    <p:extLst>
      <p:ext uri="{BB962C8B-B14F-4D97-AF65-F5344CB8AC3E}">
        <p14:creationId xmlns:p14="http://schemas.microsoft.com/office/powerpoint/2010/main" val="4016228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48EC0-592F-BFA2-383E-FE3DEA64DACA}"/>
              </a:ext>
            </a:extLst>
          </p:cNvPr>
          <p:cNvSpPr>
            <a:spLocks noGrp="1"/>
          </p:cNvSpPr>
          <p:nvPr>
            <p:ph type="sldNum" sz="quarter" idx="12"/>
          </p:nvPr>
        </p:nvSpPr>
        <p:spPr/>
        <p:txBody>
          <a:bodyPr/>
          <a:lstStyle/>
          <a:p>
            <a:fld id="{06B54077-DDC4-8645-A9B4-3523D661A7EA}" type="slidenum">
              <a:rPr lang="en-US" smtClean="0"/>
              <a:t>18</a:t>
            </a:fld>
            <a:endParaRPr lang="en-US"/>
          </a:p>
        </p:txBody>
      </p:sp>
      <p:sp>
        <p:nvSpPr>
          <p:cNvPr id="3" name="Footer Placeholder 2">
            <a:extLst>
              <a:ext uri="{FF2B5EF4-FFF2-40B4-BE49-F238E27FC236}">
                <a16:creationId xmlns:a16="http://schemas.microsoft.com/office/drawing/2014/main" id="{BD3F8B85-BCBA-7FFC-73AB-C017D9A2BB63}"/>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96EBADC3-6A96-30D5-1A1B-9FA6BB929269}"/>
              </a:ext>
            </a:extLst>
          </p:cNvPr>
          <p:cNvSpPr>
            <a:spLocks noGrp="1"/>
          </p:cNvSpPr>
          <p:nvPr>
            <p:ph type="title"/>
          </p:nvPr>
        </p:nvSpPr>
        <p:spPr/>
        <p:txBody>
          <a:bodyPr/>
          <a:lstStyle/>
          <a:p>
            <a:r>
              <a:rPr lang="en-US" dirty="0"/>
              <a:t>Universal Hepatitis B Screening Rationale</a:t>
            </a:r>
          </a:p>
        </p:txBody>
      </p:sp>
      <p:sp>
        <p:nvSpPr>
          <p:cNvPr id="5" name="Content Placeholder 4">
            <a:extLst>
              <a:ext uri="{FF2B5EF4-FFF2-40B4-BE49-F238E27FC236}">
                <a16:creationId xmlns:a16="http://schemas.microsoft.com/office/drawing/2014/main" id="{39BD21D1-9A76-FF37-6154-11B4C9212802}"/>
              </a:ext>
            </a:extLst>
          </p:cNvPr>
          <p:cNvSpPr>
            <a:spLocks noGrp="1"/>
          </p:cNvSpPr>
          <p:nvPr>
            <p:ph idx="1"/>
          </p:nvPr>
        </p:nvSpPr>
        <p:spPr/>
        <p:txBody>
          <a:bodyPr>
            <a:normAutofit/>
          </a:bodyPr>
          <a:lstStyle/>
          <a:p>
            <a:pPr algn="l">
              <a:buFont typeface="Arial" panose="020B0604020202020204" pitchFamily="34" charset="0"/>
              <a:buChar char="•"/>
            </a:pPr>
            <a:r>
              <a:rPr lang="en-US" b="1" i="0" dirty="0">
                <a:solidFill>
                  <a:srgbClr val="000000"/>
                </a:solidFill>
                <a:effectLst/>
                <a:latin typeface="Open Sans" panose="020B0606030504020204" pitchFamily="34" charset="0"/>
              </a:rPr>
              <a:t>Universal screening:</a:t>
            </a:r>
            <a:r>
              <a:rPr lang="en-US" b="0" i="0" dirty="0">
                <a:solidFill>
                  <a:srgbClr val="000000"/>
                </a:solidFill>
                <a:effectLst/>
                <a:latin typeface="Open Sans" panose="020B0606030504020204" pitchFamily="34" charset="0"/>
              </a:rPr>
              <a:t> Universal screening of adults is cost-effective compared with risk-based screening and averts liver disease and death </a:t>
            </a:r>
          </a:p>
          <a:p>
            <a:pPr algn="l">
              <a:buFont typeface="Arial" panose="020B0604020202020204" pitchFamily="34" charset="0"/>
              <a:buChar char="•"/>
            </a:pPr>
            <a:r>
              <a:rPr lang="en-US" b="1" i="0" dirty="0">
                <a:solidFill>
                  <a:srgbClr val="000000"/>
                </a:solidFill>
                <a:effectLst/>
                <a:latin typeface="Open Sans" panose="020B0606030504020204" pitchFamily="34" charset="0"/>
              </a:rPr>
              <a:t>Triple panel screening:</a:t>
            </a:r>
            <a:r>
              <a:rPr lang="en-US" b="0" i="0" dirty="0">
                <a:solidFill>
                  <a:srgbClr val="000000"/>
                </a:solidFill>
                <a:effectLst/>
                <a:latin typeface="Open Sans" panose="020B0606030504020204" pitchFamily="34" charset="0"/>
              </a:rPr>
              <a:t> Using the triple panel (HBsAg, anti-HBs, and total anti-HBc) is recommended for initial screening because it can help identify persons who have an active HBV infection, have resolved infection and might be susceptible to reactivation, or are vaccinated</a:t>
            </a:r>
          </a:p>
          <a:p>
            <a:pPr algn="l">
              <a:buFont typeface="Arial" panose="020B0604020202020204" pitchFamily="34" charset="0"/>
              <a:buChar char="•"/>
            </a:pPr>
            <a:r>
              <a:rPr lang="en-US" b="1" i="0" dirty="0">
                <a:solidFill>
                  <a:srgbClr val="000000"/>
                </a:solidFill>
                <a:effectLst/>
                <a:latin typeface="Open Sans" panose="020B0606030504020204" pitchFamily="34" charset="0"/>
              </a:rPr>
              <a:t>Adults aged ≥18 years:</a:t>
            </a:r>
            <a:r>
              <a:rPr lang="en-US" b="0" i="0" dirty="0">
                <a:solidFill>
                  <a:srgbClr val="000000"/>
                </a:solidFill>
                <a:effectLst/>
                <a:latin typeface="Open Sans" panose="020B0606030504020204" pitchFamily="34" charset="0"/>
              </a:rPr>
              <a:t> An “all adults” recommendation was considered more feasible to implement (e.g., for integrating into electronic medical record alerts) than one among specific age groups. </a:t>
            </a:r>
          </a:p>
          <a:p>
            <a:pPr algn="l">
              <a:buFont typeface="Arial" panose="020B0604020202020204" pitchFamily="34" charset="0"/>
              <a:buChar char="•"/>
            </a:pPr>
            <a:r>
              <a:rPr lang="en-US" b="1" i="0" dirty="0">
                <a:solidFill>
                  <a:srgbClr val="000000"/>
                </a:solidFill>
                <a:effectLst/>
                <a:latin typeface="Open Sans" panose="020B0606030504020204" pitchFamily="34" charset="0"/>
              </a:rPr>
              <a:t>Children and adolescents aged &lt;18 years:</a:t>
            </a:r>
            <a:r>
              <a:rPr lang="en-US" b="0" i="0" dirty="0">
                <a:solidFill>
                  <a:srgbClr val="000000"/>
                </a:solidFill>
                <a:effectLst/>
                <a:latin typeface="Open Sans" panose="020B0606030504020204" pitchFamily="34" charset="0"/>
              </a:rPr>
              <a:t> Children and adolescents aged &lt;18 years were not included in the universal screening recommendation because of the low prevalence of HBV infection in this age group and high levels of </a:t>
            </a:r>
            <a:r>
              <a:rPr lang="en-US" b="0" i="0" dirty="0" err="1">
                <a:solidFill>
                  <a:srgbClr val="000000"/>
                </a:solidFill>
                <a:effectLst/>
                <a:latin typeface="Open Sans" panose="020B0606030504020204" pitchFamily="34" charset="0"/>
              </a:rPr>
              <a:t>HepB</a:t>
            </a:r>
            <a:r>
              <a:rPr lang="en-US" b="0" i="0" dirty="0">
                <a:solidFill>
                  <a:srgbClr val="000000"/>
                </a:solidFill>
                <a:effectLst/>
                <a:latin typeface="Open Sans" panose="020B0606030504020204" pitchFamily="34" charset="0"/>
              </a:rPr>
              <a:t> vaccination. </a:t>
            </a:r>
          </a:p>
          <a:p>
            <a:pPr algn="l">
              <a:buFont typeface="Arial" panose="020B0604020202020204" pitchFamily="34" charset="0"/>
              <a:buChar char="•"/>
            </a:pPr>
            <a:r>
              <a:rPr lang="en-US" b="1" i="0" dirty="0">
                <a:solidFill>
                  <a:srgbClr val="000000"/>
                </a:solidFill>
                <a:effectLst/>
                <a:latin typeface="Open Sans" panose="020B0606030504020204" pitchFamily="34" charset="0"/>
              </a:rPr>
              <a:t>New risk groups:</a:t>
            </a:r>
            <a:r>
              <a:rPr lang="en-US" b="0" i="0" dirty="0">
                <a:solidFill>
                  <a:srgbClr val="000000"/>
                </a:solidFill>
                <a:effectLst/>
                <a:latin typeface="Open Sans" panose="020B0606030504020204" pitchFamily="34" charset="0"/>
              </a:rPr>
              <a:t> The addition of three new risk groups was based on the HBV infection prevalence cutoff of ≥1%. (persons incarcerated or formerly incarcerated; persons with a history of sexually transmitted infections or multiple sex partners; and persons with a history of hepatitis C virus infection)</a:t>
            </a:r>
            <a:endParaRPr lang="en-US" dirty="0"/>
          </a:p>
        </p:txBody>
      </p:sp>
    </p:spTree>
    <p:extLst>
      <p:ext uri="{BB962C8B-B14F-4D97-AF65-F5344CB8AC3E}">
        <p14:creationId xmlns:p14="http://schemas.microsoft.com/office/powerpoint/2010/main" val="1420098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2ED623-7F6D-408F-F164-6E2DEDEA6240}"/>
              </a:ext>
            </a:extLst>
          </p:cNvPr>
          <p:cNvSpPr>
            <a:spLocks noGrp="1"/>
          </p:cNvSpPr>
          <p:nvPr>
            <p:ph type="sldNum" sz="quarter" idx="12"/>
          </p:nvPr>
        </p:nvSpPr>
        <p:spPr/>
        <p:txBody>
          <a:bodyPr/>
          <a:lstStyle/>
          <a:p>
            <a:fld id="{06B54077-DDC4-8645-A9B4-3523D661A7EA}" type="slidenum">
              <a:rPr lang="en-US" smtClean="0"/>
              <a:t>19</a:t>
            </a:fld>
            <a:endParaRPr lang="en-US"/>
          </a:p>
        </p:txBody>
      </p:sp>
      <p:sp>
        <p:nvSpPr>
          <p:cNvPr id="3" name="Footer Placeholder 2">
            <a:extLst>
              <a:ext uri="{FF2B5EF4-FFF2-40B4-BE49-F238E27FC236}">
                <a16:creationId xmlns:a16="http://schemas.microsoft.com/office/drawing/2014/main" id="{A83B99EC-AA2C-DE70-9867-ACCBE0B73FD4}"/>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4C13389D-2ABB-C62E-9F44-8738BFEEC91E}"/>
              </a:ext>
            </a:extLst>
          </p:cNvPr>
          <p:cNvSpPr>
            <a:spLocks noGrp="1"/>
          </p:cNvSpPr>
          <p:nvPr>
            <p:ph type="title"/>
          </p:nvPr>
        </p:nvSpPr>
        <p:spPr/>
        <p:txBody>
          <a:bodyPr/>
          <a:lstStyle/>
          <a:p>
            <a:r>
              <a:rPr lang="en-US" b="0" i="0" dirty="0">
                <a:solidFill>
                  <a:srgbClr val="222222"/>
                </a:solidFill>
                <a:effectLst/>
                <a:latin typeface="Open Sans" panose="020B0606030504020204" pitchFamily="34" charset="0"/>
              </a:rPr>
              <a:t> </a:t>
            </a:r>
            <a:r>
              <a:rPr lang="en-US" b="1" i="0" dirty="0">
                <a:solidFill>
                  <a:srgbClr val="222222"/>
                </a:solidFill>
                <a:effectLst/>
              </a:rPr>
              <a:t>Typical serologic courses of acute and chronic hepatitis B virus infection</a:t>
            </a:r>
            <a:br>
              <a:rPr lang="en-US" b="0" i="0" dirty="0">
                <a:solidFill>
                  <a:srgbClr val="222222"/>
                </a:solidFill>
                <a:effectLst/>
              </a:rPr>
            </a:br>
            <a:endParaRPr lang="en-US" dirty="0"/>
          </a:p>
        </p:txBody>
      </p:sp>
      <p:pic>
        <p:nvPicPr>
          <p:cNvPr id="8" name="Content Placeholder 7">
            <a:extLst>
              <a:ext uri="{FF2B5EF4-FFF2-40B4-BE49-F238E27FC236}">
                <a16:creationId xmlns:a16="http://schemas.microsoft.com/office/drawing/2014/main" id="{83DD9E84-9A7C-564C-84B0-D759B4016B9D}"/>
              </a:ext>
            </a:extLst>
          </p:cNvPr>
          <p:cNvPicPr>
            <a:picLocks noGrp="1" noChangeAspect="1"/>
          </p:cNvPicPr>
          <p:nvPr>
            <p:ph sz="half" idx="1"/>
          </p:nvPr>
        </p:nvPicPr>
        <p:blipFill>
          <a:blip r:embed="rId2"/>
          <a:stretch>
            <a:fillRect/>
          </a:stretch>
        </p:blipFill>
        <p:spPr>
          <a:xfrm>
            <a:off x="381000" y="1898150"/>
            <a:ext cx="5578475" cy="3866562"/>
          </a:xfrm>
        </p:spPr>
      </p:pic>
      <p:pic>
        <p:nvPicPr>
          <p:cNvPr id="10" name="Content Placeholder 9">
            <a:extLst>
              <a:ext uri="{FF2B5EF4-FFF2-40B4-BE49-F238E27FC236}">
                <a16:creationId xmlns:a16="http://schemas.microsoft.com/office/drawing/2014/main" id="{46573786-52BB-C20A-6CD5-F41D2430DDD2}"/>
              </a:ext>
            </a:extLst>
          </p:cNvPr>
          <p:cNvPicPr>
            <a:picLocks noGrp="1" noChangeAspect="1"/>
          </p:cNvPicPr>
          <p:nvPr>
            <p:ph sz="half" idx="2"/>
          </p:nvPr>
        </p:nvPicPr>
        <p:blipFill>
          <a:blip r:embed="rId3"/>
          <a:stretch>
            <a:fillRect/>
          </a:stretch>
        </p:blipFill>
        <p:spPr>
          <a:xfrm>
            <a:off x="6232525" y="1961803"/>
            <a:ext cx="5578475" cy="3751005"/>
          </a:xfrm>
        </p:spPr>
      </p:pic>
    </p:spTree>
    <p:extLst>
      <p:ext uri="{BB962C8B-B14F-4D97-AF65-F5344CB8AC3E}">
        <p14:creationId xmlns:p14="http://schemas.microsoft.com/office/powerpoint/2010/main" val="214261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160F76-CD2F-ADFD-A4F8-CC86E2CDF9BB}"/>
              </a:ext>
            </a:extLst>
          </p:cNvPr>
          <p:cNvSpPr>
            <a:spLocks noGrp="1"/>
          </p:cNvSpPr>
          <p:nvPr>
            <p:ph type="sldNum" sz="quarter" idx="12"/>
          </p:nvPr>
        </p:nvSpPr>
        <p:spPr/>
        <p:txBody>
          <a:bodyPr/>
          <a:lstStyle/>
          <a:p>
            <a:fld id="{06B54077-DDC4-8645-A9B4-3523D661A7EA}" type="slidenum">
              <a:rPr lang="en-US" smtClean="0"/>
              <a:t>2</a:t>
            </a:fld>
            <a:endParaRPr lang="en-US"/>
          </a:p>
        </p:txBody>
      </p:sp>
      <p:sp>
        <p:nvSpPr>
          <p:cNvPr id="3" name="Footer Placeholder 2">
            <a:extLst>
              <a:ext uri="{FF2B5EF4-FFF2-40B4-BE49-F238E27FC236}">
                <a16:creationId xmlns:a16="http://schemas.microsoft.com/office/drawing/2014/main" id="{5A9C94A3-2811-686F-B548-DB32C871B2B2}"/>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C4EFC684-E56A-C695-174D-FEE3A3085B4E}"/>
              </a:ext>
            </a:extLst>
          </p:cNvPr>
          <p:cNvSpPr>
            <a:spLocks noGrp="1"/>
          </p:cNvSpPr>
          <p:nvPr>
            <p:ph type="title"/>
          </p:nvPr>
        </p:nvSpPr>
        <p:spPr/>
        <p:txBody>
          <a:bodyPr/>
          <a:lstStyle/>
          <a:p>
            <a:r>
              <a:rPr lang="en-US" dirty="0"/>
              <a:t>Disclosure of Relevant Financial Relationships</a:t>
            </a:r>
          </a:p>
        </p:txBody>
      </p:sp>
      <p:sp>
        <p:nvSpPr>
          <p:cNvPr id="5" name="Content Placeholder 4">
            <a:extLst>
              <a:ext uri="{FF2B5EF4-FFF2-40B4-BE49-F238E27FC236}">
                <a16:creationId xmlns:a16="http://schemas.microsoft.com/office/drawing/2014/main" id="{9CBB9E25-E3A0-90D9-A643-7C7645592554}"/>
              </a:ext>
            </a:extLst>
          </p:cNvPr>
          <p:cNvSpPr>
            <a:spLocks noGrp="1"/>
          </p:cNvSpPr>
          <p:nvPr>
            <p:ph idx="1"/>
          </p:nvPr>
        </p:nvSpPr>
        <p:spPr/>
        <p:txBody>
          <a:bodyPr/>
          <a:lstStyle/>
          <a:p>
            <a:pPr eaLnBrk="1" hangingPunct="1">
              <a:buFont typeface="Wingdings" panose="05000000000000000000" pitchFamily="2" charset="2"/>
              <a:buNone/>
            </a:pPr>
            <a:r>
              <a:rPr lang="en-US" altLang="en-US" dirty="0"/>
              <a:t>Under the ACCME Standards for Commercial Support, everyone who is in a position to control the content of an education activity must disclose all relevant financial relationships with any commercial interest.  A “commercial interest” includes any proprietary entity producing health care goods or services, with the exemption of non-profit or government organizations and non-health care related companies.  A financial relationship is relevant if it pertains to the activity’s content matter including any related health care products or services to be discussed or presented.</a:t>
            </a:r>
          </a:p>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r>
              <a:rPr lang="en-US" altLang="en-US" dirty="0"/>
              <a:t>Dr. Bruno Lewin has disclosed that he has no relevant relationships with commercial or industry organizations.  The CME Department has reviewed the disclosure information for the planner(s) and/or committee/faculty for this program and they do not have relationships that present a relevant conflict of interest.</a:t>
            </a:r>
          </a:p>
          <a:p>
            <a:endParaRPr lang="en-US" dirty="0"/>
          </a:p>
        </p:txBody>
      </p:sp>
    </p:spTree>
    <p:extLst>
      <p:ext uri="{BB962C8B-B14F-4D97-AF65-F5344CB8AC3E}">
        <p14:creationId xmlns:p14="http://schemas.microsoft.com/office/powerpoint/2010/main" val="155051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A9614-0FF1-E200-18A3-3340A2BC41C4}"/>
              </a:ext>
            </a:extLst>
          </p:cNvPr>
          <p:cNvPicPr>
            <a:picLocks noChangeAspect="1"/>
          </p:cNvPicPr>
          <p:nvPr/>
        </p:nvPicPr>
        <p:blipFill>
          <a:blip r:embed="rId2"/>
          <a:stretch>
            <a:fillRect/>
          </a:stretch>
        </p:blipFill>
        <p:spPr>
          <a:xfrm>
            <a:off x="0" y="581286"/>
            <a:ext cx="12192000" cy="5695427"/>
          </a:xfrm>
          <a:prstGeom prst="rect">
            <a:avLst/>
          </a:prstGeom>
        </p:spPr>
      </p:pic>
    </p:spTree>
    <p:extLst>
      <p:ext uri="{BB962C8B-B14F-4D97-AF65-F5344CB8AC3E}">
        <p14:creationId xmlns:p14="http://schemas.microsoft.com/office/powerpoint/2010/main" val="1770961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4427A-9FAF-1A78-00CB-6ABD0D197068}"/>
              </a:ext>
            </a:extLst>
          </p:cNvPr>
          <p:cNvPicPr>
            <a:picLocks noChangeAspect="1"/>
          </p:cNvPicPr>
          <p:nvPr/>
        </p:nvPicPr>
        <p:blipFill>
          <a:blip r:embed="rId2"/>
          <a:stretch>
            <a:fillRect/>
          </a:stretch>
        </p:blipFill>
        <p:spPr>
          <a:xfrm>
            <a:off x="0" y="116233"/>
            <a:ext cx="12192000" cy="6625534"/>
          </a:xfrm>
          <a:prstGeom prst="rect">
            <a:avLst/>
          </a:prstGeom>
        </p:spPr>
      </p:pic>
    </p:spTree>
    <p:extLst>
      <p:ext uri="{BB962C8B-B14F-4D97-AF65-F5344CB8AC3E}">
        <p14:creationId xmlns:p14="http://schemas.microsoft.com/office/powerpoint/2010/main" val="290569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BBE9BC-E008-F995-5D13-94732DB340C7}"/>
              </a:ext>
            </a:extLst>
          </p:cNvPr>
          <p:cNvSpPr>
            <a:spLocks noGrp="1"/>
          </p:cNvSpPr>
          <p:nvPr>
            <p:ph type="sldNum" sz="quarter" idx="12"/>
          </p:nvPr>
        </p:nvSpPr>
        <p:spPr/>
        <p:txBody>
          <a:bodyPr/>
          <a:lstStyle/>
          <a:p>
            <a:fld id="{06B54077-DDC4-8645-A9B4-3523D661A7EA}" type="slidenum">
              <a:rPr lang="en-US" smtClean="0"/>
              <a:t>22</a:t>
            </a:fld>
            <a:endParaRPr lang="en-US"/>
          </a:p>
        </p:txBody>
      </p:sp>
      <p:sp>
        <p:nvSpPr>
          <p:cNvPr id="3" name="Footer Placeholder 2">
            <a:extLst>
              <a:ext uri="{FF2B5EF4-FFF2-40B4-BE49-F238E27FC236}">
                <a16:creationId xmlns:a16="http://schemas.microsoft.com/office/drawing/2014/main" id="{3D0587CE-F935-2FAF-F54E-7FC1CA18BD70}"/>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9315E236-531F-77ED-8ED8-EBDA0AE9620C}"/>
              </a:ext>
            </a:extLst>
          </p:cNvPr>
          <p:cNvSpPr>
            <a:spLocks noGrp="1"/>
          </p:cNvSpPr>
          <p:nvPr>
            <p:ph type="title"/>
          </p:nvPr>
        </p:nvSpPr>
        <p:spPr/>
        <p:txBody>
          <a:bodyPr/>
          <a:lstStyle/>
          <a:p>
            <a:r>
              <a:rPr lang="en-US" sz="1800" dirty="0"/>
              <a:t>Universal Hepatitis B Vaccination in Adults Aged 19–59 Years: Updated Recommendations of the Advisory Committee on Immunization Practices — United States, 2022</a:t>
            </a:r>
            <a:br>
              <a:rPr lang="en-US" sz="1800" dirty="0"/>
            </a:br>
            <a:r>
              <a:rPr lang="en-US" sz="1800" dirty="0"/>
              <a:t>Weekly / April 1, 2022 / 71(13);477–483</a:t>
            </a:r>
          </a:p>
        </p:txBody>
      </p:sp>
      <p:pic>
        <p:nvPicPr>
          <p:cNvPr id="11" name="Content Placeholder 10">
            <a:extLst>
              <a:ext uri="{FF2B5EF4-FFF2-40B4-BE49-F238E27FC236}">
                <a16:creationId xmlns:a16="http://schemas.microsoft.com/office/drawing/2014/main" id="{A9C88388-2538-99F6-5AB9-9E7980E0C509}"/>
              </a:ext>
            </a:extLst>
          </p:cNvPr>
          <p:cNvPicPr>
            <a:picLocks noGrp="1" noChangeAspect="1"/>
          </p:cNvPicPr>
          <p:nvPr>
            <p:ph idx="1"/>
          </p:nvPr>
        </p:nvPicPr>
        <p:blipFill>
          <a:blip r:embed="rId2"/>
          <a:stretch>
            <a:fillRect/>
          </a:stretch>
        </p:blipFill>
        <p:spPr>
          <a:xfrm>
            <a:off x="2555695" y="1485900"/>
            <a:ext cx="7080610" cy="4686300"/>
          </a:xfrm>
        </p:spPr>
      </p:pic>
    </p:spTree>
    <p:extLst>
      <p:ext uri="{BB962C8B-B14F-4D97-AF65-F5344CB8AC3E}">
        <p14:creationId xmlns:p14="http://schemas.microsoft.com/office/powerpoint/2010/main" val="2598665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56BE34-7A19-9787-EE4F-376159F44DF8}"/>
              </a:ext>
            </a:extLst>
          </p:cNvPr>
          <p:cNvSpPr>
            <a:spLocks noGrp="1"/>
          </p:cNvSpPr>
          <p:nvPr>
            <p:ph type="sldNum" sz="quarter" idx="12"/>
          </p:nvPr>
        </p:nvSpPr>
        <p:spPr/>
        <p:txBody>
          <a:bodyPr/>
          <a:lstStyle/>
          <a:p>
            <a:fld id="{06B54077-DDC4-8645-A9B4-3523D661A7EA}" type="slidenum">
              <a:rPr lang="en-US" smtClean="0"/>
              <a:t>23</a:t>
            </a:fld>
            <a:endParaRPr lang="en-US"/>
          </a:p>
        </p:txBody>
      </p:sp>
      <p:sp>
        <p:nvSpPr>
          <p:cNvPr id="3" name="Footer Placeholder 2">
            <a:extLst>
              <a:ext uri="{FF2B5EF4-FFF2-40B4-BE49-F238E27FC236}">
                <a16:creationId xmlns:a16="http://schemas.microsoft.com/office/drawing/2014/main" id="{AA0380F5-F3B2-449A-0146-46CBB018BC11}"/>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E9CAE95E-115E-EFDB-C359-3774A1BBB186}"/>
              </a:ext>
            </a:extLst>
          </p:cNvPr>
          <p:cNvSpPr>
            <a:spLocks noGrp="1"/>
          </p:cNvSpPr>
          <p:nvPr>
            <p:ph type="title"/>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dirty="0"/>
              <a:t>CHAGAS DISEASE – NOT SO EXOTIC</a:t>
            </a:r>
            <a:br>
              <a:rPr lang="en-US" dirty="0"/>
            </a:br>
            <a:r>
              <a:rPr kumimoji="0" lang="en-US" sz="1400" b="0" i="0" u="none" strike="noStrike" kern="1200" cap="none" spc="0" normalizeH="0" baseline="0" noProof="0" dirty="0">
                <a:ln>
                  <a:noFill/>
                </a:ln>
                <a:solidFill>
                  <a:srgbClr val="003B71"/>
                </a:solidFill>
                <a:effectLst/>
                <a:uLnTx/>
                <a:uFillTx/>
                <a:latin typeface="Arial" panose="020B0604020202020204"/>
                <a:ea typeface="+mn-ea"/>
                <a:cs typeface="+mn-cs"/>
              </a:rPr>
              <a:t>Slides courtesy of David Hamer, MD, Department of Global Health, Boston University as well as CDC (www.cdc.gov/parasites/chagas/)</a:t>
            </a:r>
            <a:br>
              <a:rPr kumimoji="0" lang="en-US" sz="1800" b="0" i="0" u="none" strike="noStrike" kern="1200" cap="none" spc="0" normalizeH="0" baseline="0" noProof="0" dirty="0">
                <a:ln>
                  <a:noFill/>
                </a:ln>
                <a:solidFill>
                  <a:srgbClr val="003B71"/>
                </a:solidFill>
                <a:effectLst/>
                <a:uLnTx/>
                <a:uFillTx/>
                <a:latin typeface="Arial" panose="020B0604020202020204"/>
                <a:ea typeface="+mn-ea"/>
                <a:cs typeface="+mn-cs"/>
              </a:rPr>
            </a:br>
            <a:endParaRPr lang="en-US" dirty="0"/>
          </a:p>
        </p:txBody>
      </p:sp>
      <p:pic>
        <p:nvPicPr>
          <p:cNvPr id="9" name="Content Placeholder 8">
            <a:extLst>
              <a:ext uri="{FF2B5EF4-FFF2-40B4-BE49-F238E27FC236}">
                <a16:creationId xmlns:a16="http://schemas.microsoft.com/office/drawing/2014/main" id="{806E66E1-0B1F-446D-FC48-5AF69FD71C12}"/>
              </a:ext>
            </a:extLst>
          </p:cNvPr>
          <p:cNvPicPr>
            <a:picLocks noGrp="1" noChangeAspect="1"/>
          </p:cNvPicPr>
          <p:nvPr>
            <p:ph sz="half" idx="1"/>
          </p:nvPr>
        </p:nvPicPr>
        <p:blipFill>
          <a:blip r:embed="rId2"/>
          <a:stretch>
            <a:fillRect/>
          </a:stretch>
        </p:blipFill>
        <p:spPr>
          <a:xfrm>
            <a:off x="381000" y="2378561"/>
            <a:ext cx="5578475" cy="2905741"/>
          </a:xfrm>
        </p:spPr>
      </p:pic>
      <p:pic>
        <p:nvPicPr>
          <p:cNvPr id="1026" name="Picture 2" descr="romana_sign">
            <a:extLst>
              <a:ext uri="{FF2B5EF4-FFF2-40B4-BE49-F238E27FC236}">
                <a16:creationId xmlns:a16="http://schemas.microsoft.com/office/drawing/2014/main" id="{45DAB1C8-B949-8E9A-E982-74F03B71108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14129" y="1485900"/>
            <a:ext cx="31750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263;g1d84b148294_0_151" descr="A close up of a person's chest&#10;&#10;Description automatically generated with low confidence">
            <a:extLst>
              <a:ext uri="{FF2B5EF4-FFF2-40B4-BE49-F238E27FC236}">
                <a16:creationId xmlns:a16="http://schemas.microsoft.com/office/drawing/2014/main" id="{00A68406-4E59-A99A-A283-34ADAEF2BF17}"/>
              </a:ext>
            </a:extLst>
          </p:cNvPr>
          <p:cNvPicPr preferRelativeResize="0"/>
          <p:nvPr/>
        </p:nvPicPr>
        <p:blipFill rotWithShape="1">
          <a:blip r:embed="rId4">
            <a:alphaModFix/>
          </a:blip>
          <a:srcRect/>
          <a:stretch/>
        </p:blipFill>
        <p:spPr>
          <a:xfrm>
            <a:off x="7287754" y="3763197"/>
            <a:ext cx="3027750" cy="2532425"/>
          </a:xfrm>
          <a:prstGeom prst="rect">
            <a:avLst/>
          </a:prstGeom>
          <a:noFill/>
          <a:ln>
            <a:noFill/>
          </a:ln>
        </p:spPr>
      </p:pic>
    </p:spTree>
    <p:extLst>
      <p:ext uri="{BB962C8B-B14F-4D97-AF65-F5344CB8AC3E}">
        <p14:creationId xmlns:p14="http://schemas.microsoft.com/office/powerpoint/2010/main" val="2579831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txBox="1">
            <a:spLocks noGrp="1"/>
          </p:cNvSpPr>
          <p:nvPr>
            <p:ph type="title"/>
          </p:nvPr>
        </p:nvSpPr>
        <p:spPr>
          <a:xfrm>
            <a:off x="415600" y="207151"/>
            <a:ext cx="11360800" cy="763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71717"/>
              </a:buClr>
              <a:buSzPts val="4267"/>
              <a:buFont typeface="Calibri"/>
              <a:buNone/>
            </a:pPr>
            <a:r>
              <a:rPr lang="en" sz="4267" b="1">
                <a:solidFill>
                  <a:srgbClr val="171717"/>
                </a:solidFill>
              </a:rPr>
              <a:t>Where is Chagas disease endemic?</a:t>
            </a:r>
            <a:endParaRPr sz="4267" b="1"/>
          </a:p>
        </p:txBody>
      </p:sp>
      <p:sp>
        <p:nvSpPr>
          <p:cNvPr id="153" name="Google Shape;153;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154" name="Google Shape;154;p5"/>
          <p:cNvSpPr txBox="1">
            <a:spLocks noGrp="1"/>
          </p:cNvSpPr>
          <p:nvPr>
            <p:ph type="body" idx="2"/>
          </p:nvPr>
        </p:nvSpPr>
        <p:spPr>
          <a:xfrm>
            <a:off x="6942150" y="1677225"/>
            <a:ext cx="5157600" cy="4260600"/>
          </a:xfrm>
          <a:prstGeom prst="rect">
            <a:avLst/>
          </a:prstGeom>
          <a:noFill/>
          <a:ln>
            <a:noFill/>
          </a:ln>
        </p:spPr>
        <p:txBody>
          <a:bodyPr spcFirstLastPara="1" wrap="square" lIns="91425" tIns="45700" rIns="91425" bIns="45700" anchor="t" anchorCtr="0">
            <a:normAutofit fontScale="92500" lnSpcReduction="10000"/>
          </a:bodyPr>
          <a:lstStyle/>
          <a:p>
            <a:pPr marL="228600" lvl="0" indent="-213359" algn="l" rtl="0">
              <a:lnSpc>
                <a:spcPct val="90000"/>
              </a:lnSpc>
              <a:spcBef>
                <a:spcPts val="0"/>
              </a:spcBef>
              <a:spcAft>
                <a:spcPts val="0"/>
              </a:spcAft>
              <a:buClr>
                <a:schemeClr val="dk1"/>
              </a:buClr>
              <a:buSzPct val="100000"/>
              <a:buChar char="•"/>
            </a:pPr>
            <a:r>
              <a:rPr lang="en" sz="3200" dirty="0">
                <a:latin typeface="Arial"/>
                <a:ea typeface="Arial"/>
                <a:cs typeface="Arial"/>
                <a:sym typeface="Arial"/>
              </a:rPr>
              <a:t>6-7 million people infected worldwide</a:t>
            </a:r>
            <a:endParaRPr dirty="0">
              <a:latin typeface="Arial"/>
              <a:ea typeface="Arial"/>
              <a:cs typeface="Arial"/>
              <a:sym typeface="Arial"/>
            </a:endParaRPr>
          </a:p>
          <a:p>
            <a:pPr marL="228600" lvl="0" indent="-213359" algn="l" rtl="0">
              <a:lnSpc>
                <a:spcPct val="90000"/>
              </a:lnSpc>
              <a:spcBef>
                <a:spcPts val="1000"/>
              </a:spcBef>
              <a:spcAft>
                <a:spcPts val="0"/>
              </a:spcAft>
              <a:buClr>
                <a:schemeClr val="dk1"/>
              </a:buClr>
              <a:buSzPct val="100000"/>
              <a:buChar char="•"/>
            </a:pPr>
            <a:r>
              <a:rPr lang="en" sz="3200" dirty="0">
                <a:latin typeface="Arial"/>
                <a:ea typeface="Arial"/>
                <a:cs typeface="Arial"/>
                <a:sym typeface="Arial"/>
              </a:rPr>
              <a:t>21 endemic countries:</a:t>
            </a:r>
            <a:endParaRPr sz="3200" dirty="0">
              <a:latin typeface="Arial"/>
              <a:ea typeface="Arial"/>
              <a:cs typeface="Arial"/>
              <a:sym typeface="Arial"/>
            </a:endParaRPr>
          </a:p>
          <a:p>
            <a:pPr marL="685800" lvl="1" indent="-302260" algn="l" rtl="0">
              <a:lnSpc>
                <a:spcPct val="90000"/>
              </a:lnSpc>
              <a:spcBef>
                <a:spcPts val="1000"/>
              </a:spcBef>
              <a:spcAft>
                <a:spcPts val="0"/>
              </a:spcAft>
              <a:buClr>
                <a:schemeClr val="dk1"/>
              </a:buClr>
              <a:buSzPct val="100000"/>
              <a:buChar char="•"/>
            </a:pPr>
            <a:r>
              <a:rPr lang="en" sz="3200" dirty="0">
                <a:latin typeface="Arial"/>
                <a:ea typeface="Arial"/>
                <a:cs typeface="Arial"/>
                <a:sym typeface="Arial"/>
              </a:rPr>
              <a:t>13% of population is at risk</a:t>
            </a:r>
            <a:endParaRPr dirty="0">
              <a:latin typeface="Arial"/>
              <a:ea typeface="Arial"/>
              <a:cs typeface="Arial"/>
              <a:sym typeface="Arial"/>
            </a:endParaRPr>
          </a:p>
          <a:p>
            <a:pPr marL="228600" lvl="0" indent="-213359" algn="l" rtl="0">
              <a:lnSpc>
                <a:spcPct val="90000"/>
              </a:lnSpc>
              <a:spcBef>
                <a:spcPts val="1000"/>
              </a:spcBef>
              <a:spcAft>
                <a:spcPts val="0"/>
              </a:spcAft>
              <a:buClr>
                <a:schemeClr val="dk1"/>
              </a:buClr>
              <a:buSzPct val="100000"/>
              <a:buChar char="•"/>
            </a:pPr>
            <a:r>
              <a:rPr lang="en" sz="3200" dirty="0">
                <a:latin typeface="Arial"/>
                <a:ea typeface="Arial"/>
                <a:cs typeface="Arial"/>
                <a:sym typeface="Arial"/>
              </a:rPr>
              <a:t>US is not considered an endemic country</a:t>
            </a:r>
            <a:endParaRPr sz="3200" dirty="0">
              <a:latin typeface="Arial"/>
              <a:ea typeface="Arial"/>
              <a:cs typeface="Arial"/>
              <a:sym typeface="Arial"/>
            </a:endParaRPr>
          </a:p>
          <a:p>
            <a:pPr marL="685800" lvl="1" indent="-302260" algn="l" rtl="0">
              <a:lnSpc>
                <a:spcPct val="90000"/>
              </a:lnSpc>
              <a:spcBef>
                <a:spcPts val="1000"/>
              </a:spcBef>
              <a:spcAft>
                <a:spcPts val="0"/>
              </a:spcAft>
              <a:buClr>
                <a:schemeClr val="dk1"/>
              </a:buClr>
              <a:buSzPct val="100000"/>
              <a:buChar char="•"/>
            </a:pPr>
            <a:r>
              <a:rPr lang="en" sz="3200" dirty="0">
                <a:latin typeface="Arial"/>
                <a:ea typeface="Arial"/>
                <a:cs typeface="Arial"/>
                <a:sym typeface="Arial"/>
              </a:rPr>
              <a:t>326,000–347,000 cases in the U.S (estimated)</a:t>
            </a:r>
            <a:endParaRPr dirty="0">
              <a:latin typeface="Arial"/>
              <a:ea typeface="Arial"/>
              <a:cs typeface="Arial"/>
              <a:sym typeface="Arial"/>
            </a:endParaRPr>
          </a:p>
          <a:p>
            <a:pPr marL="228600" lvl="0" indent="-50800" algn="l" rtl="0">
              <a:lnSpc>
                <a:spcPct val="90000"/>
              </a:lnSpc>
              <a:spcBef>
                <a:spcPts val="1000"/>
              </a:spcBef>
              <a:spcAft>
                <a:spcPts val="0"/>
              </a:spcAft>
              <a:buClr>
                <a:schemeClr val="dk1"/>
              </a:buClr>
              <a:buSzPct val="100000"/>
              <a:buFont typeface="Arial"/>
              <a:buNone/>
            </a:pPr>
            <a:endParaRPr dirty="0"/>
          </a:p>
        </p:txBody>
      </p:sp>
      <p:pic>
        <p:nvPicPr>
          <p:cNvPr id="155" name="Google Shape;155;p5"/>
          <p:cNvPicPr preferRelativeResize="0"/>
          <p:nvPr/>
        </p:nvPicPr>
        <p:blipFill rotWithShape="1">
          <a:blip r:embed="rId3">
            <a:alphaModFix/>
          </a:blip>
          <a:srcRect/>
          <a:stretch/>
        </p:blipFill>
        <p:spPr>
          <a:xfrm>
            <a:off x="604911" y="1189354"/>
            <a:ext cx="6129265" cy="5461495"/>
          </a:xfrm>
          <a:prstGeom prst="rect">
            <a:avLst/>
          </a:prstGeom>
          <a:noFill/>
          <a:ln>
            <a:noFill/>
          </a:ln>
        </p:spPr>
      </p:pic>
      <p:sp>
        <p:nvSpPr>
          <p:cNvPr id="156" name="Google Shape;156;p5"/>
          <p:cNvSpPr txBox="1"/>
          <p:nvPr/>
        </p:nvSpPr>
        <p:spPr>
          <a:xfrm>
            <a:off x="8039100" y="6443665"/>
            <a:ext cx="3886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b="0" i="0" u="none" strike="noStrike" cap="none">
                <a:solidFill>
                  <a:schemeClr val="dk1"/>
                </a:solidFill>
                <a:latin typeface="Calibri"/>
                <a:ea typeface="Calibri"/>
                <a:cs typeface="Calibri"/>
                <a:sym typeface="Calibri"/>
              </a:rPr>
              <a:t>Bern, NEJM 2015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1"/>
          <p:cNvSpPr txBox="1">
            <a:spLocks noGrp="1"/>
          </p:cNvSpPr>
          <p:nvPr>
            <p:ph type="body" idx="1"/>
          </p:nvPr>
        </p:nvSpPr>
        <p:spPr>
          <a:xfrm>
            <a:off x="411401" y="0"/>
            <a:ext cx="6078000" cy="6124800"/>
          </a:xfrm>
          <a:prstGeom prst="rect">
            <a:avLst/>
          </a:prstGeom>
          <a:noFill/>
          <a:ln>
            <a:noFill/>
          </a:ln>
        </p:spPr>
        <p:txBody>
          <a:bodyPr spcFirstLastPara="1" wrap="square" lIns="121900" tIns="121900" rIns="121900" bIns="121900" anchor="t" anchorCtr="0">
            <a:normAutofit lnSpcReduction="10000"/>
          </a:bodyPr>
          <a:lstStyle/>
          <a:p>
            <a:pPr marL="0" lvl="0" indent="0" algn="ctr" rtl="0">
              <a:lnSpc>
                <a:spcPct val="115000"/>
              </a:lnSpc>
              <a:spcBef>
                <a:spcPts val="0"/>
              </a:spcBef>
              <a:spcAft>
                <a:spcPts val="0"/>
              </a:spcAft>
              <a:buClr>
                <a:schemeClr val="dk1"/>
              </a:buClr>
              <a:buSzPts val="1800"/>
              <a:buNone/>
            </a:pPr>
            <a:endParaRPr sz="3733" dirty="0">
              <a:latin typeface="Arial"/>
              <a:ea typeface="Arial"/>
              <a:cs typeface="Arial"/>
              <a:sym typeface="Arial"/>
            </a:endParaRPr>
          </a:p>
          <a:p>
            <a:pPr marL="0" lvl="0" indent="0" algn="ctr" rtl="0">
              <a:lnSpc>
                <a:spcPct val="115000"/>
              </a:lnSpc>
              <a:spcBef>
                <a:spcPts val="2133"/>
              </a:spcBef>
              <a:spcAft>
                <a:spcPts val="0"/>
              </a:spcAft>
              <a:buClr>
                <a:schemeClr val="dk1"/>
              </a:buClr>
              <a:buSzPts val="1800"/>
              <a:buNone/>
            </a:pPr>
            <a:r>
              <a:rPr lang="en" sz="4267" dirty="0">
                <a:solidFill>
                  <a:schemeClr val="dk1"/>
                </a:solidFill>
                <a:latin typeface="Arial"/>
                <a:ea typeface="Arial"/>
                <a:cs typeface="Arial"/>
                <a:sym typeface="Arial"/>
              </a:rPr>
              <a:t>Exposure       </a:t>
            </a:r>
            <a:endParaRPr sz="4267" dirty="0">
              <a:solidFill>
                <a:schemeClr val="dk1"/>
              </a:solidFill>
              <a:latin typeface="Arial"/>
              <a:ea typeface="Arial"/>
              <a:cs typeface="Arial"/>
              <a:sym typeface="Arial"/>
            </a:endParaRPr>
          </a:p>
          <a:p>
            <a:pPr marL="0" lvl="0" indent="0" algn="l" rtl="0">
              <a:lnSpc>
                <a:spcPct val="115000"/>
              </a:lnSpc>
              <a:spcBef>
                <a:spcPts val="2133"/>
              </a:spcBef>
              <a:spcAft>
                <a:spcPts val="0"/>
              </a:spcAft>
              <a:buClr>
                <a:schemeClr val="dk1"/>
              </a:buClr>
              <a:buSzPts val="1800"/>
              <a:buNone/>
            </a:pPr>
            <a:endParaRPr sz="4267" dirty="0">
              <a:solidFill>
                <a:schemeClr val="dk1"/>
              </a:solidFill>
              <a:latin typeface="Arial"/>
              <a:ea typeface="Arial"/>
              <a:cs typeface="Arial"/>
              <a:sym typeface="Arial"/>
            </a:endParaRPr>
          </a:p>
          <a:p>
            <a:pPr marL="0" lvl="0" indent="0" algn="ctr" rtl="0">
              <a:lnSpc>
                <a:spcPct val="115000"/>
              </a:lnSpc>
              <a:spcBef>
                <a:spcPts val="2133"/>
              </a:spcBef>
              <a:spcAft>
                <a:spcPts val="0"/>
              </a:spcAft>
              <a:buClr>
                <a:schemeClr val="dk1"/>
              </a:buClr>
              <a:buSzPts val="1800"/>
              <a:buNone/>
            </a:pPr>
            <a:r>
              <a:rPr lang="en" sz="4267" dirty="0">
                <a:solidFill>
                  <a:schemeClr val="dk1"/>
                </a:solidFill>
                <a:latin typeface="Arial"/>
                <a:ea typeface="Arial"/>
                <a:cs typeface="Arial"/>
                <a:sym typeface="Arial"/>
              </a:rPr>
              <a:t>Acute phase </a:t>
            </a:r>
            <a:endParaRPr sz="4267" dirty="0">
              <a:solidFill>
                <a:schemeClr val="dk1"/>
              </a:solidFill>
              <a:latin typeface="Arial"/>
              <a:ea typeface="Arial"/>
              <a:cs typeface="Arial"/>
              <a:sym typeface="Arial"/>
            </a:endParaRPr>
          </a:p>
          <a:p>
            <a:pPr marL="0" lvl="0" indent="0" algn="ctr" rtl="0">
              <a:lnSpc>
                <a:spcPct val="115000"/>
              </a:lnSpc>
              <a:spcBef>
                <a:spcPts val="2133"/>
              </a:spcBef>
              <a:spcAft>
                <a:spcPts val="0"/>
              </a:spcAft>
              <a:buClr>
                <a:schemeClr val="dk1"/>
              </a:buClr>
              <a:buSzPts val="1800"/>
              <a:buNone/>
            </a:pPr>
            <a:endParaRPr sz="4267" dirty="0">
              <a:solidFill>
                <a:schemeClr val="dk1"/>
              </a:solidFill>
              <a:latin typeface="Arial"/>
              <a:ea typeface="Arial"/>
              <a:cs typeface="Arial"/>
              <a:sym typeface="Arial"/>
            </a:endParaRPr>
          </a:p>
          <a:p>
            <a:pPr marL="0" lvl="0" indent="0" algn="ctr" rtl="0">
              <a:lnSpc>
                <a:spcPct val="115000"/>
              </a:lnSpc>
              <a:spcBef>
                <a:spcPts val="2133"/>
              </a:spcBef>
              <a:spcAft>
                <a:spcPts val="2133"/>
              </a:spcAft>
              <a:buClr>
                <a:schemeClr val="dk1"/>
              </a:buClr>
              <a:buSzPts val="1800"/>
              <a:buNone/>
            </a:pPr>
            <a:r>
              <a:rPr lang="en" sz="4267" dirty="0">
                <a:solidFill>
                  <a:schemeClr val="dk1"/>
                </a:solidFill>
                <a:latin typeface="Arial"/>
                <a:ea typeface="Arial"/>
                <a:cs typeface="Arial"/>
                <a:sym typeface="Arial"/>
              </a:rPr>
              <a:t>Chronic phase</a:t>
            </a:r>
            <a:endParaRPr sz="4267" dirty="0">
              <a:solidFill>
                <a:schemeClr val="dk1"/>
              </a:solidFill>
              <a:latin typeface="Arial"/>
              <a:ea typeface="Arial"/>
              <a:cs typeface="Arial"/>
              <a:sym typeface="Arial"/>
            </a:endParaRPr>
          </a:p>
        </p:txBody>
      </p:sp>
      <p:cxnSp>
        <p:nvCxnSpPr>
          <p:cNvPr id="303" name="Google Shape;303;p11"/>
          <p:cNvCxnSpPr/>
          <p:nvPr/>
        </p:nvCxnSpPr>
        <p:spPr>
          <a:xfrm>
            <a:off x="3379260" y="1664928"/>
            <a:ext cx="0" cy="1226400"/>
          </a:xfrm>
          <a:prstGeom prst="straightConnector1">
            <a:avLst/>
          </a:prstGeom>
          <a:noFill/>
          <a:ln w="38100" cap="flat" cmpd="sng">
            <a:solidFill>
              <a:schemeClr val="dk1"/>
            </a:solidFill>
            <a:prstDash val="solid"/>
            <a:round/>
            <a:headEnd type="none" w="sm" len="sm"/>
            <a:tailEnd type="triangle" w="med" len="med"/>
          </a:ln>
        </p:spPr>
      </p:cxnSp>
      <p:cxnSp>
        <p:nvCxnSpPr>
          <p:cNvPr id="304" name="Google Shape;304;p11"/>
          <p:cNvCxnSpPr/>
          <p:nvPr/>
        </p:nvCxnSpPr>
        <p:spPr>
          <a:xfrm>
            <a:off x="3379260" y="3588437"/>
            <a:ext cx="0" cy="1328000"/>
          </a:xfrm>
          <a:prstGeom prst="straightConnector1">
            <a:avLst/>
          </a:prstGeom>
          <a:noFill/>
          <a:ln w="38100" cap="flat" cmpd="sng">
            <a:solidFill>
              <a:schemeClr val="dk1"/>
            </a:solidFill>
            <a:prstDash val="solid"/>
            <a:round/>
            <a:headEnd type="none" w="sm" len="sm"/>
            <a:tailEnd type="triangle" w="med" len="med"/>
          </a:ln>
        </p:spPr>
      </p:cxnSp>
      <p:pic>
        <p:nvPicPr>
          <p:cNvPr id="305" name="Google Shape;305;p11"/>
          <p:cNvPicPr preferRelativeResize="0"/>
          <p:nvPr/>
        </p:nvPicPr>
        <p:blipFill rotWithShape="1">
          <a:blip r:embed="rId3">
            <a:alphaModFix/>
          </a:blip>
          <a:srcRect/>
          <a:stretch/>
        </p:blipFill>
        <p:spPr>
          <a:xfrm>
            <a:off x="7033404" y="-40796"/>
            <a:ext cx="4827721" cy="6857989"/>
          </a:xfrm>
          <a:prstGeom prst="rect">
            <a:avLst/>
          </a:prstGeom>
          <a:noFill/>
          <a:ln>
            <a:noFill/>
          </a:ln>
        </p:spPr>
      </p:pic>
      <p:sp>
        <p:nvSpPr>
          <p:cNvPr id="306" name="Google Shape;306;p11"/>
          <p:cNvSpPr txBox="1"/>
          <p:nvPr/>
        </p:nvSpPr>
        <p:spPr>
          <a:xfrm>
            <a:off x="330875" y="6517100"/>
            <a:ext cx="577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Bern C, NEJM 2015. </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2FC6-DDA2-664E-9DFF-9C19E95AE878}"/>
              </a:ext>
            </a:extLst>
          </p:cNvPr>
          <p:cNvSpPr>
            <a:spLocks noGrp="1"/>
          </p:cNvSpPr>
          <p:nvPr>
            <p:ph type="title"/>
          </p:nvPr>
        </p:nvSpPr>
        <p:spPr>
          <a:xfrm>
            <a:off x="415600" y="243024"/>
            <a:ext cx="11360800" cy="763600"/>
          </a:xfrm>
        </p:spPr>
        <p:txBody>
          <a:bodyPr>
            <a:noAutofit/>
          </a:bodyPr>
          <a:lstStyle/>
          <a:p>
            <a:pPr algn="ctr"/>
            <a:r>
              <a:rPr lang="en-US" b="1" dirty="0">
                <a:latin typeface="+mj-lt"/>
              </a:rPr>
              <a:t>Congenital Chagas Disease</a:t>
            </a:r>
          </a:p>
        </p:txBody>
      </p:sp>
      <p:sp>
        <p:nvSpPr>
          <p:cNvPr id="3" name="Text Placeholder 2">
            <a:extLst>
              <a:ext uri="{FF2B5EF4-FFF2-40B4-BE49-F238E27FC236}">
                <a16:creationId xmlns:a16="http://schemas.microsoft.com/office/drawing/2014/main" id="{3515CBC3-E06B-2E48-9A8B-D5620BEFBD24}"/>
              </a:ext>
            </a:extLst>
          </p:cNvPr>
          <p:cNvSpPr>
            <a:spLocks noGrp="1"/>
          </p:cNvSpPr>
          <p:nvPr>
            <p:ph type="body" idx="1"/>
          </p:nvPr>
        </p:nvSpPr>
        <p:spPr>
          <a:xfrm>
            <a:off x="578249" y="1113943"/>
            <a:ext cx="11035502" cy="5501033"/>
          </a:xfrm>
        </p:spPr>
        <p:txBody>
          <a:bodyPr>
            <a:normAutofit fontScale="92500"/>
          </a:bodyPr>
          <a:lstStyle/>
          <a:p>
            <a:r>
              <a:rPr lang="en-US" sz="3200" dirty="0">
                <a:solidFill>
                  <a:schemeClr val="tx1"/>
                </a:solidFill>
                <a:latin typeface="+mn-lt"/>
              </a:rPr>
              <a:t>Approximately 40,000 women of reproductive age with Chagas disease in US</a:t>
            </a:r>
          </a:p>
          <a:p>
            <a:r>
              <a:rPr lang="en-US" sz="3200" dirty="0">
                <a:solidFill>
                  <a:schemeClr val="tx1"/>
                </a:solidFill>
                <a:latin typeface="+mn-lt"/>
              </a:rPr>
              <a:t>Estimated 63–315 cases of congenital Chagas disease occur annually</a:t>
            </a:r>
          </a:p>
          <a:p>
            <a:r>
              <a:rPr lang="en-US" sz="3200" dirty="0"/>
              <a:t>Women at risk should be screened before or during pregnancy (Mexico, C. America, S. America)</a:t>
            </a:r>
            <a:endParaRPr lang="en-US" sz="3200" dirty="0">
              <a:solidFill>
                <a:schemeClr val="tx1"/>
              </a:solidFill>
              <a:latin typeface="+mn-lt"/>
            </a:endParaRPr>
          </a:p>
          <a:p>
            <a:r>
              <a:rPr lang="en-US" sz="3200" dirty="0">
                <a:solidFill>
                  <a:schemeClr val="tx1"/>
                </a:solidFill>
                <a:latin typeface="+mn-lt"/>
              </a:rPr>
              <a:t>10-40% of infants symptomatic at birth</a:t>
            </a:r>
          </a:p>
          <a:p>
            <a:pPr lvl="1"/>
            <a:r>
              <a:rPr lang="en-US" sz="2667" dirty="0">
                <a:solidFill>
                  <a:schemeClr val="tx1"/>
                </a:solidFill>
                <a:latin typeface="+mn-lt"/>
              </a:rPr>
              <a:t>May present with prematurity, hepatosplenomegaly, jaundice, anemia and thrombocytopenia</a:t>
            </a:r>
          </a:p>
          <a:p>
            <a:pPr lvl="1"/>
            <a:r>
              <a:rPr lang="en-US" sz="2667" dirty="0">
                <a:solidFill>
                  <a:schemeClr val="tx1"/>
                </a:solidFill>
                <a:latin typeface="+mn-lt"/>
              </a:rPr>
              <a:t>Less commonly hydrops fetalis, pneumonitis and meningoencephalitis</a:t>
            </a:r>
          </a:p>
          <a:p>
            <a:r>
              <a:rPr lang="en-US" sz="3200" dirty="0">
                <a:solidFill>
                  <a:schemeClr val="tx1"/>
                </a:solidFill>
                <a:latin typeface="+mn-lt"/>
              </a:rPr>
              <a:t>20-30% may develop later cardiac complications</a:t>
            </a:r>
          </a:p>
          <a:p>
            <a:endParaRPr lang="en-US" sz="3200" dirty="0">
              <a:solidFill>
                <a:schemeClr val="tx1"/>
              </a:solidFill>
              <a:latin typeface="+mn-lt"/>
            </a:endParaRPr>
          </a:p>
          <a:p>
            <a:pPr lvl="2"/>
            <a:r>
              <a:rPr lang="en-US" sz="2133" dirty="0">
                <a:solidFill>
                  <a:schemeClr val="tx1"/>
                </a:solidFill>
                <a:latin typeface="+mn-lt"/>
              </a:rPr>
              <a:t>References: Bern CID 2009; Montgomery AJTMH 2014; Oliveira Exp Rev Anti Infect </a:t>
            </a:r>
            <a:r>
              <a:rPr lang="en-US" sz="2133" dirty="0" err="1">
                <a:solidFill>
                  <a:schemeClr val="tx1"/>
                </a:solidFill>
                <a:latin typeface="+mn-lt"/>
              </a:rPr>
              <a:t>Ther</a:t>
            </a:r>
            <a:r>
              <a:rPr lang="en-US" sz="2133" dirty="0">
                <a:solidFill>
                  <a:schemeClr val="tx1"/>
                </a:solidFill>
                <a:latin typeface="+mn-lt"/>
              </a:rPr>
              <a:t> 2010</a:t>
            </a:r>
          </a:p>
          <a:p>
            <a:pPr marL="1054100" lvl="2" indent="0">
              <a:buNone/>
            </a:pPr>
            <a:endParaRPr lang="en-US" sz="2133" dirty="0">
              <a:solidFill>
                <a:schemeClr val="tx1"/>
              </a:solidFill>
              <a:latin typeface="+mn-lt"/>
            </a:endParaRPr>
          </a:p>
        </p:txBody>
      </p:sp>
    </p:spTree>
    <p:extLst>
      <p:ext uri="{BB962C8B-B14F-4D97-AF65-F5344CB8AC3E}">
        <p14:creationId xmlns:p14="http://schemas.microsoft.com/office/powerpoint/2010/main" val="3544989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8"/>
          <p:cNvSpPr txBox="1"/>
          <p:nvPr/>
        </p:nvSpPr>
        <p:spPr>
          <a:xfrm>
            <a:off x="166225" y="229975"/>
            <a:ext cx="5870700" cy="2896800"/>
          </a:xfrm>
          <a:prstGeom prst="rect">
            <a:avLst/>
          </a:prstGeom>
          <a:noFill/>
          <a:ln>
            <a:noFill/>
          </a:ln>
        </p:spPr>
        <p:txBody>
          <a:bodyPr spcFirstLastPara="1" wrap="square" lIns="121900" tIns="121900" rIns="121900" bIns="121900" anchor="t" anchorCtr="0">
            <a:noAutofit/>
          </a:bodyPr>
          <a:lstStyle/>
          <a:p>
            <a:pPr marL="0" marR="0" lvl="0" indent="0" algn="l" rtl="0">
              <a:lnSpc>
                <a:spcPct val="80000"/>
              </a:lnSpc>
              <a:spcBef>
                <a:spcPts val="0"/>
              </a:spcBef>
              <a:spcAft>
                <a:spcPts val="0"/>
              </a:spcAft>
              <a:buNone/>
            </a:pPr>
            <a:endParaRPr sz="4313" b="1" dirty="0">
              <a:solidFill>
                <a:schemeClr val="dk1"/>
              </a:solidFill>
            </a:endParaRPr>
          </a:p>
          <a:p>
            <a:pPr marL="0" marR="0" lvl="0" indent="0" algn="l" rtl="0">
              <a:lnSpc>
                <a:spcPct val="80000"/>
              </a:lnSpc>
              <a:spcBef>
                <a:spcPts val="0"/>
              </a:spcBef>
              <a:spcAft>
                <a:spcPts val="0"/>
              </a:spcAft>
              <a:buNone/>
            </a:pPr>
            <a:endParaRPr sz="4416" b="1" dirty="0">
              <a:solidFill>
                <a:schemeClr val="dk1"/>
              </a:solidFill>
            </a:endParaRPr>
          </a:p>
          <a:p>
            <a:pPr marL="0" marR="0" lvl="0" indent="0" algn="l" rtl="0">
              <a:lnSpc>
                <a:spcPct val="80000"/>
              </a:lnSpc>
              <a:spcBef>
                <a:spcPts val="0"/>
              </a:spcBef>
              <a:spcAft>
                <a:spcPts val="0"/>
              </a:spcAft>
              <a:buNone/>
            </a:pPr>
            <a:r>
              <a:rPr lang="en" sz="4416" b="1" dirty="0">
                <a:solidFill>
                  <a:schemeClr val="dk1"/>
                </a:solidFill>
              </a:rPr>
              <a:t>Adult Manifestations</a:t>
            </a:r>
            <a:endParaRPr sz="3693" dirty="0">
              <a:solidFill>
                <a:schemeClr val="dk2"/>
              </a:solidFill>
            </a:endParaRPr>
          </a:p>
          <a:p>
            <a:pPr marL="609585" marR="0" lvl="0" indent="0" algn="l" rtl="0">
              <a:lnSpc>
                <a:spcPct val="80000"/>
              </a:lnSpc>
              <a:spcBef>
                <a:spcPts val="0"/>
              </a:spcBef>
              <a:spcAft>
                <a:spcPts val="0"/>
              </a:spcAft>
              <a:buNone/>
            </a:pPr>
            <a:endParaRPr sz="2866" dirty="0">
              <a:solidFill>
                <a:srgbClr val="171717"/>
              </a:solidFill>
            </a:endParaRPr>
          </a:p>
          <a:p>
            <a:pPr marL="0" marR="0" lvl="0" indent="0" algn="l" rtl="0">
              <a:lnSpc>
                <a:spcPct val="80000"/>
              </a:lnSpc>
              <a:spcBef>
                <a:spcPts val="0"/>
              </a:spcBef>
              <a:spcAft>
                <a:spcPts val="0"/>
              </a:spcAft>
              <a:buNone/>
            </a:pPr>
            <a:endParaRPr sz="2246" dirty="0">
              <a:solidFill>
                <a:srgbClr val="000000"/>
              </a:solidFill>
            </a:endParaRPr>
          </a:p>
        </p:txBody>
      </p:sp>
      <p:pic>
        <p:nvPicPr>
          <p:cNvPr id="320" name="Google Shape;320;p18"/>
          <p:cNvPicPr preferRelativeResize="0"/>
          <p:nvPr/>
        </p:nvPicPr>
        <p:blipFill rotWithShape="1">
          <a:blip r:embed="rId3">
            <a:alphaModFix/>
          </a:blip>
          <a:srcRect/>
          <a:stretch/>
        </p:blipFill>
        <p:spPr>
          <a:xfrm>
            <a:off x="2164567" y="4214164"/>
            <a:ext cx="2304205" cy="2521769"/>
          </a:xfrm>
          <a:prstGeom prst="rect">
            <a:avLst/>
          </a:prstGeom>
          <a:noFill/>
          <a:ln>
            <a:noFill/>
          </a:ln>
        </p:spPr>
      </p:pic>
      <p:pic>
        <p:nvPicPr>
          <p:cNvPr id="321" name="Google Shape;321;p18"/>
          <p:cNvPicPr preferRelativeResize="0"/>
          <p:nvPr/>
        </p:nvPicPr>
        <p:blipFill>
          <a:blip r:embed="rId4">
            <a:alphaModFix/>
          </a:blip>
          <a:stretch>
            <a:fillRect/>
          </a:stretch>
        </p:blipFill>
        <p:spPr>
          <a:xfrm>
            <a:off x="6441925" y="139775"/>
            <a:ext cx="5442750" cy="2864625"/>
          </a:xfrm>
          <a:prstGeom prst="rect">
            <a:avLst/>
          </a:prstGeom>
          <a:noFill/>
          <a:ln>
            <a:noFill/>
          </a:ln>
        </p:spPr>
      </p:pic>
      <p:pic>
        <p:nvPicPr>
          <p:cNvPr id="322" name="Google Shape;322;p18"/>
          <p:cNvPicPr preferRelativeResize="0"/>
          <p:nvPr/>
        </p:nvPicPr>
        <p:blipFill>
          <a:blip r:embed="rId5">
            <a:alphaModFix/>
          </a:blip>
          <a:stretch>
            <a:fillRect/>
          </a:stretch>
        </p:blipFill>
        <p:spPr>
          <a:xfrm>
            <a:off x="8011200" y="3126724"/>
            <a:ext cx="2304200" cy="366812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4"/>
          <p:cNvPicPr preferRelativeResize="0"/>
          <p:nvPr/>
        </p:nvPicPr>
        <p:blipFill rotWithShape="1">
          <a:blip r:embed="rId3">
            <a:alphaModFix/>
          </a:blip>
          <a:srcRect/>
          <a:stretch/>
        </p:blipFill>
        <p:spPr>
          <a:xfrm>
            <a:off x="651135" y="-628942"/>
            <a:ext cx="10626640" cy="7295148"/>
          </a:xfrm>
          <a:prstGeom prst="rect">
            <a:avLst/>
          </a:prstGeom>
          <a:noFill/>
          <a:ln>
            <a:noFill/>
          </a:ln>
        </p:spPr>
      </p:pic>
      <p:sp>
        <p:nvSpPr>
          <p:cNvPr id="328" name="Google Shape;328;p24"/>
          <p:cNvSpPr/>
          <p:nvPr/>
        </p:nvSpPr>
        <p:spPr>
          <a:xfrm>
            <a:off x="9372425" y="6429961"/>
            <a:ext cx="2819600" cy="4104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 sz="1867">
                <a:solidFill>
                  <a:schemeClr val="dk1"/>
                </a:solidFill>
                <a:latin typeface="Arial"/>
                <a:ea typeface="Arial"/>
                <a:cs typeface="Arial"/>
                <a:sym typeface="Arial"/>
              </a:rPr>
              <a:t>Carmo,</a:t>
            </a:r>
            <a:r>
              <a:rPr lang="en" sz="1867" i="1">
                <a:solidFill>
                  <a:schemeClr val="dk1"/>
                </a:solidFill>
                <a:latin typeface="Arial"/>
                <a:ea typeface="Arial"/>
                <a:cs typeface="Arial"/>
                <a:sym typeface="Arial"/>
              </a:rPr>
              <a:t> Circulation </a:t>
            </a:r>
            <a:r>
              <a:rPr lang="en" sz="1867">
                <a:solidFill>
                  <a:schemeClr val="dk1"/>
                </a:solidFill>
                <a:latin typeface="Arial"/>
                <a:ea typeface="Arial"/>
                <a:cs typeface="Arial"/>
                <a:sym typeface="Arial"/>
              </a:rPr>
              <a:t>2018</a:t>
            </a:r>
            <a:endParaRPr sz="2400">
              <a:solidFill>
                <a:schemeClr val="dk1"/>
              </a:solidFill>
              <a:latin typeface="Calibri"/>
              <a:ea typeface="Calibri"/>
              <a:cs typeface="Calibri"/>
              <a:sym typeface="Calibri"/>
            </a:endParaRPr>
          </a:p>
        </p:txBody>
      </p:sp>
      <p:sp>
        <p:nvSpPr>
          <p:cNvPr id="329" name="Google Shape;329;p24"/>
          <p:cNvSpPr txBox="1"/>
          <p:nvPr/>
        </p:nvSpPr>
        <p:spPr>
          <a:xfrm>
            <a:off x="914225" y="-723343"/>
            <a:ext cx="3886400" cy="1880000"/>
          </a:xfrm>
          <a:prstGeom prst="rect">
            <a:avLst/>
          </a:prstGeom>
          <a:solidFill>
            <a:schemeClr val="lt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30" name="Google Shape;330;p24"/>
          <p:cNvSpPr txBox="1"/>
          <p:nvPr/>
        </p:nvSpPr>
        <p:spPr>
          <a:xfrm>
            <a:off x="220041" y="4051036"/>
            <a:ext cx="3089100" cy="2010900"/>
          </a:xfrm>
          <a:prstGeom prst="rect">
            <a:avLst/>
          </a:prstGeom>
          <a:solidFill>
            <a:schemeClr val="lt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 sz="4267">
                <a:solidFill>
                  <a:srgbClr val="FC771E"/>
                </a:solidFill>
                <a:latin typeface="Arial"/>
                <a:ea typeface="Arial"/>
                <a:cs typeface="Arial"/>
                <a:sym typeface="Arial"/>
              </a:rPr>
              <a:t>Aneurysms</a:t>
            </a:r>
            <a:endParaRPr sz="1867">
              <a:solidFill>
                <a:srgbClr val="FC771E"/>
              </a:solidFill>
              <a:latin typeface="Arial"/>
              <a:ea typeface="Arial"/>
              <a:cs typeface="Arial"/>
              <a:sym typeface="Arial"/>
            </a:endParaRPr>
          </a:p>
          <a:p>
            <a:pPr marL="0" marR="0" lvl="0" indent="0" algn="l" rtl="0">
              <a:spcBef>
                <a:spcPts val="0"/>
              </a:spcBef>
              <a:spcAft>
                <a:spcPts val="0"/>
              </a:spcAft>
              <a:buNone/>
            </a:pPr>
            <a:endParaRPr sz="1867">
              <a:solidFill>
                <a:srgbClr val="000000"/>
              </a:solidFill>
              <a:latin typeface="Arial"/>
              <a:ea typeface="Arial"/>
              <a:cs typeface="Arial"/>
              <a:sym typeface="Arial"/>
            </a:endParaRPr>
          </a:p>
          <a:p>
            <a:pPr marL="0" marR="0" lvl="0" indent="0" algn="l" rtl="0">
              <a:spcBef>
                <a:spcPts val="0"/>
              </a:spcBef>
              <a:spcAft>
                <a:spcPts val="0"/>
              </a:spcAft>
              <a:buNone/>
            </a:pPr>
            <a:r>
              <a:rPr lang="en" sz="1867">
                <a:solidFill>
                  <a:srgbClr val="000000"/>
                </a:solidFill>
                <a:latin typeface="Arial"/>
                <a:ea typeface="Arial"/>
                <a:cs typeface="Arial"/>
                <a:sym typeface="Arial"/>
              </a:rPr>
              <a:t> </a:t>
            </a:r>
            <a:endParaRPr sz="2400">
              <a:solidFill>
                <a:schemeClr val="dk1"/>
              </a:solidFill>
              <a:latin typeface="Calibri"/>
              <a:ea typeface="Calibri"/>
              <a:cs typeface="Calibri"/>
              <a:sym typeface="Calibri"/>
            </a:endParaRPr>
          </a:p>
        </p:txBody>
      </p:sp>
      <p:sp>
        <p:nvSpPr>
          <p:cNvPr id="331" name="Google Shape;331;p24"/>
          <p:cNvSpPr txBox="1"/>
          <p:nvPr/>
        </p:nvSpPr>
        <p:spPr>
          <a:xfrm>
            <a:off x="3145187" y="5327533"/>
            <a:ext cx="690800" cy="1102400"/>
          </a:xfrm>
          <a:prstGeom prst="rect">
            <a:avLst/>
          </a:prstGeom>
          <a:solidFill>
            <a:schemeClr val="lt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32" name="Google Shape;332;p24"/>
          <p:cNvSpPr txBox="1"/>
          <p:nvPr/>
        </p:nvSpPr>
        <p:spPr>
          <a:xfrm>
            <a:off x="8544575" y="745151"/>
            <a:ext cx="3647700" cy="1938600"/>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endParaRPr sz="1267">
              <a:solidFill>
                <a:srgbClr val="00B0F0"/>
              </a:solidFill>
            </a:endParaRPr>
          </a:p>
          <a:p>
            <a:pPr marL="0" marR="0" lvl="0" indent="0" algn="ctr" rtl="0">
              <a:spcBef>
                <a:spcPts val="0"/>
              </a:spcBef>
              <a:spcAft>
                <a:spcPts val="0"/>
              </a:spcAft>
              <a:buNone/>
            </a:pPr>
            <a:r>
              <a:rPr lang="en" sz="4267">
                <a:solidFill>
                  <a:srgbClr val="00B0F0"/>
                </a:solidFill>
                <a:latin typeface="Arial"/>
                <a:ea typeface="Arial"/>
                <a:cs typeface="Arial"/>
                <a:sym typeface="Arial"/>
              </a:rPr>
              <a:t>Myocardial </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 sz="4267">
                <a:solidFill>
                  <a:srgbClr val="00B0F0"/>
                </a:solidFill>
                <a:latin typeface="Arial"/>
                <a:ea typeface="Arial"/>
                <a:cs typeface="Arial"/>
                <a:sym typeface="Arial"/>
              </a:rPr>
              <a:t>Abnormalities </a:t>
            </a:r>
            <a:endParaRPr sz="1867">
              <a:solidFill>
                <a:srgbClr val="00B0F0"/>
              </a:solidFill>
              <a:latin typeface="Arial"/>
              <a:ea typeface="Arial"/>
              <a:cs typeface="Arial"/>
              <a:sym typeface="Arial"/>
            </a:endParaRPr>
          </a:p>
          <a:p>
            <a:pPr marL="0" marR="0" lvl="0" indent="0" algn="l" rtl="0">
              <a:spcBef>
                <a:spcPts val="0"/>
              </a:spcBef>
              <a:spcAft>
                <a:spcPts val="0"/>
              </a:spcAft>
              <a:buNone/>
            </a:pPr>
            <a:r>
              <a:rPr lang="en" sz="1867">
                <a:solidFill>
                  <a:srgbClr val="000000"/>
                </a:solidFill>
                <a:latin typeface="Arial"/>
                <a:ea typeface="Arial"/>
                <a:cs typeface="Arial"/>
                <a:sym typeface="Arial"/>
              </a:rPr>
              <a:t> </a:t>
            </a:r>
            <a:endParaRPr sz="2400">
              <a:solidFill>
                <a:schemeClr val="dk1"/>
              </a:solidFill>
              <a:latin typeface="Calibri"/>
              <a:ea typeface="Calibri"/>
              <a:cs typeface="Calibri"/>
              <a:sym typeface="Calibri"/>
            </a:endParaRPr>
          </a:p>
        </p:txBody>
      </p:sp>
      <p:sp>
        <p:nvSpPr>
          <p:cNvPr id="333" name="Google Shape;333;p24"/>
          <p:cNvSpPr txBox="1"/>
          <p:nvPr/>
        </p:nvSpPr>
        <p:spPr>
          <a:xfrm>
            <a:off x="462441" y="960227"/>
            <a:ext cx="2846800" cy="2010800"/>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 sz="4267" b="1">
                <a:solidFill>
                  <a:srgbClr val="0000FF"/>
                </a:solidFill>
                <a:latin typeface="Arial"/>
                <a:ea typeface="Arial"/>
                <a:cs typeface="Arial"/>
                <a:sym typeface="Arial"/>
              </a:rPr>
              <a:t>Cardiac</a:t>
            </a:r>
            <a:endParaRPr sz="2400">
              <a:solidFill>
                <a:srgbClr val="0000FF"/>
              </a:solidFill>
              <a:latin typeface="Calibri"/>
              <a:ea typeface="Calibri"/>
              <a:cs typeface="Calibri"/>
              <a:sym typeface="Calibri"/>
            </a:endParaRPr>
          </a:p>
          <a:p>
            <a:pPr marL="0" marR="0" lvl="0" indent="0" algn="ctr" rtl="0">
              <a:spcBef>
                <a:spcPts val="0"/>
              </a:spcBef>
              <a:spcAft>
                <a:spcPts val="0"/>
              </a:spcAft>
              <a:buNone/>
            </a:pPr>
            <a:r>
              <a:rPr lang="en" sz="4267" b="1">
                <a:solidFill>
                  <a:srgbClr val="0000FF"/>
                </a:solidFill>
                <a:latin typeface="Arial"/>
                <a:ea typeface="Arial"/>
                <a:cs typeface="Arial"/>
                <a:sym typeface="Arial"/>
              </a:rPr>
              <a:t>Rhythms</a:t>
            </a:r>
            <a:endParaRPr sz="2400">
              <a:solidFill>
                <a:srgbClr val="0000FF"/>
              </a:solidFill>
              <a:latin typeface="Calibri"/>
              <a:ea typeface="Calibri"/>
              <a:cs typeface="Calibri"/>
              <a:sym typeface="Calibri"/>
            </a:endParaRPr>
          </a:p>
          <a:p>
            <a:pPr marL="0" marR="0" lvl="0" indent="0" algn="ctr" rtl="0">
              <a:spcBef>
                <a:spcPts val="0"/>
              </a:spcBef>
              <a:spcAft>
                <a:spcPts val="0"/>
              </a:spcAft>
              <a:buNone/>
            </a:pPr>
            <a:endParaRPr sz="1867">
              <a:solidFill>
                <a:srgbClr val="000000"/>
              </a:solidFill>
              <a:latin typeface="Arial"/>
              <a:ea typeface="Arial"/>
              <a:cs typeface="Arial"/>
              <a:sym typeface="Arial"/>
            </a:endParaRPr>
          </a:p>
          <a:p>
            <a:pPr marL="0" marR="0" lvl="0" indent="0" algn="l" rtl="0">
              <a:spcBef>
                <a:spcPts val="0"/>
              </a:spcBef>
              <a:spcAft>
                <a:spcPts val="0"/>
              </a:spcAft>
              <a:buNone/>
            </a:pPr>
            <a:r>
              <a:rPr lang="en" sz="1867">
                <a:solidFill>
                  <a:srgbClr val="000000"/>
                </a:solidFill>
                <a:latin typeface="Arial"/>
                <a:ea typeface="Arial"/>
                <a:cs typeface="Arial"/>
                <a:sym typeface="Arial"/>
              </a:rPr>
              <a:t> </a:t>
            </a:r>
            <a:endParaRPr sz="2400">
              <a:solidFill>
                <a:schemeClr val="dk1"/>
              </a:solidFill>
              <a:latin typeface="Calibri"/>
              <a:ea typeface="Calibri"/>
              <a:cs typeface="Calibri"/>
              <a:sym typeface="Calibri"/>
            </a:endParaRPr>
          </a:p>
        </p:txBody>
      </p:sp>
      <p:sp>
        <p:nvSpPr>
          <p:cNvPr id="334" name="Google Shape;334;p24"/>
          <p:cNvSpPr txBox="1"/>
          <p:nvPr/>
        </p:nvSpPr>
        <p:spPr>
          <a:xfrm>
            <a:off x="8752440" y="2508220"/>
            <a:ext cx="2384700" cy="1020900"/>
          </a:xfrm>
          <a:prstGeom prst="rect">
            <a:avLst/>
          </a:prstGeom>
          <a:solidFill>
            <a:schemeClr val="lt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35" name="Google Shape;335;p24"/>
          <p:cNvSpPr txBox="1"/>
          <p:nvPr/>
        </p:nvSpPr>
        <p:spPr>
          <a:xfrm>
            <a:off x="8180041" y="-153843"/>
            <a:ext cx="2957200" cy="1020800"/>
          </a:xfrm>
          <a:prstGeom prst="rect">
            <a:avLst/>
          </a:prstGeom>
          <a:solidFill>
            <a:schemeClr val="lt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36" name="Google Shape;336;p24"/>
          <p:cNvSpPr txBox="1"/>
          <p:nvPr/>
        </p:nvSpPr>
        <p:spPr>
          <a:xfrm>
            <a:off x="8674275" y="3988175"/>
            <a:ext cx="3388200" cy="2136600"/>
          </a:xfrm>
          <a:prstGeom prst="rect">
            <a:avLst/>
          </a:prstGeom>
          <a:solidFill>
            <a:schemeClr val="lt1"/>
          </a:solid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 sz="4133">
                <a:solidFill>
                  <a:srgbClr val="FF0000"/>
                </a:solidFill>
                <a:latin typeface="Arial"/>
                <a:ea typeface="Arial"/>
                <a:cs typeface="Arial"/>
                <a:sym typeface="Arial"/>
              </a:rPr>
              <a:t>Thrombo-</a:t>
            </a:r>
            <a:endParaRPr sz="4133">
              <a:solidFill>
                <a:srgbClr val="FF0000"/>
              </a:solidFill>
              <a:latin typeface="Arial"/>
              <a:ea typeface="Arial"/>
              <a:cs typeface="Arial"/>
              <a:sym typeface="Arial"/>
            </a:endParaRPr>
          </a:p>
          <a:p>
            <a:pPr marL="0" marR="0" lvl="0" indent="0" algn="ctr" rtl="0">
              <a:spcBef>
                <a:spcPts val="0"/>
              </a:spcBef>
              <a:spcAft>
                <a:spcPts val="0"/>
              </a:spcAft>
              <a:buNone/>
            </a:pPr>
            <a:r>
              <a:rPr lang="en" sz="4133">
                <a:solidFill>
                  <a:srgbClr val="FF0000"/>
                </a:solidFill>
                <a:latin typeface="Arial"/>
                <a:ea typeface="Arial"/>
                <a:cs typeface="Arial"/>
                <a:sym typeface="Arial"/>
              </a:rPr>
              <a:t>embolism</a:t>
            </a:r>
            <a:endParaRPr sz="24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5"/>
          <p:cNvSpPr txBox="1">
            <a:spLocks noGrp="1"/>
          </p:cNvSpPr>
          <p:nvPr>
            <p:ph type="title"/>
          </p:nvPr>
        </p:nvSpPr>
        <p:spPr>
          <a:xfrm>
            <a:off x="3303943" y="150329"/>
            <a:ext cx="5680400" cy="7636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115000"/>
              </a:lnSpc>
              <a:spcBef>
                <a:spcPts val="0"/>
              </a:spcBef>
              <a:spcAft>
                <a:spcPts val="2133"/>
              </a:spcAft>
              <a:buClr>
                <a:schemeClr val="dk1"/>
              </a:buClr>
              <a:buSzPct val="27499"/>
              <a:buFont typeface="Calibri"/>
              <a:buNone/>
            </a:pPr>
            <a:r>
              <a:rPr lang="en" sz="5333" b="1">
                <a:solidFill>
                  <a:schemeClr val="dk1"/>
                </a:solidFill>
              </a:rPr>
              <a:t>Arrhythmias</a:t>
            </a:r>
            <a:r>
              <a:rPr lang="en" sz="5333" b="1">
                <a:solidFill>
                  <a:srgbClr val="FF0000"/>
                </a:solidFill>
              </a:rPr>
              <a:t> </a:t>
            </a:r>
            <a:endParaRPr sz="5333" b="1">
              <a:solidFill>
                <a:srgbClr val="FF0000"/>
              </a:solidFill>
            </a:endParaRPr>
          </a:p>
        </p:txBody>
      </p:sp>
      <p:sp>
        <p:nvSpPr>
          <p:cNvPr id="342" name="Google Shape;342;p25"/>
          <p:cNvSpPr txBox="1">
            <a:spLocks noGrp="1"/>
          </p:cNvSpPr>
          <p:nvPr>
            <p:ph type="body" idx="1"/>
          </p:nvPr>
        </p:nvSpPr>
        <p:spPr>
          <a:xfrm>
            <a:off x="149877" y="1388871"/>
            <a:ext cx="53736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Clr>
                <a:schemeClr val="dk1"/>
              </a:buClr>
              <a:buSzPct val="64285"/>
              <a:buNone/>
            </a:pPr>
            <a:endParaRPr dirty="0">
              <a:solidFill>
                <a:schemeClr val="dk1"/>
              </a:solidFill>
              <a:latin typeface="Arial"/>
              <a:ea typeface="Arial"/>
              <a:cs typeface="Arial"/>
              <a:sym typeface="Arial"/>
            </a:endParaRPr>
          </a:p>
          <a:p>
            <a:pPr marL="609585" lvl="0" indent="-496557" algn="l" rtl="0">
              <a:lnSpc>
                <a:spcPct val="100000"/>
              </a:lnSpc>
              <a:spcBef>
                <a:spcPts val="0"/>
              </a:spcBef>
              <a:spcAft>
                <a:spcPts val="0"/>
              </a:spcAft>
              <a:buClr>
                <a:schemeClr val="dk1"/>
              </a:buClr>
              <a:buSzPct val="75000"/>
              <a:buChar char="●"/>
            </a:pPr>
            <a:r>
              <a:rPr lang="en" sz="3200" dirty="0">
                <a:solidFill>
                  <a:schemeClr val="dk1"/>
                </a:solidFill>
                <a:latin typeface="Arial"/>
                <a:ea typeface="Arial"/>
                <a:cs typeface="Arial"/>
                <a:sym typeface="Arial"/>
              </a:rPr>
              <a:t>Bradyarrhythmias</a:t>
            </a:r>
            <a:endParaRPr sz="3200" dirty="0">
              <a:solidFill>
                <a:schemeClr val="dk1"/>
              </a:solidFill>
              <a:latin typeface="Arial"/>
              <a:ea typeface="Arial"/>
              <a:cs typeface="Arial"/>
              <a:sym typeface="Arial"/>
            </a:endParaRPr>
          </a:p>
          <a:p>
            <a:pPr marL="609585" lvl="0" indent="0" algn="l" rtl="0">
              <a:lnSpc>
                <a:spcPct val="100000"/>
              </a:lnSpc>
              <a:spcBef>
                <a:spcPts val="0"/>
              </a:spcBef>
              <a:spcAft>
                <a:spcPts val="0"/>
              </a:spcAft>
              <a:buClr>
                <a:schemeClr val="dk1"/>
              </a:buClr>
              <a:buSzPct val="56250"/>
              <a:buNone/>
            </a:pPr>
            <a:endParaRPr sz="3200" dirty="0">
              <a:solidFill>
                <a:schemeClr val="dk1"/>
              </a:solidFill>
              <a:latin typeface="Arial"/>
              <a:ea typeface="Arial"/>
              <a:cs typeface="Arial"/>
              <a:sym typeface="Arial"/>
            </a:endParaRPr>
          </a:p>
          <a:p>
            <a:pPr marL="609585" lvl="0" indent="-496557" algn="l" rtl="0">
              <a:lnSpc>
                <a:spcPct val="100000"/>
              </a:lnSpc>
              <a:spcBef>
                <a:spcPts val="0"/>
              </a:spcBef>
              <a:spcAft>
                <a:spcPts val="0"/>
              </a:spcAft>
              <a:buClr>
                <a:schemeClr val="dk1"/>
              </a:buClr>
              <a:buSzPct val="75000"/>
              <a:buChar char="●"/>
            </a:pPr>
            <a:r>
              <a:rPr lang="en" sz="3200" dirty="0">
                <a:solidFill>
                  <a:schemeClr val="dk1"/>
                </a:solidFill>
                <a:latin typeface="Arial"/>
                <a:ea typeface="Arial"/>
                <a:cs typeface="Arial"/>
                <a:sym typeface="Arial"/>
              </a:rPr>
              <a:t>Tachyarrhythmias</a:t>
            </a:r>
            <a:endParaRPr sz="3200"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56250"/>
              <a:buNone/>
            </a:pPr>
            <a:endParaRPr sz="3200" dirty="0">
              <a:solidFill>
                <a:schemeClr val="dk1"/>
              </a:solidFill>
              <a:latin typeface="Arial"/>
              <a:ea typeface="Arial"/>
              <a:cs typeface="Arial"/>
              <a:sym typeface="Arial"/>
            </a:endParaRPr>
          </a:p>
          <a:p>
            <a:pPr marL="609585" lvl="0" indent="-496557" algn="l" rtl="0">
              <a:lnSpc>
                <a:spcPct val="100000"/>
              </a:lnSpc>
              <a:spcBef>
                <a:spcPts val="0"/>
              </a:spcBef>
              <a:spcAft>
                <a:spcPts val="0"/>
              </a:spcAft>
              <a:buClr>
                <a:schemeClr val="dk1"/>
              </a:buClr>
              <a:buSzPct val="75000"/>
              <a:buChar char="●"/>
            </a:pPr>
            <a:r>
              <a:rPr lang="en" sz="3200" dirty="0">
                <a:solidFill>
                  <a:schemeClr val="dk1"/>
                </a:solidFill>
                <a:latin typeface="Arial"/>
                <a:ea typeface="Arial"/>
                <a:cs typeface="Arial"/>
                <a:sym typeface="Arial"/>
              </a:rPr>
              <a:t>Conduction delays</a:t>
            </a:r>
            <a:endParaRPr dirty="0">
              <a:latin typeface="Arial"/>
              <a:ea typeface="Arial"/>
              <a:cs typeface="Arial"/>
              <a:sym typeface="Arial"/>
            </a:endParaRPr>
          </a:p>
          <a:p>
            <a:pPr marL="1219170" lvl="1" indent="-464595" algn="l" rtl="0">
              <a:lnSpc>
                <a:spcPct val="100000"/>
              </a:lnSpc>
              <a:spcBef>
                <a:spcPts val="0"/>
              </a:spcBef>
              <a:spcAft>
                <a:spcPts val="0"/>
              </a:spcAft>
              <a:buClr>
                <a:schemeClr val="dk1"/>
              </a:buClr>
              <a:buSzPct val="74990"/>
              <a:buChar char="○"/>
            </a:pPr>
            <a:r>
              <a:rPr lang="en" sz="2667" dirty="0">
                <a:solidFill>
                  <a:schemeClr val="dk1"/>
                </a:solidFill>
                <a:latin typeface="Arial"/>
                <a:ea typeface="Arial"/>
                <a:cs typeface="Arial"/>
                <a:sym typeface="Arial"/>
              </a:rPr>
              <a:t>RBBB most common</a:t>
            </a:r>
            <a:endParaRPr dirty="0">
              <a:latin typeface="Arial"/>
              <a:ea typeface="Arial"/>
              <a:cs typeface="Arial"/>
              <a:sym typeface="Arial"/>
            </a:endParaRPr>
          </a:p>
          <a:p>
            <a:pPr marL="1219170" lvl="1" indent="-464595" algn="l" rtl="0">
              <a:lnSpc>
                <a:spcPct val="100000"/>
              </a:lnSpc>
              <a:spcBef>
                <a:spcPts val="0"/>
              </a:spcBef>
              <a:spcAft>
                <a:spcPts val="0"/>
              </a:spcAft>
              <a:buClr>
                <a:schemeClr val="dk1"/>
              </a:buClr>
              <a:buSzPct val="74990"/>
              <a:buChar char="○"/>
            </a:pPr>
            <a:r>
              <a:rPr lang="en" sz="2667" dirty="0">
                <a:solidFill>
                  <a:schemeClr val="dk1"/>
                </a:solidFill>
                <a:latin typeface="Arial"/>
                <a:ea typeface="Arial"/>
                <a:cs typeface="Arial"/>
                <a:sym typeface="Arial"/>
              </a:rPr>
              <a:t>LAFB, PVCs</a:t>
            </a:r>
            <a:endParaRPr dirty="0">
              <a:latin typeface="Arial"/>
              <a:ea typeface="Arial"/>
              <a:cs typeface="Arial"/>
              <a:sym typeface="Arial"/>
            </a:endParaRPr>
          </a:p>
          <a:p>
            <a:pPr marL="609585" lvl="1" indent="0" algn="l" rtl="0">
              <a:lnSpc>
                <a:spcPct val="100000"/>
              </a:lnSpc>
              <a:spcBef>
                <a:spcPts val="0"/>
              </a:spcBef>
              <a:spcAft>
                <a:spcPts val="0"/>
              </a:spcAft>
              <a:buClr>
                <a:schemeClr val="dk1"/>
              </a:buClr>
              <a:buSzPct val="43750"/>
              <a:buNone/>
            </a:pPr>
            <a:endParaRPr sz="3200"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64285"/>
              <a:buNone/>
            </a:pPr>
            <a:endParaRPr dirty="0">
              <a:latin typeface="Arial"/>
              <a:ea typeface="Arial"/>
              <a:cs typeface="Arial"/>
              <a:sym typeface="Arial"/>
            </a:endParaRPr>
          </a:p>
          <a:p>
            <a:pPr marL="1219170" lvl="0" indent="0" algn="l" rtl="0">
              <a:lnSpc>
                <a:spcPct val="100000"/>
              </a:lnSpc>
              <a:spcBef>
                <a:spcPts val="0"/>
              </a:spcBef>
              <a:spcAft>
                <a:spcPts val="0"/>
              </a:spcAft>
              <a:buClr>
                <a:schemeClr val="dk1"/>
              </a:buClr>
              <a:buSzPct val="67491"/>
              <a:buNone/>
            </a:pPr>
            <a:endParaRPr sz="2667" dirty="0">
              <a:solidFill>
                <a:schemeClr val="dk1"/>
              </a:solidFill>
              <a:latin typeface="Arial"/>
              <a:ea typeface="Arial"/>
              <a:cs typeface="Arial"/>
              <a:sym typeface="Arial"/>
            </a:endParaRPr>
          </a:p>
          <a:p>
            <a:pPr marL="0" lvl="0" indent="0" algn="l" rtl="0">
              <a:lnSpc>
                <a:spcPct val="115000"/>
              </a:lnSpc>
              <a:spcBef>
                <a:spcPts val="0"/>
              </a:spcBef>
              <a:spcAft>
                <a:spcPts val="2133"/>
              </a:spcAft>
              <a:buClr>
                <a:schemeClr val="dk1"/>
              </a:buClr>
              <a:buSzPct val="64285"/>
              <a:buNone/>
            </a:pPr>
            <a:endParaRPr dirty="0">
              <a:solidFill>
                <a:schemeClr val="dk1"/>
              </a:solidFill>
              <a:latin typeface="Arial"/>
              <a:ea typeface="Arial"/>
              <a:cs typeface="Arial"/>
              <a:sym typeface="Arial"/>
            </a:endParaRPr>
          </a:p>
        </p:txBody>
      </p:sp>
      <p:pic>
        <p:nvPicPr>
          <p:cNvPr id="343" name="Google Shape;343;p25"/>
          <p:cNvPicPr preferRelativeResize="0"/>
          <p:nvPr/>
        </p:nvPicPr>
        <p:blipFill rotWithShape="1">
          <a:blip r:embed="rId3">
            <a:alphaModFix/>
          </a:blip>
          <a:srcRect/>
          <a:stretch/>
        </p:blipFill>
        <p:spPr>
          <a:xfrm>
            <a:off x="4856546" y="1388871"/>
            <a:ext cx="7185577" cy="5024581"/>
          </a:xfrm>
          <a:prstGeom prst="rect">
            <a:avLst/>
          </a:prstGeom>
          <a:noFill/>
          <a:ln>
            <a:noFill/>
          </a:ln>
        </p:spPr>
      </p:pic>
      <p:sp>
        <p:nvSpPr>
          <p:cNvPr id="344" name="Google Shape;344;p25"/>
          <p:cNvSpPr txBox="1"/>
          <p:nvPr/>
        </p:nvSpPr>
        <p:spPr>
          <a:xfrm>
            <a:off x="149877" y="6413452"/>
            <a:ext cx="3753600" cy="4104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 sz="1867">
                <a:solidFill>
                  <a:schemeClr val="dk1"/>
                </a:solidFill>
                <a:latin typeface="Arial"/>
                <a:ea typeface="Arial"/>
                <a:cs typeface="Arial"/>
                <a:sym typeface="Arial"/>
              </a:rPr>
              <a:t>Carmo et al,</a:t>
            </a:r>
            <a:r>
              <a:rPr lang="en" sz="1867" i="1">
                <a:solidFill>
                  <a:schemeClr val="dk1"/>
                </a:solidFill>
                <a:latin typeface="Arial"/>
                <a:ea typeface="Arial"/>
                <a:cs typeface="Arial"/>
                <a:sym typeface="Arial"/>
              </a:rPr>
              <a:t> Circulation </a:t>
            </a:r>
            <a:r>
              <a:rPr lang="en" sz="1867">
                <a:solidFill>
                  <a:schemeClr val="dk1"/>
                </a:solidFill>
                <a:latin typeface="Arial"/>
                <a:ea typeface="Arial"/>
                <a:cs typeface="Arial"/>
                <a:sym typeface="Arial"/>
              </a:rPr>
              <a:t>2018</a:t>
            </a:r>
            <a:endParaRPr sz="2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8F2626-B647-34BE-A6AC-95A6028F32D1}"/>
              </a:ext>
            </a:extLst>
          </p:cNvPr>
          <p:cNvSpPr>
            <a:spLocks noGrp="1"/>
          </p:cNvSpPr>
          <p:nvPr>
            <p:ph type="sldNum" sz="quarter" idx="12"/>
          </p:nvPr>
        </p:nvSpPr>
        <p:spPr/>
        <p:txBody>
          <a:bodyPr/>
          <a:lstStyle/>
          <a:p>
            <a:fld id="{06B54077-DDC4-8645-A9B4-3523D661A7EA}" type="slidenum">
              <a:rPr lang="en-US" smtClean="0"/>
              <a:t>3</a:t>
            </a:fld>
            <a:endParaRPr lang="en-US"/>
          </a:p>
        </p:txBody>
      </p:sp>
      <p:sp>
        <p:nvSpPr>
          <p:cNvPr id="3" name="Footer Placeholder 2">
            <a:extLst>
              <a:ext uri="{FF2B5EF4-FFF2-40B4-BE49-F238E27FC236}">
                <a16:creationId xmlns:a16="http://schemas.microsoft.com/office/drawing/2014/main" id="{5487D3BD-A618-91E2-8E76-35C5A362CB7E}"/>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C7E4E097-8626-9BFA-576E-A123A343A117}"/>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C18CEF67-CC7C-0652-4BD1-17E04FFAB515}"/>
              </a:ext>
            </a:extLst>
          </p:cNvPr>
          <p:cNvSpPr>
            <a:spLocks noGrp="1"/>
          </p:cNvSpPr>
          <p:nvPr>
            <p:ph idx="1"/>
          </p:nvPr>
        </p:nvSpPr>
        <p:spPr/>
        <p:txBody>
          <a:bodyPr>
            <a:normAutofit/>
          </a:bodyPr>
          <a:lstStyle/>
          <a:p>
            <a:r>
              <a:rPr lang="en-US" sz="2000" dirty="0"/>
              <a:t>LATENT TUBERCULOSIS</a:t>
            </a:r>
          </a:p>
          <a:p>
            <a:r>
              <a:rPr lang="en-US" sz="2000" dirty="0"/>
              <a:t>HEPATITIS B</a:t>
            </a:r>
          </a:p>
          <a:p>
            <a:r>
              <a:rPr lang="en-US" sz="2000" dirty="0"/>
              <a:t>CHAGAS DISEASE</a:t>
            </a:r>
          </a:p>
          <a:p>
            <a:r>
              <a:rPr lang="en-US" sz="2000" dirty="0"/>
              <a:t>OTHER LOCALLY ENDEMIC DISEASES</a:t>
            </a:r>
          </a:p>
          <a:p>
            <a:r>
              <a:rPr lang="en-US" sz="2000" dirty="0"/>
              <a:t>EMERGING INFECTIONS</a:t>
            </a:r>
          </a:p>
        </p:txBody>
      </p:sp>
    </p:spTree>
    <p:extLst>
      <p:ext uri="{BB962C8B-B14F-4D97-AF65-F5344CB8AC3E}">
        <p14:creationId xmlns:p14="http://schemas.microsoft.com/office/powerpoint/2010/main" val="595028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6"/>
          <p:cNvSpPr txBox="1">
            <a:spLocks noGrp="1"/>
          </p:cNvSpPr>
          <p:nvPr>
            <p:ph type="title"/>
          </p:nvPr>
        </p:nvSpPr>
        <p:spPr>
          <a:xfrm>
            <a:off x="288525" y="292000"/>
            <a:ext cx="6904200" cy="7560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115000"/>
              </a:lnSpc>
              <a:spcBef>
                <a:spcPts val="0"/>
              </a:spcBef>
              <a:spcAft>
                <a:spcPts val="2133"/>
              </a:spcAft>
              <a:buClr>
                <a:schemeClr val="dk1"/>
              </a:buClr>
              <a:buSzPct val="27499"/>
              <a:buFont typeface="Calibri"/>
              <a:buNone/>
            </a:pPr>
            <a:r>
              <a:rPr lang="en" sz="5333" b="1">
                <a:latin typeface="Arial"/>
                <a:ea typeface="Arial"/>
                <a:cs typeface="Arial"/>
                <a:sym typeface="Arial"/>
              </a:rPr>
              <a:t>Chronic Chagas Cardiomyopathy</a:t>
            </a:r>
            <a:endParaRPr sz="5333" b="1">
              <a:solidFill>
                <a:schemeClr val="dk1"/>
              </a:solidFill>
              <a:latin typeface="Arial"/>
              <a:ea typeface="Arial"/>
              <a:cs typeface="Arial"/>
              <a:sym typeface="Arial"/>
            </a:endParaRPr>
          </a:p>
        </p:txBody>
      </p:sp>
      <p:sp>
        <p:nvSpPr>
          <p:cNvPr id="350" name="Google Shape;350;p26"/>
          <p:cNvSpPr txBox="1">
            <a:spLocks noGrp="1"/>
          </p:cNvSpPr>
          <p:nvPr>
            <p:ph type="body" idx="1"/>
          </p:nvPr>
        </p:nvSpPr>
        <p:spPr>
          <a:xfrm>
            <a:off x="189825" y="2579475"/>
            <a:ext cx="7101600" cy="2996400"/>
          </a:xfrm>
          <a:prstGeom prst="rect">
            <a:avLst/>
          </a:prstGeom>
          <a:noFill/>
          <a:ln>
            <a:noFill/>
          </a:ln>
        </p:spPr>
        <p:txBody>
          <a:bodyPr spcFirstLastPara="1" wrap="square" lIns="121900" tIns="121900" rIns="121900" bIns="121900" anchor="t" anchorCtr="0">
            <a:normAutofit fontScale="77500" lnSpcReduction="20000"/>
          </a:bodyPr>
          <a:lstStyle/>
          <a:p>
            <a:pPr marL="609584" lvl="0" indent="-572648" algn="l" rtl="0">
              <a:lnSpc>
                <a:spcPct val="115000"/>
              </a:lnSpc>
              <a:spcBef>
                <a:spcPts val="2133"/>
              </a:spcBef>
              <a:spcAft>
                <a:spcPts val="0"/>
              </a:spcAft>
              <a:buClr>
                <a:schemeClr val="dk1"/>
              </a:buClr>
              <a:buSzPct val="100000"/>
              <a:buChar char="●"/>
            </a:pPr>
            <a:r>
              <a:rPr lang="en" sz="3500" dirty="0">
                <a:solidFill>
                  <a:schemeClr val="dk1"/>
                </a:solidFill>
                <a:latin typeface="Arial"/>
                <a:ea typeface="Arial"/>
                <a:cs typeface="Arial"/>
                <a:sym typeface="Arial"/>
              </a:rPr>
              <a:t>#1 cause </a:t>
            </a:r>
            <a:r>
              <a:rPr lang="en" sz="3500" dirty="0">
                <a:latin typeface="Arial"/>
                <a:ea typeface="Arial"/>
                <a:cs typeface="Arial"/>
                <a:sym typeface="Arial"/>
              </a:rPr>
              <a:t>non-ischemic cardiomyopathy</a:t>
            </a:r>
            <a:r>
              <a:rPr lang="en" sz="3500" dirty="0">
                <a:solidFill>
                  <a:schemeClr val="dk1"/>
                </a:solidFill>
                <a:latin typeface="Arial"/>
                <a:ea typeface="Arial"/>
                <a:cs typeface="Arial"/>
                <a:sym typeface="Arial"/>
              </a:rPr>
              <a:t> in Latin America</a:t>
            </a:r>
            <a:endParaRPr sz="3500" dirty="0">
              <a:solidFill>
                <a:schemeClr val="dk1"/>
              </a:solidFill>
              <a:latin typeface="Arial"/>
              <a:ea typeface="Arial"/>
              <a:cs typeface="Arial"/>
              <a:sym typeface="Arial"/>
            </a:endParaRPr>
          </a:p>
          <a:p>
            <a:pPr marL="609584" lvl="0" indent="0" algn="l" rtl="0">
              <a:lnSpc>
                <a:spcPct val="115000"/>
              </a:lnSpc>
              <a:spcBef>
                <a:spcPts val="2133"/>
              </a:spcBef>
              <a:spcAft>
                <a:spcPts val="0"/>
              </a:spcAft>
              <a:buNone/>
            </a:pPr>
            <a:endParaRPr sz="3500" dirty="0">
              <a:latin typeface="Arial"/>
              <a:ea typeface="Arial"/>
              <a:cs typeface="Arial"/>
              <a:sym typeface="Arial"/>
            </a:endParaRPr>
          </a:p>
          <a:p>
            <a:pPr marL="609584" lvl="0" indent="-572648" algn="l" rtl="0">
              <a:lnSpc>
                <a:spcPct val="115000"/>
              </a:lnSpc>
              <a:spcBef>
                <a:spcPts val="1000"/>
              </a:spcBef>
              <a:spcAft>
                <a:spcPts val="0"/>
              </a:spcAft>
              <a:buClr>
                <a:schemeClr val="dk1"/>
              </a:buClr>
              <a:buSzPct val="100000"/>
              <a:buChar char="●"/>
            </a:pPr>
            <a:r>
              <a:rPr lang="en" sz="3500" dirty="0">
                <a:solidFill>
                  <a:schemeClr val="dk1"/>
                </a:solidFill>
                <a:latin typeface="Arial"/>
                <a:ea typeface="Arial"/>
                <a:cs typeface="Arial"/>
                <a:sym typeface="Arial"/>
              </a:rPr>
              <a:t>25-35% deaths in patients with Chagas heart disease </a:t>
            </a:r>
            <a:endParaRPr sz="3200" dirty="0">
              <a:latin typeface="Arial"/>
              <a:ea typeface="Arial"/>
              <a:cs typeface="Arial"/>
              <a:sym typeface="Arial"/>
            </a:endParaRPr>
          </a:p>
        </p:txBody>
      </p:sp>
      <p:sp>
        <p:nvSpPr>
          <p:cNvPr id="351" name="Google Shape;351;p26"/>
          <p:cNvSpPr txBox="1"/>
          <p:nvPr/>
        </p:nvSpPr>
        <p:spPr>
          <a:xfrm>
            <a:off x="0" y="6325623"/>
            <a:ext cx="4953300" cy="7560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
                <a:solidFill>
                  <a:srgbClr val="000000"/>
                </a:solidFill>
                <a:latin typeface="Arial"/>
                <a:ea typeface="Arial"/>
                <a:cs typeface="Arial"/>
                <a:sym typeface="Arial"/>
              </a:rPr>
              <a:t>Rassi et al, Infect Dis Clin North Am 2012; </a:t>
            </a:r>
            <a:r>
              <a:rPr lang="en">
                <a:solidFill>
                  <a:schemeClr val="dk1"/>
                </a:solidFill>
                <a:latin typeface="Arial"/>
                <a:ea typeface="Arial"/>
                <a:cs typeface="Arial"/>
                <a:sym typeface="Arial"/>
              </a:rPr>
              <a:t>Carmo et al,</a:t>
            </a:r>
            <a:r>
              <a:rPr lang="en" i="1">
                <a:solidFill>
                  <a:schemeClr val="dk1"/>
                </a:solidFill>
                <a:latin typeface="Arial"/>
                <a:ea typeface="Arial"/>
                <a:cs typeface="Arial"/>
                <a:sym typeface="Arial"/>
              </a:rPr>
              <a:t> Circulation </a:t>
            </a:r>
            <a:r>
              <a:rPr lang="en">
                <a:solidFill>
                  <a:schemeClr val="dk1"/>
                </a:solidFill>
                <a:latin typeface="Arial"/>
                <a:ea typeface="Arial"/>
                <a:cs typeface="Arial"/>
                <a:sym typeface="Arial"/>
              </a:rPr>
              <a:t>2018</a:t>
            </a:r>
            <a:endParaRPr>
              <a:solidFill>
                <a:schemeClr val="dk1"/>
              </a:solidFill>
              <a:latin typeface="Calibri"/>
              <a:ea typeface="Calibri"/>
              <a:cs typeface="Calibri"/>
              <a:sym typeface="Calibri"/>
            </a:endParaRPr>
          </a:p>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pic>
        <p:nvPicPr>
          <p:cNvPr id="352" name="Google Shape;352;p26"/>
          <p:cNvPicPr preferRelativeResize="0"/>
          <p:nvPr/>
        </p:nvPicPr>
        <p:blipFill rotWithShape="1">
          <a:blip r:embed="rId3">
            <a:alphaModFix/>
          </a:blip>
          <a:srcRect/>
          <a:stretch/>
        </p:blipFill>
        <p:spPr>
          <a:xfrm>
            <a:off x="7506685" y="0"/>
            <a:ext cx="4685315"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1da494aeed9_0_37"/>
          <p:cNvSpPr txBox="1">
            <a:spLocks noGrp="1"/>
          </p:cNvSpPr>
          <p:nvPr>
            <p:ph type="title"/>
          </p:nvPr>
        </p:nvSpPr>
        <p:spPr>
          <a:xfrm>
            <a:off x="287900" y="440133"/>
            <a:ext cx="113607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300"/>
              <a:buNone/>
            </a:pPr>
            <a:r>
              <a:rPr lang="en" sz="3900" b="1" dirty="0">
                <a:latin typeface="Arial"/>
                <a:ea typeface="Arial"/>
                <a:cs typeface="Arial"/>
                <a:sym typeface="Arial"/>
              </a:rPr>
              <a:t>Chagas GI Disease</a:t>
            </a:r>
            <a:endParaRPr sz="3900" b="1" dirty="0">
              <a:latin typeface="Arial"/>
              <a:ea typeface="Arial"/>
              <a:cs typeface="Arial"/>
              <a:sym typeface="Arial"/>
            </a:endParaRPr>
          </a:p>
        </p:txBody>
      </p:sp>
      <p:sp>
        <p:nvSpPr>
          <p:cNvPr id="365" name="Google Shape;365;g1da494aeed9_0_37"/>
          <p:cNvSpPr txBox="1">
            <a:spLocks noGrp="1"/>
          </p:cNvSpPr>
          <p:nvPr>
            <p:ph type="body" idx="1"/>
          </p:nvPr>
        </p:nvSpPr>
        <p:spPr>
          <a:xfrm>
            <a:off x="191567" y="1626033"/>
            <a:ext cx="8505600" cy="4772400"/>
          </a:xfrm>
          <a:prstGeom prst="rect">
            <a:avLst/>
          </a:prstGeom>
        </p:spPr>
        <p:txBody>
          <a:bodyPr spcFirstLastPara="1" wrap="square" lIns="91425" tIns="91425" rIns="91425" bIns="91425" anchor="t" anchorCtr="0">
            <a:normAutofit/>
          </a:bodyPr>
          <a:lstStyle/>
          <a:p>
            <a:pPr marL="609600" lvl="0" indent="-419100" algn="l" rtl="0">
              <a:spcBef>
                <a:spcPts val="1300"/>
              </a:spcBef>
              <a:spcAft>
                <a:spcPts val="0"/>
              </a:spcAft>
              <a:buSzPts val="1800"/>
              <a:buChar char="●"/>
            </a:pPr>
            <a:r>
              <a:rPr lang="en" sz="2800" dirty="0">
                <a:latin typeface="Arial"/>
                <a:ea typeface="Arial"/>
                <a:cs typeface="Arial"/>
                <a:sym typeface="Arial"/>
              </a:rPr>
              <a:t>More common in Southern Cone of South America</a:t>
            </a:r>
            <a:endParaRPr sz="2800" dirty="0">
              <a:latin typeface="Arial"/>
              <a:ea typeface="Arial"/>
              <a:cs typeface="Arial"/>
              <a:sym typeface="Arial"/>
            </a:endParaRPr>
          </a:p>
          <a:p>
            <a:pPr marL="609600" lvl="0" indent="-419100" algn="l" rtl="0">
              <a:spcBef>
                <a:spcPts val="1300"/>
              </a:spcBef>
              <a:spcAft>
                <a:spcPts val="0"/>
              </a:spcAft>
              <a:buSzPts val="1800"/>
              <a:buChar char="●"/>
            </a:pPr>
            <a:r>
              <a:rPr lang="en" sz="2800" dirty="0">
                <a:latin typeface="Arial"/>
                <a:ea typeface="Arial"/>
                <a:cs typeface="Arial"/>
                <a:sym typeface="Arial"/>
              </a:rPr>
              <a:t>Any part of the GI tract may be affected</a:t>
            </a:r>
            <a:endParaRPr sz="2800" dirty="0">
              <a:latin typeface="Arial"/>
              <a:ea typeface="Arial"/>
              <a:cs typeface="Arial"/>
              <a:sym typeface="Arial"/>
            </a:endParaRPr>
          </a:p>
          <a:p>
            <a:pPr marL="1219200" lvl="1" indent="-393700" algn="l" rtl="0">
              <a:spcBef>
                <a:spcPts val="0"/>
              </a:spcBef>
              <a:spcAft>
                <a:spcPts val="0"/>
              </a:spcAft>
              <a:buSzPts val="1400"/>
              <a:buChar char="○"/>
            </a:pPr>
            <a:r>
              <a:rPr lang="en" sz="2800" dirty="0">
                <a:latin typeface="Arial"/>
                <a:ea typeface="Arial"/>
                <a:cs typeface="Arial"/>
                <a:sym typeface="Arial"/>
              </a:rPr>
              <a:t>Esophagus and colon most common</a:t>
            </a:r>
            <a:endParaRPr sz="2800" dirty="0">
              <a:latin typeface="Arial"/>
              <a:ea typeface="Arial"/>
              <a:cs typeface="Arial"/>
              <a:sym typeface="Arial"/>
            </a:endParaRPr>
          </a:p>
          <a:p>
            <a:pPr marL="609600" lvl="0" indent="-419100" algn="l" rtl="0">
              <a:spcBef>
                <a:spcPts val="1300"/>
              </a:spcBef>
              <a:spcAft>
                <a:spcPts val="0"/>
              </a:spcAft>
              <a:buSzPts val="1800"/>
              <a:buChar char="●"/>
            </a:pPr>
            <a:r>
              <a:rPr lang="en" sz="2800" dirty="0">
                <a:latin typeface="Arial"/>
                <a:ea typeface="Arial"/>
                <a:cs typeface="Arial"/>
                <a:sym typeface="Arial"/>
              </a:rPr>
              <a:t>20% may be asymptomatic</a:t>
            </a:r>
            <a:endParaRPr sz="2800" dirty="0">
              <a:latin typeface="Arial"/>
              <a:ea typeface="Arial"/>
              <a:cs typeface="Arial"/>
              <a:sym typeface="Arial"/>
            </a:endParaRPr>
          </a:p>
          <a:p>
            <a:pPr marL="609600" lvl="0" indent="-419100" algn="l" rtl="0">
              <a:spcBef>
                <a:spcPts val="1300"/>
              </a:spcBef>
              <a:spcAft>
                <a:spcPts val="0"/>
              </a:spcAft>
              <a:buSzPts val="1800"/>
              <a:buChar char="●"/>
            </a:pPr>
            <a:r>
              <a:rPr lang="en" sz="2800" dirty="0">
                <a:latin typeface="Arial"/>
                <a:ea typeface="Arial"/>
                <a:cs typeface="Arial"/>
                <a:sym typeface="Arial"/>
              </a:rPr>
              <a:t>Esophageal disease often manifests as dysphagia</a:t>
            </a:r>
            <a:endParaRPr sz="2800" dirty="0">
              <a:latin typeface="Arial"/>
              <a:ea typeface="Arial"/>
              <a:cs typeface="Arial"/>
              <a:sym typeface="Arial"/>
            </a:endParaRPr>
          </a:p>
          <a:p>
            <a:pPr marL="609600" lvl="0" indent="-419100" algn="l" rtl="0">
              <a:spcBef>
                <a:spcPts val="1300"/>
              </a:spcBef>
              <a:spcAft>
                <a:spcPts val="0"/>
              </a:spcAft>
              <a:buSzPts val="1800"/>
              <a:buChar char="●"/>
            </a:pPr>
            <a:r>
              <a:rPr lang="en" sz="2800" dirty="0">
                <a:latin typeface="Arial"/>
                <a:ea typeface="Arial"/>
                <a:cs typeface="Arial"/>
                <a:sym typeface="Arial"/>
              </a:rPr>
              <a:t>Colon involvement most commonly presents as progressive constipation</a:t>
            </a:r>
            <a:endParaRPr sz="2800" dirty="0">
              <a:latin typeface="Arial"/>
              <a:ea typeface="Arial"/>
              <a:cs typeface="Arial"/>
              <a:sym typeface="Arial"/>
            </a:endParaRPr>
          </a:p>
          <a:p>
            <a:pPr marL="609600" lvl="0" indent="0" algn="l" rtl="0">
              <a:spcBef>
                <a:spcPts val="0"/>
              </a:spcBef>
              <a:spcAft>
                <a:spcPts val="0"/>
              </a:spcAft>
              <a:buNone/>
            </a:pPr>
            <a:endParaRPr dirty="0">
              <a:latin typeface="Arial"/>
              <a:ea typeface="Arial"/>
              <a:cs typeface="Arial"/>
              <a:sym typeface="Arial"/>
            </a:endParaRPr>
          </a:p>
        </p:txBody>
      </p:sp>
      <p:pic>
        <p:nvPicPr>
          <p:cNvPr id="366" name="Google Shape;366;g1da494aeed9_0_37"/>
          <p:cNvPicPr preferRelativeResize="0"/>
          <p:nvPr/>
        </p:nvPicPr>
        <p:blipFill>
          <a:blip r:embed="rId3">
            <a:alphaModFix/>
          </a:blip>
          <a:stretch>
            <a:fillRect/>
          </a:stretch>
        </p:blipFill>
        <p:spPr>
          <a:xfrm>
            <a:off x="9021825" y="2975075"/>
            <a:ext cx="3170175" cy="3882925"/>
          </a:xfrm>
          <a:prstGeom prst="rect">
            <a:avLst/>
          </a:prstGeom>
          <a:noFill/>
          <a:ln>
            <a:noFill/>
          </a:ln>
        </p:spPr>
      </p:pic>
      <p:pic>
        <p:nvPicPr>
          <p:cNvPr id="367" name="Google Shape;367;g1da494aeed9_0_37"/>
          <p:cNvPicPr preferRelativeResize="0"/>
          <p:nvPr/>
        </p:nvPicPr>
        <p:blipFill>
          <a:blip r:embed="rId4">
            <a:alphaModFix/>
          </a:blip>
          <a:stretch>
            <a:fillRect/>
          </a:stretch>
        </p:blipFill>
        <p:spPr>
          <a:xfrm>
            <a:off x="9723058" y="98450"/>
            <a:ext cx="1866693" cy="2735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0"/>
          <p:cNvSpPr txBox="1">
            <a:spLocks noGrp="1"/>
          </p:cNvSpPr>
          <p:nvPr>
            <p:ph type="title"/>
          </p:nvPr>
        </p:nvSpPr>
        <p:spPr>
          <a:xfrm>
            <a:off x="171750" y="380767"/>
            <a:ext cx="118485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333"/>
              <a:buFont typeface="Calibri"/>
              <a:buNone/>
            </a:pPr>
            <a:r>
              <a:rPr lang="en" sz="4800" b="1" dirty="0">
                <a:latin typeface="Arial"/>
                <a:ea typeface="Arial"/>
                <a:cs typeface="Arial"/>
                <a:sym typeface="Arial"/>
              </a:rPr>
              <a:t>Diagnosing </a:t>
            </a:r>
            <a:r>
              <a:rPr lang="en" sz="4800" b="1" i="1" dirty="0">
                <a:latin typeface="Arial"/>
                <a:ea typeface="Arial"/>
                <a:cs typeface="Arial"/>
                <a:sym typeface="Arial"/>
              </a:rPr>
              <a:t>T. </a:t>
            </a:r>
            <a:r>
              <a:rPr lang="en" sz="4800" b="1" i="1" dirty="0" err="1">
                <a:latin typeface="Arial"/>
                <a:ea typeface="Arial"/>
                <a:cs typeface="Arial"/>
                <a:sym typeface="Arial"/>
              </a:rPr>
              <a:t>cruzi</a:t>
            </a:r>
            <a:r>
              <a:rPr lang="en" sz="4800" b="1" i="1" dirty="0">
                <a:latin typeface="Arial"/>
                <a:ea typeface="Arial"/>
                <a:cs typeface="Arial"/>
                <a:sym typeface="Arial"/>
              </a:rPr>
              <a:t> </a:t>
            </a:r>
            <a:r>
              <a:rPr lang="en" sz="4800" b="1" dirty="0">
                <a:latin typeface="Arial"/>
                <a:ea typeface="Arial"/>
                <a:cs typeface="Arial"/>
                <a:sym typeface="Arial"/>
              </a:rPr>
              <a:t>infection</a:t>
            </a:r>
            <a:endParaRPr sz="4800" dirty="0">
              <a:latin typeface="Arial"/>
              <a:ea typeface="Arial"/>
              <a:cs typeface="Arial"/>
              <a:sym typeface="Arial"/>
            </a:endParaRPr>
          </a:p>
        </p:txBody>
      </p:sp>
      <p:sp>
        <p:nvSpPr>
          <p:cNvPr id="381" name="Google Shape;381;p30"/>
          <p:cNvSpPr txBox="1">
            <a:spLocks noGrp="1"/>
          </p:cNvSpPr>
          <p:nvPr>
            <p:ph type="body" idx="1"/>
          </p:nvPr>
        </p:nvSpPr>
        <p:spPr>
          <a:xfrm>
            <a:off x="98450" y="1564100"/>
            <a:ext cx="5373882" cy="50535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3600"/>
              <a:buChar char="•"/>
            </a:pPr>
            <a:r>
              <a:rPr lang="en" sz="3600" dirty="0">
                <a:latin typeface="Arial"/>
                <a:ea typeface="Arial"/>
                <a:cs typeface="Arial"/>
                <a:sym typeface="Arial"/>
              </a:rPr>
              <a:t>Serologic testing      single positive result does </a:t>
            </a:r>
            <a:r>
              <a:rPr lang="en" sz="3600" u="sng" dirty="0">
                <a:latin typeface="Arial"/>
                <a:ea typeface="Arial"/>
                <a:cs typeface="Arial"/>
                <a:sym typeface="Arial"/>
              </a:rPr>
              <a:t>NOT</a:t>
            </a:r>
            <a:r>
              <a:rPr lang="en" sz="3600" dirty="0">
                <a:latin typeface="Arial"/>
                <a:ea typeface="Arial"/>
                <a:cs typeface="Arial"/>
                <a:sym typeface="Arial"/>
              </a:rPr>
              <a:t> confirm the diagnosis</a:t>
            </a:r>
            <a:endParaRPr sz="3600" dirty="0">
              <a:latin typeface="Arial"/>
              <a:ea typeface="Arial"/>
              <a:cs typeface="Arial"/>
              <a:sym typeface="Arial"/>
            </a:endParaRPr>
          </a:p>
          <a:p>
            <a:pPr marL="228600" lvl="0" indent="0" algn="l" rtl="0">
              <a:lnSpc>
                <a:spcPct val="90000"/>
              </a:lnSpc>
              <a:spcBef>
                <a:spcPts val="0"/>
              </a:spcBef>
              <a:spcAft>
                <a:spcPts val="0"/>
              </a:spcAft>
              <a:buNone/>
            </a:pPr>
            <a:endParaRPr sz="3600"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3600"/>
              <a:buFont typeface="Arial"/>
              <a:buChar char="•"/>
            </a:pPr>
            <a:r>
              <a:rPr lang="en" sz="3600" dirty="0">
                <a:latin typeface="Arial"/>
                <a:ea typeface="Arial"/>
                <a:cs typeface="Arial"/>
                <a:sym typeface="Arial"/>
              </a:rPr>
              <a:t>Need at least </a:t>
            </a:r>
            <a:r>
              <a:rPr lang="en" sz="3600" b="1" dirty="0">
                <a:latin typeface="Arial"/>
                <a:ea typeface="Arial"/>
                <a:cs typeface="Arial"/>
                <a:sym typeface="Arial"/>
              </a:rPr>
              <a:t>two tests</a:t>
            </a:r>
            <a:r>
              <a:rPr lang="en" sz="3600" dirty="0">
                <a:latin typeface="Arial"/>
                <a:ea typeface="Arial"/>
                <a:cs typeface="Arial"/>
                <a:sym typeface="Arial"/>
              </a:rPr>
              <a:t> (different techniques/ antigens - whole-parasite lysate and recombinant)</a:t>
            </a:r>
            <a:endParaRPr sz="3600" dirty="0">
              <a:latin typeface="Arial"/>
              <a:ea typeface="Arial"/>
              <a:cs typeface="Arial"/>
              <a:sym typeface="Arial"/>
            </a:endParaRPr>
          </a:p>
        </p:txBody>
      </p:sp>
      <p:pic>
        <p:nvPicPr>
          <p:cNvPr id="382" name="Google Shape;382;p30"/>
          <p:cNvPicPr preferRelativeResize="0"/>
          <p:nvPr/>
        </p:nvPicPr>
        <p:blipFill>
          <a:blip r:embed="rId3">
            <a:alphaModFix/>
          </a:blip>
          <a:stretch>
            <a:fillRect/>
          </a:stretch>
        </p:blipFill>
        <p:spPr>
          <a:xfrm>
            <a:off x="5296150" y="1952467"/>
            <a:ext cx="6895850" cy="4175369"/>
          </a:xfrm>
          <a:prstGeom prst="rect">
            <a:avLst/>
          </a:prstGeom>
          <a:noFill/>
          <a:ln>
            <a:noFill/>
          </a:ln>
        </p:spPr>
      </p:pic>
      <p:sp>
        <p:nvSpPr>
          <p:cNvPr id="383" name="Google Shape;383;p30"/>
          <p:cNvSpPr/>
          <p:nvPr/>
        </p:nvSpPr>
        <p:spPr>
          <a:xfrm>
            <a:off x="8903375" y="3447300"/>
            <a:ext cx="1203000" cy="4614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0"/>
          <p:cNvSpPr/>
          <p:nvPr/>
        </p:nvSpPr>
        <p:spPr>
          <a:xfrm>
            <a:off x="8247100" y="4626700"/>
            <a:ext cx="1695300" cy="4614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0"/>
          <p:cNvSpPr txBox="1"/>
          <p:nvPr/>
        </p:nvSpPr>
        <p:spPr>
          <a:xfrm>
            <a:off x="10467475" y="6551750"/>
            <a:ext cx="1782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chemeClr val="dk1"/>
                </a:solidFill>
              </a:rPr>
              <a:t>Forsyth CJ et al. JID 2021</a:t>
            </a:r>
            <a:endParaRPr>
              <a:latin typeface="Calibri"/>
              <a:ea typeface="Calibri"/>
              <a:cs typeface="Calibri"/>
              <a:sym typeface="Calibri"/>
            </a:endParaRPr>
          </a:p>
        </p:txBody>
      </p:sp>
      <p:sp>
        <p:nvSpPr>
          <p:cNvPr id="386" name="Google Shape;386;p30"/>
          <p:cNvSpPr/>
          <p:nvPr/>
        </p:nvSpPr>
        <p:spPr>
          <a:xfrm>
            <a:off x="3945954" y="1706467"/>
            <a:ext cx="494400" cy="246000"/>
          </a:xfrm>
          <a:prstGeom prst="rightArrow">
            <a:avLst>
              <a:gd name="adj1" fmla="val 52602"/>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2"/>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115000"/>
              </a:lnSpc>
              <a:spcBef>
                <a:spcPts val="0"/>
              </a:spcBef>
              <a:spcAft>
                <a:spcPts val="2133"/>
              </a:spcAft>
              <a:buClr>
                <a:schemeClr val="dk1"/>
              </a:buClr>
              <a:buSzPts val="990"/>
              <a:buFont typeface="Arial"/>
              <a:buNone/>
            </a:pPr>
            <a:r>
              <a:rPr lang="en" sz="5867" b="1">
                <a:latin typeface="Arial"/>
                <a:ea typeface="Arial"/>
                <a:cs typeface="Arial"/>
                <a:sym typeface="Arial"/>
              </a:rPr>
              <a:t>Chagas </a:t>
            </a:r>
            <a:r>
              <a:rPr lang="en" sz="5867" b="1">
                <a:solidFill>
                  <a:schemeClr val="dk1"/>
                </a:solidFill>
                <a:latin typeface="Arial"/>
                <a:ea typeface="Arial"/>
                <a:cs typeface="Arial"/>
                <a:sym typeface="Arial"/>
              </a:rPr>
              <a:t>Treatment</a:t>
            </a:r>
            <a:endParaRPr sz="5867" b="1">
              <a:solidFill>
                <a:schemeClr val="dk1"/>
              </a:solidFill>
              <a:latin typeface="Arial"/>
              <a:ea typeface="Arial"/>
              <a:cs typeface="Arial"/>
              <a:sym typeface="Arial"/>
            </a:endParaRPr>
          </a:p>
        </p:txBody>
      </p:sp>
      <p:sp>
        <p:nvSpPr>
          <p:cNvPr id="459" name="Google Shape;459;p42"/>
          <p:cNvSpPr txBox="1">
            <a:spLocks noGrp="1"/>
          </p:cNvSpPr>
          <p:nvPr>
            <p:ph type="body" idx="1"/>
          </p:nvPr>
        </p:nvSpPr>
        <p:spPr>
          <a:xfrm>
            <a:off x="528144" y="1958588"/>
            <a:ext cx="11360800" cy="4318500"/>
          </a:xfrm>
          <a:prstGeom prst="rect">
            <a:avLst/>
          </a:prstGeom>
          <a:noFill/>
          <a:ln>
            <a:noFill/>
          </a:ln>
        </p:spPr>
        <p:txBody>
          <a:bodyPr spcFirstLastPara="1" wrap="square" lIns="121900" tIns="121900" rIns="121900" bIns="121900" anchor="t" anchorCtr="0">
            <a:normAutofit fontScale="92500" lnSpcReduction="10000"/>
          </a:bodyPr>
          <a:lstStyle/>
          <a:p>
            <a:pPr marL="457200" lvl="0" indent="-405765" algn="l" rtl="0">
              <a:lnSpc>
                <a:spcPct val="115000"/>
              </a:lnSpc>
              <a:spcBef>
                <a:spcPts val="0"/>
              </a:spcBef>
              <a:spcAft>
                <a:spcPts val="0"/>
              </a:spcAft>
              <a:buClr>
                <a:schemeClr val="dk1"/>
              </a:buClr>
              <a:buSzPct val="100000"/>
              <a:buChar char="●"/>
            </a:pPr>
            <a:r>
              <a:rPr lang="en" sz="3600" dirty="0">
                <a:solidFill>
                  <a:schemeClr val="dk1"/>
                </a:solidFill>
                <a:latin typeface="Arial"/>
                <a:ea typeface="Arial"/>
                <a:cs typeface="Arial"/>
                <a:sym typeface="Arial"/>
              </a:rPr>
              <a:t>Benznidazole (first line option) or nifurtimox</a:t>
            </a:r>
            <a:endParaRPr sz="3600" dirty="0">
              <a:solidFill>
                <a:schemeClr val="dk1"/>
              </a:solidFill>
              <a:latin typeface="Arial"/>
              <a:ea typeface="Arial"/>
              <a:cs typeface="Arial"/>
              <a:sym typeface="Arial"/>
            </a:endParaRPr>
          </a:p>
          <a:p>
            <a:pPr marL="457200" lvl="0" indent="-405765" algn="l" rtl="0">
              <a:lnSpc>
                <a:spcPct val="115000"/>
              </a:lnSpc>
              <a:spcBef>
                <a:spcPts val="1000"/>
              </a:spcBef>
              <a:spcAft>
                <a:spcPts val="0"/>
              </a:spcAft>
              <a:buSzPct val="100000"/>
              <a:buFont typeface="Arial"/>
              <a:buChar char="●"/>
            </a:pPr>
            <a:r>
              <a:rPr lang="en" sz="3600" dirty="0">
                <a:solidFill>
                  <a:schemeClr val="dk1"/>
                </a:solidFill>
                <a:latin typeface="Arial"/>
                <a:ea typeface="Arial"/>
                <a:cs typeface="Arial"/>
                <a:sym typeface="Arial"/>
              </a:rPr>
              <a:t>Indicated in all acute</a:t>
            </a:r>
            <a:r>
              <a:rPr lang="en" sz="3600" b="1" dirty="0">
                <a:solidFill>
                  <a:schemeClr val="dk1"/>
                </a:solidFill>
                <a:latin typeface="Arial"/>
                <a:ea typeface="Arial"/>
                <a:cs typeface="Arial"/>
                <a:sym typeface="Arial"/>
              </a:rPr>
              <a:t> </a:t>
            </a:r>
            <a:r>
              <a:rPr lang="en" sz="3600" dirty="0">
                <a:solidFill>
                  <a:schemeClr val="dk1"/>
                </a:solidFill>
                <a:latin typeface="Arial"/>
                <a:ea typeface="Arial"/>
                <a:cs typeface="Arial"/>
                <a:sym typeface="Arial"/>
              </a:rPr>
              <a:t>and </a:t>
            </a:r>
            <a:r>
              <a:rPr lang="en" sz="3600" dirty="0">
                <a:latin typeface="Arial"/>
                <a:ea typeface="Arial"/>
                <a:cs typeface="Arial"/>
                <a:sym typeface="Arial"/>
              </a:rPr>
              <a:t>congenital</a:t>
            </a:r>
            <a:r>
              <a:rPr lang="en" sz="3600" dirty="0">
                <a:solidFill>
                  <a:schemeClr val="dk1"/>
                </a:solidFill>
                <a:latin typeface="Arial"/>
                <a:ea typeface="Arial"/>
                <a:cs typeface="Arial"/>
                <a:sym typeface="Arial"/>
              </a:rPr>
              <a:t> infections</a:t>
            </a:r>
            <a:endParaRPr sz="3600" dirty="0">
              <a:solidFill>
                <a:schemeClr val="dk1"/>
              </a:solidFill>
              <a:latin typeface="Arial"/>
              <a:ea typeface="Arial"/>
              <a:cs typeface="Arial"/>
              <a:sym typeface="Arial"/>
            </a:endParaRPr>
          </a:p>
          <a:p>
            <a:pPr marL="457200" lvl="0" indent="-405765" algn="l" rtl="0">
              <a:lnSpc>
                <a:spcPct val="115000"/>
              </a:lnSpc>
              <a:spcBef>
                <a:spcPts val="1000"/>
              </a:spcBef>
              <a:spcAft>
                <a:spcPts val="0"/>
              </a:spcAft>
              <a:buSzPct val="100000"/>
              <a:buChar char="●"/>
            </a:pPr>
            <a:r>
              <a:rPr lang="en" sz="3600" dirty="0">
                <a:latin typeface="Arial"/>
                <a:ea typeface="Arial"/>
                <a:cs typeface="Arial"/>
                <a:sym typeface="Arial"/>
              </a:rPr>
              <a:t>Cure in &gt;90% of congenitally infected infants during the first year of life</a:t>
            </a:r>
            <a:endParaRPr sz="3600" dirty="0">
              <a:latin typeface="Arial"/>
              <a:ea typeface="Arial"/>
              <a:cs typeface="Arial"/>
              <a:sym typeface="Arial"/>
            </a:endParaRPr>
          </a:p>
          <a:p>
            <a:pPr marL="457200" lvl="0" indent="-405765" algn="l" rtl="0">
              <a:lnSpc>
                <a:spcPct val="115000"/>
              </a:lnSpc>
              <a:spcBef>
                <a:spcPts val="2133"/>
              </a:spcBef>
              <a:spcAft>
                <a:spcPts val="0"/>
              </a:spcAft>
              <a:buClr>
                <a:schemeClr val="dk1"/>
              </a:buClr>
              <a:buSzPct val="100000"/>
              <a:buChar char="●"/>
            </a:pPr>
            <a:r>
              <a:rPr lang="en" sz="3600" dirty="0">
                <a:solidFill>
                  <a:schemeClr val="dk1"/>
                </a:solidFill>
                <a:latin typeface="Arial"/>
                <a:ea typeface="Arial"/>
                <a:cs typeface="Arial"/>
                <a:sym typeface="Arial"/>
              </a:rPr>
              <a:t>Prevents progression to cardi</a:t>
            </a:r>
            <a:r>
              <a:rPr lang="en" sz="3600" dirty="0">
                <a:latin typeface="Arial"/>
                <a:ea typeface="Arial"/>
                <a:cs typeface="Arial"/>
                <a:sym typeface="Arial"/>
              </a:rPr>
              <a:t>ac and GI complications</a:t>
            </a:r>
            <a:endParaRPr sz="3600" dirty="0">
              <a:latin typeface="Arial"/>
              <a:ea typeface="Arial"/>
              <a:cs typeface="Arial"/>
              <a:sym typeface="Arial"/>
            </a:endParaRPr>
          </a:p>
          <a:p>
            <a:pPr marL="457200" lvl="0" indent="-405765" algn="l" rtl="0">
              <a:lnSpc>
                <a:spcPct val="115000"/>
              </a:lnSpc>
              <a:spcBef>
                <a:spcPts val="2133"/>
              </a:spcBef>
              <a:spcAft>
                <a:spcPts val="0"/>
              </a:spcAft>
              <a:buSzPct val="100000"/>
              <a:buChar char="●"/>
            </a:pPr>
            <a:r>
              <a:rPr lang="en" sz="3600" dirty="0">
                <a:latin typeface="Arial"/>
                <a:ea typeface="Arial"/>
                <a:cs typeface="Arial"/>
                <a:sym typeface="Arial"/>
              </a:rPr>
              <a:t>Treatment better tolerated in children</a:t>
            </a:r>
            <a:endParaRPr sz="3600" dirty="0">
              <a:latin typeface="Arial"/>
              <a:ea typeface="Arial"/>
              <a:cs typeface="Arial"/>
              <a:sym typeface="Arial"/>
            </a:endParaRPr>
          </a:p>
          <a:p>
            <a:pPr marL="0" lvl="0" indent="0" algn="l" rtl="0">
              <a:lnSpc>
                <a:spcPct val="115000"/>
              </a:lnSpc>
              <a:spcBef>
                <a:spcPts val="2133"/>
              </a:spcBef>
              <a:spcAft>
                <a:spcPts val="0"/>
              </a:spcAft>
              <a:buClr>
                <a:schemeClr val="dk1"/>
              </a:buClr>
              <a:buSzPct val="42184"/>
              <a:buNone/>
            </a:pPr>
            <a:endParaRPr sz="4267" dirty="0">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CCB07E-7A54-BED6-8EF5-338B84BE6874}"/>
              </a:ext>
            </a:extLst>
          </p:cNvPr>
          <p:cNvSpPr>
            <a:spLocks noGrp="1"/>
          </p:cNvSpPr>
          <p:nvPr>
            <p:ph type="sldNum" sz="quarter" idx="12"/>
          </p:nvPr>
        </p:nvSpPr>
        <p:spPr/>
        <p:txBody>
          <a:bodyPr/>
          <a:lstStyle/>
          <a:p>
            <a:fld id="{06B54077-DDC4-8645-A9B4-3523D661A7EA}" type="slidenum">
              <a:rPr lang="en-US" smtClean="0"/>
              <a:t>34</a:t>
            </a:fld>
            <a:endParaRPr lang="en-US"/>
          </a:p>
        </p:txBody>
      </p:sp>
      <p:sp>
        <p:nvSpPr>
          <p:cNvPr id="3" name="Footer Placeholder 2">
            <a:extLst>
              <a:ext uri="{FF2B5EF4-FFF2-40B4-BE49-F238E27FC236}">
                <a16:creationId xmlns:a16="http://schemas.microsoft.com/office/drawing/2014/main" id="{D8CF0802-86B8-9958-0E0C-3D43344E88BB}"/>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AC08C848-C874-F770-87B2-FE07DE5EFD6F}"/>
              </a:ext>
            </a:extLst>
          </p:cNvPr>
          <p:cNvSpPr>
            <a:spLocks noGrp="1"/>
          </p:cNvSpPr>
          <p:nvPr>
            <p:ph type="title"/>
          </p:nvPr>
        </p:nvSpPr>
        <p:spPr/>
        <p:txBody>
          <a:bodyPr/>
          <a:lstStyle/>
          <a:p>
            <a:r>
              <a:rPr lang="en-US" dirty="0"/>
              <a:t>TREATMENT CONSIDERATIONS</a:t>
            </a:r>
          </a:p>
        </p:txBody>
      </p:sp>
      <p:sp>
        <p:nvSpPr>
          <p:cNvPr id="5" name="Content Placeholder 4">
            <a:extLst>
              <a:ext uri="{FF2B5EF4-FFF2-40B4-BE49-F238E27FC236}">
                <a16:creationId xmlns:a16="http://schemas.microsoft.com/office/drawing/2014/main" id="{F340A20F-32CF-6D09-8281-540F406C319C}"/>
              </a:ext>
            </a:extLst>
          </p:cNvPr>
          <p:cNvSpPr>
            <a:spLocks noGrp="1"/>
          </p:cNvSpPr>
          <p:nvPr>
            <p:ph idx="1"/>
          </p:nvPr>
        </p:nvSpPr>
        <p:spPr/>
        <p:txBody>
          <a:bodyPr/>
          <a:lstStyle/>
          <a:p>
            <a:r>
              <a:rPr lang="en-US" sz="2000" b="1" i="0" dirty="0" err="1">
                <a:solidFill>
                  <a:srgbClr val="333333"/>
                </a:solidFill>
                <a:effectLst/>
              </a:rPr>
              <a:t>Antitrypanosomal</a:t>
            </a:r>
            <a:r>
              <a:rPr lang="en-US" sz="2000" b="1" i="0" dirty="0">
                <a:solidFill>
                  <a:srgbClr val="333333"/>
                </a:solidFill>
                <a:effectLst/>
              </a:rPr>
              <a:t> treatment is recommended for all cases of acute and congenital Chagas disease, reactivated infection, and chronic </a:t>
            </a:r>
            <a:r>
              <a:rPr lang="en-US" sz="2000" b="1" i="1" dirty="0">
                <a:solidFill>
                  <a:srgbClr val="333333"/>
                </a:solidFill>
                <a:effectLst/>
              </a:rPr>
              <a:t>T </a:t>
            </a:r>
            <a:r>
              <a:rPr lang="en-US" sz="2000" b="1" i="1" dirty="0" err="1">
                <a:solidFill>
                  <a:srgbClr val="333333"/>
                </a:solidFill>
                <a:effectLst/>
              </a:rPr>
              <a:t>cruzi</a:t>
            </a:r>
            <a:r>
              <a:rPr lang="en-US" sz="2000" b="1" i="0" dirty="0">
                <a:solidFill>
                  <a:srgbClr val="333333"/>
                </a:solidFill>
                <a:effectLst/>
              </a:rPr>
              <a:t> infection in individuals 18 years or younger</a:t>
            </a:r>
            <a:r>
              <a:rPr lang="en-US" sz="2000" b="0" i="0" dirty="0">
                <a:solidFill>
                  <a:srgbClr val="333333"/>
                </a:solidFill>
                <a:effectLst/>
              </a:rPr>
              <a:t>.</a:t>
            </a:r>
          </a:p>
          <a:p>
            <a:r>
              <a:rPr lang="en-US" sz="2000" b="0" i="0" dirty="0">
                <a:solidFill>
                  <a:srgbClr val="333333"/>
                </a:solidFill>
                <a:effectLst/>
              </a:rPr>
              <a:t>In adults aged 19 to 50 years without advanced heart disease, etiologic treatment may slow development and progression of cardiomyopathy and should generally be offered; treatment is considered optional for those older than 50 years. </a:t>
            </a:r>
          </a:p>
          <a:p>
            <a:r>
              <a:rPr lang="en-US" sz="2000" b="0" i="0" dirty="0">
                <a:solidFill>
                  <a:srgbClr val="333333"/>
                </a:solidFill>
                <a:effectLst/>
              </a:rPr>
              <a:t>Individualized treatment decisions for adults should balance the potential benefit, prolonged course, and frequent adverse effects of the drugs. </a:t>
            </a:r>
          </a:p>
          <a:p>
            <a:r>
              <a:rPr lang="en-US" sz="2000" b="1" i="0" dirty="0">
                <a:solidFill>
                  <a:srgbClr val="333333"/>
                </a:solidFill>
                <a:effectLst/>
              </a:rPr>
              <a:t>Strong consideration should be given to treatment of previously untreated patients with human immunodeficiency virus infection or those expecting to undergo organ transplantation.</a:t>
            </a:r>
          </a:p>
          <a:p>
            <a:endParaRPr lang="en-US" dirty="0">
              <a:solidFill>
                <a:srgbClr val="333333"/>
              </a:solidFill>
            </a:endParaRPr>
          </a:p>
          <a:p>
            <a:r>
              <a:rPr lang="en-US" sz="1400" dirty="0">
                <a:solidFill>
                  <a:srgbClr val="333333"/>
                </a:solidFill>
              </a:rPr>
              <a:t>Reference: </a:t>
            </a:r>
            <a:r>
              <a:rPr lang="en-US" sz="1400" b="0" i="0" dirty="0">
                <a:solidFill>
                  <a:srgbClr val="333333"/>
                </a:solidFill>
                <a:effectLst/>
              </a:rPr>
              <a:t>Bern C, Montgomery SP, </a:t>
            </a:r>
            <a:r>
              <a:rPr lang="en-US" sz="1400" b="0" i="0" dirty="0" err="1">
                <a:solidFill>
                  <a:srgbClr val="333333"/>
                </a:solidFill>
                <a:effectLst/>
              </a:rPr>
              <a:t>Herwaldt</a:t>
            </a:r>
            <a:r>
              <a:rPr lang="en-US" sz="1400" b="0" i="0" dirty="0">
                <a:solidFill>
                  <a:srgbClr val="333333"/>
                </a:solidFill>
                <a:effectLst/>
              </a:rPr>
              <a:t> BL, et al. Evaluation and Treatment of Chagas Disease in the United States: A Systematic Review. </a:t>
            </a:r>
            <a:r>
              <a:rPr lang="en-US" sz="1400" b="0" i="1" dirty="0">
                <a:solidFill>
                  <a:srgbClr val="333333"/>
                </a:solidFill>
                <a:effectLst/>
              </a:rPr>
              <a:t>JAMA.</a:t>
            </a:r>
            <a:r>
              <a:rPr lang="en-US" sz="1400" b="0" i="0" dirty="0">
                <a:solidFill>
                  <a:srgbClr val="333333"/>
                </a:solidFill>
                <a:effectLst/>
              </a:rPr>
              <a:t> 2007;298(18):2171–2181. doi:10.1001/jama.298.18.2171</a:t>
            </a:r>
            <a:endParaRPr lang="en-US" sz="1400" dirty="0"/>
          </a:p>
        </p:txBody>
      </p:sp>
    </p:spTree>
    <p:extLst>
      <p:ext uri="{BB962C8B-B14F-4D97-AF65-F5344CB8AC3E}">
        <p14:creationId xmlns:p14="http://schemas.microsoft.com/office/powerpoint/2010/main" val="115179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958ECB-A96F-3394-2143-A3ECF1D25AAB}"/>
              </a:ext>
            </a:extLst>
          </p:cNvPr>
          <p:cNvSpPr>
            <a:spLocks noGrp="1"/>
          </p:cNvSpPr>
          <p:nvPr>
            <p:ph type="sldNum" sz="quarter" idx="12"/>
          </p:nvPr>
        </p:nvSpPr>
        <p:spPr/>
        <p:txBody>
          <a:bodyPr/>
          <a:lstStyle/>
          <a:p>
            <a:fld id="{06B54077-DDC4-8645-A9B4-3523D661A7EA}" type="slidenum">
              <a:rPr lang="en-US" smtClean="0"/>
              <a:t>35</a:t>
            </a:fld>
            <a:endParaRPr lang="en-US"/>
          </a:p>
        </p:txBody>
      </p:sp>
      <p:sp>
        <p:nvSpPr>
          <p:cNvPr id="3" name="Footer Placeholder 2">
            <a:extLst>
              <a:ext uri="{FF2B5EF4-FFF2-40B4-BE49-F238E27FC236}">
                <a16:creationId xmlns:a16="http://schemas.microsoft.com/office/drawing/2014/main" id="{D317A166-DD7C-F358-27C8-A91160374AA1}"/>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D3458A84-60DF-6DCD-9BD7-8779D10F4EDD}"/>
              </a:ext>
            </a:extLst>
          </p:cNvPr>
          <p:cNvSpPr>
            <a:spLocks noGrp="1"/>
          </p:cNvSpPr>
          <p:nvPr>
            <p:ph type="title"/>
          </p:nvPr>
        </p:nvSpPr>
        <p:spPr/>
        <p:txBody>
          <a:bodyPr/>
          <a:lstStyle/>
          <a:p>
            <a:r>
              <a:rPr lang="en-US" sz="3600" dirty="0"/>
              <a:t>You Are What You Eat</a:t>
            </a:r>
          </a:p>
        </p:txBody>
      </p:sp>
      <p:sp>
        <p:nvSpPr>
          <p:cNvPr id="5" name="Content Placeholder 4">
            <a:extLst>
              <a:ext uri="{FF2B5EF4-FFF2-40B4-BE49-F238E27FC236}">
                <a16:creationId xmlns:a16="http://schemas.microsoft.com/office/drawing/2014/main" id="{21EF0658-DE2B-5DA7-003D-FE6A67D24217}"/>
              </a:ext>
            </a:extLst>
          </p:cNvPr>
          <p:cNvSpPr>
            <a:spLocks noGrp="1"/>
          </p:cNvSpPr>
          <p:nvPr>
            <p:ph sz="half" idx="1"/>
          </p:nvPr>
        </p:nvSpPr>
        <p:spPr/>
        <p:txBody>
          <a:bodyPr>
            <a:normAutofit/>
          </a:bodyPr>
          <a:lstStyle/>
          <a:p>
            <a:r>
              <a:rPr lang="en-US" sz="3600" dirty="0"/>
              <a:t>What is worse than finding a worm in your salad?</a:t>
            </a:r>
          </a:p>
          <a:p>
            <a:endParaRPr lang="en-US" sz="3600" dirty="0"/>
          </a:p>
          <a:p>
            <a:r>
              <a:rPr lang="en-US" sz="3600" dirty="0"/>
              <a:t>Finding half a worm</a:t>
            </a:r>
          </a:p>
        </p:txBody>
      </p:sp>
      <p:pic>
        <p:nvPicPr>
          <p:cNvPr id="7170" name="Picture 2">
            <a:extLst>
              <a:ext uri="{FF2B5EF4-FFF2-40B4-BE49-F238E27FC236}">
                <a16:creationId xmlns:a16="http://schemas.microsoft.com/office/drawing/2014/main" id="{F24FC490-DA3E-AC4D-4952-9585AFDCF93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94768" y="1481138"/>
            <a:ext cx="5253989" cy="46910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EDB51B-B077-D397-D72F-DD76FCFF1779}"/>
              </a:ext>
            </a:extLst>
          </p:cNvPr>
          <p:cNvSpPr txBox="1"/>
          <p:nvPr/>
        </p:nvSpPr>
        <p:spPr>
          <a:xfrm>
            <a:off x="4178300" y="6172200"/>
            <a:ext cx="6007100" cy="716972"/>
          </a:xfrm>
          <a:prstGeom prst="rect">
            <a:avLst/>
          </a:prstGeom>
          <a:noFill/>
        </p:spPr>
        <p:txBody>
          <a:bodyPr wrap="none" lIns="0" tIns="0" rIns="0" bIns="0" rtlCol="0">
            <a:noAutofit/>
          </a:bodyPr>
          <a:lstStyle/>
          <a:p>
            <a:r>
              <a:rPr lang="en-US" dirty="0"/>
              <a:t>A Destructive Worm by F. </a:t>
            </a:r>
            <a:r>
              <a:rPr lang="en-US" dirty="0" err="1"/>
              <a:t>Graetz</a:t>
            </a:r>
            <a:endParaRPr lang="en-US" dirty="0"/>
          </a:p>
          <a:p>
            <a:r>
              <a:rPr lang="en-US" b="0" i="0" dirty="0">
                <a:solidFill>
                  <a:srgbClr val="202122"/>
                </a:solidFill>
                <a:effectLst/>
                <a:latin typeface="Arial" panose="020B0604020202020204" pitchFamily="34" charset="0"/>
              </a:rPr>
              <a:t>This image is available from the United States</a:t>
            </a:r>
          </a:p>
          <a:p>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Library of Congress"/>
              </a:rPr>
              <a:t>Library of Congress</a:t>
            </a:r>
            <a:r>
              <a:rPr lang="en-US" b="0" i="0" dirty="0">
                <a:solidFill>
                  <a:srgbClr val="202122"/>
                </a:solidFill>
                <a:effectLst/>
                <a:latin typeface="Arial" panose="020B0604020202020204" pitchFamily="34" charset="0"/>
              </a:rPr>
              <a:t>'s </a:t>
            </a:r>
            <a:r>
              <a:rPr lang="en-US" b="0" i="0" u="none" strike="noStrike" dirty="0">
                <a:solidFill>
                  <a:srgbClr val="3366BB"/>
                </a:solidFill>
                <a:effectLst/>
                <a:latin typeface="Arial" panose="020B0604020202020204" pitchFamily="34" charset="0"/>
                <a:hlinkClick r:id="rId4"/>
              </a:rPr>
              <a:t>Prints and Photographs division</a:t>
            </a:r>
            <a:endParaRPr lang="en-US" dirty="0"/>
          </a:p>
        </p:txBody>
      </p:sp>
    </p:spTree>
    <p:extLst>
      <p:ext uri="{BB962C8B-B14F-4D97-AF65-F5344CB8AC3E}">
        <p14:creationId xmlns:p14="http://schemas.microsoft.com/office/powerpoint/2010/main" val="310569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174589-E0AB-EF85-1FF0-EA6B8BB33D89}"/>
              </a:ext>
            </a:extLst>
          </p:cNvPr>
          <p:cNvSpPr>
            <a:spLocks noGrp="1"/>
          </p:cNvSpPr>
          <p:nvPr>
            <p:ph type="sldNum" sz="quarter" idx="12"/>
          </p:nvPr>
        </p:nvSpPr>
        <p:spPr/>
        <p:txBody>
          <a:bodyPr/>
          <a:lstStyle/>
          <a:p>
            <a:fld id="{06B54077-DDC4-8645-A9B4-3523D661A7EA}" type="slidenum">
              <a:rPr lang="en-US" smtClean="0"/>
              <a:t>36</a:t>
            </a:fld>
            <a:endParaRPr lang="en-US"/>
          </a:p>
        </p:txBody>
      </p:sp>
      <p:sp>
        <p:nvSpPr>
          <p:cNvPr id="3" name="Footer Placeholder 2">
            <a:extLst>
              <a:ext uri="{FF2B5EF4-FFF2-40B4-BE49-F238E27FC236}">
                <a16:creationId xmlns:a16="http://schemas.microsoft.com/office/drawing/2014/main" id="{D13BC957-6B00-1D11-6B80-5BD00F918D4B}"/>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4EEE1A0E-84C2-9FD4-9D68-92AFC98550B8}"/>
              </a:ext>
            </a:extLst>
          </p:cNvPr>
          <p:cNvSpPr>
            <a:spLocks noGrp="1"/>
          </p:cNvSpPr>
          <p:nvPr>
            <p:ph type="title"/>
          </p:nvPr>
        </p:nvSpPr>
        <p:spPr/>
        <p:txBody>
          <a:bodyPr/>
          <a:lstStyle/>
          <a:p>
            <a:r>
              <a:rPr lang="en-US" dirty="0"/>
              <a:t>Case: 49 year old construction worker from Mexico</a:t>
            </a:r>
          </a:p>
        </p:txBody>
      </p:sp>
      <p:sp>
        <p:nvSpPr>
          <p:cNvPr id="5" name="Content Placeholder 4">
            <a:extLst>
              <a:ext uri="{FF2B5EF4-FFF2-40B4-BE49-F238E27FC236}">
                <a16:creationId xmlns:a16="http://schemas.microsoft.com/office/drawing/2014/main" id="{A543589D-49BB-1EB2-B577-1DAA8CB9E6FA}"/>
              </a:ext>
            </a:extLst>
          </p:cNvPr>
          <p:cNvSpPr>
            <a:spLocks noGrp="1"/>
          </p:cNvSpPr>
          <p:nvPr>
            <p:ph sz="half" idx="1"/>
          </p:nvPr>
        </p:nvSpPr>
        <p:spPr/>
        <p:txBody>
          <a:bodyPr>
            <a:normAutofit/>
          </a:bodyPr>
          <a:lstStyle/>
          <a:p>
            <a:r>
              <a:rPr lang="en-US" b="1" dirty="0"/>
              <a:t>Clinical history: 4 weeks of headache, blurry vision </a:t>
            </a:r>
          </a:p>
          <a:p>
            <a:r>
              <a:rPr lang="en-US" dirty="0"/>
              <a:t>One month of intermittent episodes of throbbing bilateral frontal headache , followed by a darkened vision, dizziness, and a feeling of being about to pass out. Episodes happen around 3-4 times a week and each episode lasts a few seconds. </a:t>
            </a:r>
          </a:p>
          <a:p>
            <a:r>
              <a:rPr lang="en-US" dirty="0"/>
              <a:t>On day of admission, pt was outside with his wife when she noticed that his R eye was smaller than the left, and his mouth was crooked, prompting her to bring him into the ED. </a:t>
            </a:r>
          </a:p>
          <a:p>
            <a:r>
              <a:rPr lang="en-US" dirty="0"/>
              <a:t>Pt reports a similar episode around 10 years ago of headache, blurred vision and was diagnosed with migraine </a:t>
            </a:r>
          </a:p>
        </p:txBody>
      </p:sp>
      <p:sp>
        <p:nvSpPr>
          <p:cNvPr id="6" name="Content Placeholder 5">
            <a:extLst>
              <a:ext uri="{FF2B5EF4-FFF2-40B4-BE49-F238E27FC236}">
                <a16:creationId xmlns:a16="http://schemas.microsoft.com/office/drawing/2014/main" id="{7DB5B56C-41D5-6CCF-E12C-048C42F92C53}"/>
              </a:ext>
            </a:extLst>
          </p:cNvPr>
          <p:cNvSpPr>
            <a:spLocks noGrp="1"/>
          </p:cNvSpPr>
          <p:nvPr>
            <p:ph sz="half" idx="2"/>
          </p:nvPr>
        </p:nvSpPr>
        <p:spPr/>
        <p:txBody>
          <a:bodyPr>
            <a:normAutofit/>
          </a:bodyPr>
          <a:lstStyle/>
          <a:p>
            <a:r>
              <a:rPr lang="en-US" b="1" dirty="0"/>
              <a:t>Physical Exam</a:t>
            </a:r>
            <a:r>
              <a:rPr lang="en-US" dirty="0"/>
              <a:t>: Significant for hyporeflexia </a:t>
            </a:r>
          </a:p>
          <a:p>
            <a:r>
              <a:rPr lang="en-US" b="1" dirty="0"/>
              <a:t>Lab Tests</a:t>
            </a:r>
            <a:r>
              <a:rPr lang="en-US" dirty="0"/>
              <a:t>: CBC, </a:t>
            </a:r>
            <a:r>
              <a:rPr lang="en-US" dirty="0" err="1"/>
              <a:t>lytes</a:t>
            </a:r>
            <a:r>
              <a:rPr lang="en-US" dirty="0"/>
              <a:t> normal</a:t>
            </a:r>
          </a:p>
          <a:p>
            <a:r>
              <a:rPr lang="en-US" b="1" dirty="0"/>
              <a:t>Imaging</a:t>
            </a:r>
            <a:r>
              <a:rPr lang="en-US" dirty="0"/>
              <a:t>: CT head with diffuse hydrocephalus</a:t>
            </a:r>
          </a:p>
          <a:p>
            <a:r>
              <a:rPr lang="en-US" b="1" dirty="0"/>
              <a:t>Lumbar puncture</a:t>
            </a:r>
            <a:r>
              <a:rPr lang="en-US" dirty="0"/>
              <a:t>: opening pressure 33 cm H2O, 70 </a:t>
            </a:r>
            <a:r>
              <a:rPr lang="en-US" dirty="0" err="1"/>
              <a:t>wbc</a:t>
            </a:r>
            <a:r>
              <a:rPr lang="en-US" dirty="0"/>
              <a:t> (86% L), glucose 102, protein 75</a:t>
            </a:r>
          </a:p>
        </p:txBody>
      </p:sp>
    </p:spTree>
    <p:extLst>
      <p:ext uri="{BB962C8B-B14F-4D97-AF65-F5344CB8AC3E}">
        <p14:creationId xmlns:p14="http://schemas.microsoft.com/office/powerpoint/2010/main" val="3235513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CYSTICERCOSIS</a:t>
            </a:r>
          </a:p>
        </p:txBody>
      </p:sp>
      <p:pic>
        <p:nvPicPr>
          <p:cNvPr id="10" name="Content Placeholder 9">
            <a:extLst>
              <a:ext uri="{FF2B5EF4-FFF2-40B4-BE49-F238E27FC236}">
                <a16:creationId xmlns:a16="http://schemas.microsoft.com/office/drawing/2014/main" id="{8C074685-EA45-A8E0-7538-0CC2A3C70760}"/>
              </a:ext>
            </a:extLst>
          </p:cNvPr>
          <p:cNvPicPr>
            <a:picLocks noGrp="1" noChangeAspect="1"/>
          </p:cNvPicPr>
          <p:nvPr>
            <p:ph sz="half" idx="1"/>
          </p:nvPr>
        </p:nvPicPr>
        <p:blipFill>
          <a:blip r:embed="rId2"/>
          <a:stretch>
            <a:fillRect/>
          </a:stretch>
        </p:blipFill>
        <p:spPr>
          <a:xfrm>
            <a:off x="381000" y="2865344"/>
            <a:ext cx="5578475" cy="1932175"/>
          </a:xfrm>
        </p:spPr>
      </p:pic>
      <p:pic>
        <p:nvPicPr>
          <p:cNvPr id="8" name="Content Placeholder 7">
            <a:extLst>
              <a:ext uri="{FF2B5EF4-FFF2-40B4-BE49-F238E27FC236}">
                <a16:creationId xmlns:a16="http://schemas.microsoft.com/office/drawing/2014/main" id="{165A6D34-1DCA-568E-012E-A12ECD87E164}"/>
              </a:ext>
            </a:extLst>
          </p:cNvPr>
          <p:cNvPicPr>
            <a:picLocks noGrp="1" noChangeAspect="1"/>
          </p:cNvPicPr>
          <p:nvPr>
            <p:ph sz="half" idx="2"/>
          </p:nvPr>
        </p:nvPicPr>
        <p:blipFill>
          <a:blip r:embed="rId3"/>
          <a:stretch>
            <a:fillRect/>
          </a:stretch>
        </p:blipFill>
        <p:spPr>
          <a:xfrm>
            <a:off x="7021512" y="1516856"/>
            <a:ext cx="4000500" cy="4619625"/>
          </a:xfrm>
        </p:spPr>
      </p:pic>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3B71"/>
                </a:solidFill>
                <a:effectLst/>
                <a:uLnTx/>
                <a:uFillTx/>
                <a:latin typeface="Arial" panose="020B0604020202020204"/>
                <a:ea typeface="+mn-ea"/>
                <a:cs typeface="+mn-cs"/>
              </a:rPr>
              <a:t>© 2021 Southern California Permanente Medical Group</a:t>
            </a: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B54077-DDC4-8645-A9B4-3523D661A7EA}" type="slidenum">
              <a:rPr kumimoji="0" lang="en-US" sz="900" b="0" i="0" u="none" strike="noStrike" kern="1200" cap="none" spc="0" normalizeH="0" baseline="0" noProof="0" smtClean="0">
                <a:ln>
                  <a:noFill/>
                </a:ln>
                <a:solidFill>
                  <a:srgbClr val="003B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003B7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5274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human body&#10;&#10;Description automatically generated">
            <a:extLst>
              <a:ext uri="{FF2B5EF4-FFF2-40B4-BE49-F238E27FC236}">
                <a16:creationId xmlns:a16="http://schemas.microsoft.com/office/drawing/2014/main" id="{7BAA99F2-D827-AD52-93E8-CC36CCA248A6}"/>
              </a:ext>
            </a:extLst>
          </p:cNvPr>
          <p:cNvPicPr>
            <a:picLocks noChangeAspect="1"/>
          </p:cNvPicPr>
          <p:nvPr/>
        </p:nvPicPr>
        <p:blipFill>
          <a:blip r:embed="rId2"/>
          <a:stretch>
            <a:fillRect/>
          </a:stretch>
        </p:blipFill>
        <p:spPr>
          <a:xfrm>
            <a:off x="2758601" y="473075"/>
            <a:ext cx="6674798" cy="5807075"/>
          </a:xfrm>
          <a:prstGeom prst="rect">
            <a:avLst/>
          </a:prstGeom>
          <a:noFill/>
        </p:spPr>
      </p:pic>
    </p:spTree>
    <p:extLst>
      <p:ext uri="{BB962C8B-B14F-4D97-AF65-F5344CB8AC3E}">
        <p14:creationId xmlns:p14="http://schemas.microsoft.com/office/powerpoint/2010/main" val="2077671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F91B01-A70E-312B-AD63-486EB0B988C6}"/>
              </a:ext>
            </a:extLst>
          </p:cNvPr>
          <p:cNvSpPr>
            <a:spLocks noGrp="1"/>
          </p:cNvSpPr>
          <p:nvPr>
            <p:ph type="sldNum" sz="quarter" idx="12"/>
          </p:nvPr>
        </p:nvSpPr>
        <p:spPr/>
        <p:txBody>
          <a:bodyPr/>
          <a:lstStyle/>
          <a:p>
            <a:fld id="{06B54077-DDC4-8645-A9B4-3523D661A7EA}" type="slidenum">
              <a:rPr lang="en-US" smtClean="0"/>
              <a:t>39</a:t>
            </a:fld>
            <a:endParaRPr lang="en-US"/>
          </a:p>
        </p:txBody>
      </p:sp>
      <p:sp>
        <p:nvSpPr>
          <p:cNvPr id="3" name="Footer Placeholder 2">
            <a:extLst>
              <a:ext uri="{FF2B5EF4-FFF2-40B4-BE49-F238E27FC236}">
                <a16:creationId xmlns:a16="http://schemas.microsoft.com/office/drawing/2014/main" id="{0C14E9C0-89A9-761A-86E8-3ED20731D1FD}"/>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37D54714-DA36-4B6B-A1AE-A3C47E562C8F}"/>
              </a:ext>
            </a:extLst>
          </p:cNvPr>
          <p:cNvSpPr>
            <a:spLocks noGrp="1"/>
          </p:cNvSpPr>
          <p:nvPr>
            <p:ph type="title"/>
          </p:nvPr>
        </p:nvSpPr>
        <p:spPr/>
        <p:txBody>
          <a:bodyPr/>
          <a:lstStyle/>
          <a:p>
            <a:r>
              <a:rPr lang="en-US" sz="3600" dirty="0" err="1"/>
              <a:t>Cisticercosis</a:t>
            </a:r>
            <a:endParaRPr lang="en-US" sz="3600" dirty="0"/>
          </a:p>
        </p:txBody>
      </p:sp>
      <p:sp>
        <p:nvSpPr>
          <p:cNvPr id="5" name="Content Placeholder 4">
            <a:extLst>
              <a:ext uri="{FF2B5EF4-FFF2-40B4-BE49-F238E27FC236}">
                <a16:creationId xmlns:a16="http://schemas.microsoft.com/office/drawing/2014/main" id="{CBC09907-2E49-62F2-D479-0558BDE13A3A}"/>
              </a:ext>
            </a:extLst>
          </p:cNvPr>
          <p:cNvSpPr>
            <a:spLocks noGrp="1"/>
          </p:cNvSpPr>
          <p:nvPr>
            <p:ph idx="1"/>
          </p:nvPr>
        </p:nvSpPr>
        <p:spPr/>
        <p:txBody>
          <a:bodyPr>
            <a:normAutofit/>
          </a:bodyPr>
          <a:lstStyle/>
          <a:p>
            <a:r>
              <a:rPr lang="en-US" sz="2400" dirty="0"/>
              <a:t>The larval stage of the pork tapeworm, Taenia </a:t>
            </a:r>
            <a:r>
              <a:rPr lang="en-US" sz="2400" dirty="0" err="1"/>
              <a:t>solium</a:t>
            </a:r>
            <a:r>
              <a:rPr lang="en-US" sz="2400" dirty="0"/>
              <a:t>, causes the clinical syndrome of cysticercosis, with humans as dead-end hosts after ingestion of T. </a:t>
            </a:r>
            <a:r>
              <a:rPr lang="en-US" sz="2400" dirty="0" err="1"/>
              <a:t>solium</a:t>
            </a:r>
            <a:r>
              <a:rPr lang="en-US" sz="2400" dirty="0"/>
              <a:t> eggs.</a:t>
            </a:r>
          </a:p>
          <a:p>
            <a:r>
              <a:rPr lang="en-US" sz="2400" dirty="0"/>
              <a:t>The most common parasitic disease worldwide, with an estimated prevalence greater than 50 million persons infected</a:t>
            </a:r>
          </a:p>
          <a:p>
            <a:r>
              <a:rPr lang="en-US" sz="2400" dirty="0"/>
              <a:t>Neurocysticercosis is the most prevalent infection of the brain worldwide</a:t>
            </a:r>
          </a:p>
          <a:p>
            <a:r>
              <a:rPr lang="en-US" sz="2400" dirty="0"/>
              <a:t>Endemic in Mexico, Central and South America, and parts of Africa, Asia, and India</a:t>
            </a:r>
          </a:p>
        </p:txBody>
      </p:sp>
    </p:spTree>
    <p:extLst>
      <p:ext uri="{BB962C8B-B14F-4D97-AF65-F5344CB8AC3E}">
        <p14:creationId xmlns:p14="http://schemas.microsoft.com/office/powerpoint/2010/main" val="4117800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DA40F4-73DB-9D15-48A7-3D429118938E}"/>
              </a:ext>
            </a:extLst>
          </p:cNvPr>
          <p:cNvPicPr>
            <a:picLocks noChangeAspect="1"/>
          </p:cNvPicPr>
          <p:nvPr/>
        </p:nvPicPr>
        <p:blipFill>
          <a:blip r:embed="rId2"/>
          <a:stretch>
            <a:fillRect/>
          </a:stretch>
        </p:blipFill>
        <p:spPr>
          <a:xfrm>
            <a:off x="285750" y="123825"/>
            <a:ext cx="11620500" cy="6610350"/>
          </a:xfrm>
          <a:prstGeom prst="rect">
            <a:avLst/>
          </a:prstGeom>
        </p:spPr>
      </p:pic>
      <p:sp>
        <p:nvSpPr>
          <p:cNvPr id="4" name="TextBox 3">
            <a:extLst>
              <a:ext uri="{FF2B5EF4-FFF2-40B4-BE49-F238E27FC236}">
                <a16:creationId xmlns:a16="http://schemas.microsoft.com/office/drawing/2014/main" id="{845E69FF-211E-06FC-0BE6-5A2C0B3F58E1}"/>
              </a:ext>
            </a:extLst>
          </p:cNvPr>
          <p:cNvSpPr txBox="1"/>
          <p:nvPr/>
        </p:nvSpPr>
        <p:spPr>
          <a:xfrm>
            <a:off x="5520267" y="5765800"/>
            <a:ext cx="4402666" cy="778933"/>
          </a:xfrm>
          <a:prstGeom prst="rect">
            <a:avLst/>
          </a:prstGeom>
          <a:noFill/>
        </p:spPr>
        <p:txBody>
          <a:bodyPr wrap="none" lIns="0" tIns="0" rIns="0" bIns="0" rtlCol="0">
            <a:noAutofit/>
          </a:bodyPr>
          <a:lstStyle/>
          <a:p>
            <a:r>
              <a:rPr lang="en-US" dirty="0"/>
              <a:t>WHO Global Tuberculosis Report 2022</a:t>
            </a:r>
          </a:p>
          <a:p>
            <a:r>
              <a:rPr lang="en-US" dirty="0">
                <a:hlinkClick r:id="rId3"/>
              </a:rPr>
              <a:t>2.1 TB incidence (who.int)</a:t>
            </a:r>
            <a:endParaRPr lang="en-US" dirty="0"/>
          </a:p>
        </p:txBody>
      </p:sp>
    </p:spTree>
    <p:extLst>
      <p:ext uri="{BB962C8B-B14F-4D97-AF65-F5344CB8AC3E}">
        <p14:creationId xmlns:p14="http://schemas.microsoft.com/office/powerpoint/2010/main" val="148511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5C3E4F-7C81-6998-2BB2-28A49DB02C50}"/>
              </a:ext>
            </a:extLst>
          </p:cNvPr>
          <p:cNvSpPr>
            <a:spLocks noGrp="1"/>
          </p:cNvSpPr>
          <p:nvPr>
            <p:ph type="sldNum" sz="quarter" idx="12"/>
          </p:nvPr>
        </p:nvSpPr>
        <p:spPr/>
        <p:txBody>
          <a:bodyPr/>
          <a:lstStyle/>
          <a:p>
            <a:fld id="{06B54077-DDC4-8645-A9B4-3523D661A7EA}" type="slidenum">
              <a:rPr lang="en-US" smtClean="0"/>
              <a:t>40</a:t>
            </a:fld>
            <a:endParaRPr lang="en-US"/>
          </a:p>
        </p:txBody>
      </p:sp>
      <p:sp>
        <p:nvSpPr>
          <p:cNvPr id="3" name="Footer Placeholder 2">
            <a:extLst>
              <a:ext uri="{FF2B5EF4-FFF2-40B4-BE49-F238E27FC236}">
                <a16:creationId xmlns:a16="http://schemas.microsoft.com/office/drawing/2014/main" id="{347F1317-0CD9-53B9-B27B-5EC953990ED5}"/>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6A9D82A8-6FD9-CBA9-C072-1D33C62230FC}"/>
              </a:ext>
            </a:extLst>
          </p:cNvPr>
          <p:cNvSpPr>
            <a:spLocks noGrp="1"/>
          </p:cNvSpPr>
          <p:nvPr>
            <p:ph type="title"/>
          </p:nvPr>
        </p:nvSpPr>
        <p:spPr/>
        <p:txBody>
          <a:bodyPr/>
          <a:lstStyle/>
          <a:p>
            <a:r>
              <a:rPr lang="en-US" sz="3600" dirty="0"/>
              <a:t>Evaluation and Treatment</a:t>
            </a:r>
          </a:p>
        </p:txBody>
      </p:sp>
      <p:sp>
        <p:nvSpPr>
          <p:cNvPr id="5" name="Content Placeholder 4">
            <a:extLst>
              <a:ext uri="{FF2B5EF4-FFF2-40B4-BE49-F238E27FC236}">
                <a16:creationId xmlns:a16="http://schemas.microsoft.com/office/drawing/2014/main" id="{58C6D83D-93B5-D063-A0E1-F433926EF4A3}"/>
              </a:ext>
            </a:extLst>
          </p:cNvPr>
          <p:cNvSpPr>
            <a:spLocks noGrp="1"/>
          </p:cNvSpPr>
          <p:nvPr>
            <p:ph idx="1"/>
          </p:nvPr>
        </p:nvSpPr>
        <p:spPr/>
        <p:txBody>
          <a:bodyPr>
            <a:normAutofit/>
          </a:bodyPr>
          <a:lstStyle/>
          <a:p>
            <a:r>
              <a:rPr lang="en-US" sz="2400" dirty="0"/>
              <a:t>Symptoms can include seizures, headaches, focal neurologic symptoms, visual disturbances, and localized skeletal muscle nodules and pain</a:t>
            </a:r>
          </a:p>
          <a:p>
            <a:r>
              <a:rPr lang="en-US" sz="2400" dirty="0"/>
              <a:t>All patients with cysticercosis should have an ophthalmologic examination to rule out ocular involvement</a:t>
            </a:r>
          </a:p>
          <a:p>
            <a:r>
              <a:rPr lang="en-US" sz="2400" dirty="0"/>
              <a:t>Calcified or heavy-infection (50 or more cysts) neurocysticercosis does not warrant </a:t>
            </a:r>
            <a:r>
              <a:rPr lang="en-US" sz="2400" dirty="0" err="1"/>
              <a:t>antihelminthic</a:t>
            </a:r>
            <a:r>
              <a:rPr lang="en-US" sz="2400" dirty="0"/>
              <a:t> therapy</a:t>
            </a:r>
          </a:p>
          <a:p>
            <a:r>
              <a:rPr lang="en-US" sz="2400" dirty="0"/>
              <a:t>Non-enhancing and enhancing cystic parenchymal neurocysticercosis should be treated with seven to 14 days of albendazole</a:t>
            </a:r>
          </a:p>
          <a:p>
            <a:r>
              <a:rPr lang="en-US" sz="2400" dirty="0"/>
              <a:t>For neurocysticercosis with seizures, steroids should be used concomitantly with </a:t>
            </a:r>
            <a:r>
              <a:rPr lang="en-US" sz="2400" dirty="0" err="1"/>
              <a:t>antihelminthic</a:t>
            </a:r>
            <a:r>
              <a:rPr lang="en-US" sz="2400" dirty="0"/>
              <a:t> therapy.</a:t>
            </a:r>
          </a:p>
        </p:txBody>
      </p:sp>
    </p:spTree>
    <p:extLst>
      <p:ext uri="{BB962C8B-B14F-4D97-AF65-F5344CB8AC3E}">
        <p14:creationId xmlns:p14="http://schemas.microsoft.com/office/powerpoint/2010/main" val="2777944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4B15D8-8A97-8E0A-C36C-39ADE3B453E0}"/>
              </a:ext>
            </a:extLst>
          </p:cNvPr>
          <p:cNvSpPr>
            <a:spLocks noGrp="1"/>
          </p:cNvSpPr>
          <p:nvPr>
            <p:ph type="sldNum" sz="quarter" idx="12"/>
          </p:nvPr>
        </p:nvSpPr>
        <p:spPr/>
        <p:txBody>
          <a:bodyPr/>
          <a:lstStyle/>
          <a:p>
            <a:fld id="{06B54077-DDC4-8645-A9B4-3523D661A7EA}" type="slidenum">
              <a:rPr lang="en-US" smtClean="0"/>
              <a:t>41</a:t>
            </a:fld>
            <a:endParaRPr lang="en-US"/>
          </a:p>
        </p:txBody>
      </p:sp>
      <p:sp>
        <p:nvSpPr>
          <p:cNvPr id="3" name="Footer Placeholder 2">
            <a:extLst>
              <a:ext uri="{FF2B5EF4-FFF2-40B4-BE49-F238E27FC236}">
                <a16:creationId xmlns:a16="http://schemas.microsoft.com/office/drawing/2014/main" id="{B6EFD338-9AB5-8148-8782-C52D915AB8E3}"/>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5EDDF5BD-6B16-148D-2A78-93B0ABB5AC98}"/>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300B6318-DD20-6E00-097F-667C47F8AFC2}"/>
              </a:ext>
            </a:extLst>
          </p:cNvPr>
          <p:cNvPicPr>
            <a:picLocks noGrp="1" noChangeAspect="1"/>
          </p:cNvPicPr>
          <p:nvPr>
            <p:ph sz="half" idx="1"/>
          </p:nvPr>
        </p:nvPicPr>
        <p:blipFill>
          <a:blip r:embed="rId2"/>
          <a:stretch>
            <a:fillRect/>
          </a:stretch>
        </p:blipFill>
        <p:spPr>
          <a:xfrm>
            <a:off x="869474" y="3206988"/>
            <a:ext cx="4457700" cy="2609850"/>
          </a:xfrm>
          <a:prstGeom prst="rect">
            <a:avLst/>
          </a:prstGeom>
        </p:spPr>
      </p:pic>
      <p:pic>
        <p:nvPicPr>
          <p:cNvPr id="8" name="Picture 7">
            <a:extLst>
              <a:ext uri="{FF2B5EF4-FFF2-40B4-BE49-F238E27FC236}">
                <a16:creationId xmlns:a16="http://schemas.microsoft.com/office/drawing/2014/main" id="{3C24D32D-D428-B6D5-1F0A-CBACEEA30B77}"/>
              </a:ext>
            </a:extLst>
          </p:cNvPr>
          <p:cNvPicPr>
            <a:picLocks noChangeAspect="1"/>
          </p:cNvPicPr>
          <p:nvPr/>
        </p:nvPicPr>
        <p:blipFill>
          <a:blip r:embed="rId3"/>
          <a:stretch>
            <a:fillRect/>
          </a:stretch>
        </p:blipFill>
        <p:spPr>
          <a:xfrm>
            <a:off x="-36513" y="-152078"/>
            <a:ext cx="12192000" cy="3003704"/>
          </a:xfrm>
          <a:prstGeom prst="rect">
            <a:avLst/>
          </a:prstGeom>
        </p:spPr>
      </p:pic>
      <p:pic>
        <p:nvPicPr>
          <p:cNvPr id="1026" name="Picture 2">
            <a:extLst>
              <a:ext uri="{FF2B5EF4-FFF2-40B4-BE49-F238E27FC236}">
                <a16:creationId xmlns:a16="http://schemas.microsoft.com/office/drawing/2014/main" id="{DB6CF351-5C2C-3EB7-801D-C528AF37ABA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32525" y="2999344"/>
            <a:ext cx="5578475" cy="371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54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1B1E29-E00C-697F-3D04-584A74901273}"/>
              </a:ext>
            </a:extLst>
          </p:cNvPr>
          <p:cNvSpPr>
            <a:spLocks noGrp="1"/>
          </p:cNvSpPr>
          <p:nvPr>
            <p:ph type="sldNum" sz="quarter" idx="12"/>
          </p:nvPr>
        </p:nvSpPr>
        <p:spPr/>
        <p:txBody>
          <a:bodyPr/>
          <a:lstStyle/>
          <a:p>
            <a:fld id="{06B54077-DDC4-8645-A9B4-3523D661A7EA}" type="slidenum">
              <a:rPr lang="en-US" smtClean="0"/>
              <a:t>42</a:t>
            </a:fld>
            <a:endParaRPr lang="en-US"/>
          </a:p>
        </p:txBody>
      </p:sp>
      <p:sp>
        <p:nvSpPr>
          <p:cNvPr id="3" name="Footer Placeholder 2">
            <a:extLst>
              <a:ext uri="{FF2B5EF4-FFF2-40B4-BE49-F238E27FC236}">
                <a16:creationId xmlns:a16="http://schemas.microsoft.com/office/drawing/2014/main" id="{2FD9961E-F637-4963-E661-E1E8654C2F68}"/>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E20F9331-1209-D6BA-BEB1-A7073B7D7CD7}"/>
              </a:ext>
            </a:extLst>
          </p:cNvPr>
          <p:cNvSpPr>
            <a:spLocks noGrp="1"/>
          </p:cNvSpPr>
          <p:nvPr>
            <p:ph type="title"/>
          </p:nvPr>
        </p:nvSpPr>
        <p:spPr/>
        <p:txBody>
          <a:bodyPr/>
          <a:lstStyle/>
          <a:p>
            <a:r>
              <a:rPr lang="en-US" sz="3600" dirty="0"/>
              <a:t>Summary</a:t>
            </a:r>
          </a:p>
        </p:txBody>
      </p:sp>
      <p:sp>
        <p:nvSpPr>
          <p:cNvPr id="5" name="Content Placeholder 4">
            <a:extLst>
              <a:ext uri="{FF2B5EF4-FFF2-40B4-BE49-F238E27FC236}">
                <a16:creationId xmlns:a16="http://schemas.microsoft.com/office/drawing/2014/main" id="{F80543AD-6EDD-C00B-26C5-368C211B10A5}"/>
              </a:ext>
            </a:extLst>
          </p:cNvPr>
          <p:cNvSpPr>
            <a:spLocks noGrp="1"/>
          </p:cNvSpPr>
          <p:nvPr>
            <p:ph idx="1"/>
          </p:nvPr>
        </p:nvSpPr>
        <p:spPr/>
        <p:txBody>
          <a:bodyPr>
            <a:noAutofit/>
          </a:bodyPr>
          <a:lstStyle/>
          <a:p>
            <a:r>
              <a:rPr lang="en-US" sz="2400" dirty="0"/>
              <a:t>Ask a geographic history as part of your social history </a:t>
            </a:r>
          </a:p>
          <a:p>
            <a:r>
              <a:rPr lang="en-US" sz="2400" dirty="0"/>
              <a:t>	Place of birth / residence and exposures</a:t>
            </a:r>
          </a:p>
          <a:p>
            <a:r>
              <a:rPr lang="en-US" sz="2400" dirty="0"/>
              <a:t>Latent TB </a:t>
            </a:r>
          </a:p>
          <a:p>
            <a:r>
              <a:rPr lang="en-US" sz="2400" dirty="0"/>
              <a:t>	Screen persons born or residing in endemic countries &amp; Treat </a:t>
            </a:r>
          </a:p>
          <a:p>
            <a:r>
              <a:rPr lang="en-US" sz="2400" dirty="0"/>
              <a:t>Hepatitis B </a:t>
            </a:r>
          </a:p>
          <a:p>
            <a:r>
              <a:rPr lang="en-US" sz="2400" dirty="0"/>
              <a:t>	Screen for chronic hepatitis B &amp; immunity, Vaccinate if non-immune</a:t>
            </a:r>
          </a:p>
          <a:p>
            <a:r>
              <a:rPr lang="en-US" sz="2400" dirty="0"/>
              <a:t>Chagas Disease </a:t>
            </a:r>
          </a:p>
          <a:p>
            <a:r>
              <a:rPr lang="en-US" sz="2400" dirty="0"/>
              <a:t>	Screen women at risk before or during pregnancy &amp; symptomatic newborns 	Treat persons under 18 years old, selected persons 19 to 50 years old, and 	persons with HIV or anticipating transplant</a:t>
            </a:r>
          </a:p>
        </p:txBody>
      </p:sp>
    </p:spTree>
    <p:extLst>
      <p:ext uri="{BB962C8B-B14F-4D97-AF65-F5344CB8AC3E}">
        <p14:creationId xmlns:p14="http://schemas.microsoft.com/office/powerpoint/2010/main" val="3753739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953528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8FA009-F5D6-9FBB-AD61-EF210E067BC3}"/>
              </a:ext>
            </a:extLst>
          </p:cNvPr>
          <p:cNvPicPr>
            <a:picLocks noChangeAspect="1"/>
          </p:cNvPicPr>
          <p:nvPr/>
        </p:nvPicPr>
        <p:blipFill>
          <a:blip r:embed="rId2"/>
          <a:stretch>
            <a:fillRect/>
          </a:stretch>
        </p:blipFill>
        <p:spPr>
          <a:xfrm>
            <a:off x="1712906" y="0"/>
            <a:ext cx="8766188" cy="6858000"/>
          </a:xfrm>
          <a:prstGeom prst="rect">
            <a:avLst/>
          </a:prstGeom>
        </p:spPr>
      </p:pic>
    </p:spTree>
    <p:extLst>
      <p:ext uri="{BB962C8B-B14F-4D97-AF65-F5344CB8AC3E}">
        <p14:creationId xmlns:p14="http://schemas.microsoft.com/office/powerpoint/2010/main" val="278085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445DE-002C-CE59-0210-2D26E28CF593}"/>
              </a:ext>
            </a:extLst>
          </p:cNvPr>
          <p:cNvSpPr>
            <a:spLocks noGrp="1"/>
          </p:cNvSpPr>
          <p:nvPr>
            <p:ph type="sldNum" sz="quarter" idx="12"/>
          </p:nvPr>
        </p:nvSpPr>
        <p:spPr/>
        <p:txBody>
          <a:bodyPr/>
          <a:lstStyle/>
          <a:p>
            <a:fld id="{06B54077-DDC4-8645-A9B4-3523D661A7EA}" type="slidenum">
              <a:rPr lang="en-US" smtClean="0"/>
              <a:t>6</a:t>
            </a:fld>
            <a:endParaRPr lang="en-US"/>
          </a:p>
        </p:txBody>
      </p:sp>
      <p:sp>
        <p:nvSpPr>
          <p:cNvPr id="3" name="Footer Placeholder 2">
            <a:extLst>
              <a:ext uri="{FF2B5EF4-FFF2-40B4-BE49-F238E27FC236}">
                <a16:creationId xmlns:a16="http://schemas.microsoft.com/office/drawing/2014/main" id="{AFE1126D-04C3-E467-96F6-BEF85B43B362}"/>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86FEF8D3-8E65-59B2-D252-2F4B4A73697B}"/>
              </a:ext>
            </a:extLst>
          </p:cNvPr>
          <p:cNvSpPr>
            <a:spLocks noGrp="1"/>
          </p:cNvSpPr>
          <p:nvPr>
            <p:ph type="title"/>
          </p:nvPr>
        </p:nvSpPr>
        <p:spPr/>
        <p:txBody>
          <a:bodyPr/>
          <a:lstStyle/>
          <a:p>
            <a:r>
              <a:rPr lang="en-US" b="0" dirty="0">
                <a:solidFill>
                  <a:srgbClr val="000000"/>
                </a:solidFill>
              </a:rPr>
              <a:t>P</a:t>
            </a:r>
            <a:r>
              <a:rPr lang="en-US" b="0" i="0" dirty="0">
                <a:solidFill>
                  <a:srgbClr val="000000"/>
                </a:solidFill>
                <a:effectLst/>
              </a:rPr>
              <a:t>ersons at high risk for developing TB disease fall into two categories:</a:t>
            </a:r>
            <a:br>
              <a:rPr lang="en-US" b="0" i="0" dirty="0">
                <a:solidFill>
                  <a:srgbClr val="000000"/>
                </a:solidFill>
                <a:effectLst/>
              </a:rPr>
            </a:br>
            <a:r>
              <a:rPr lang="en-US" b="0" i="0" dirty="0">
                <a:solidFill>
                  <a:srgbClr val="000000"/>
                </a:solidFill>
                <a:effectLst/>
              </a:rPr>
              <a:t>Recently Infected or Weakened Immune System</a:t>
            </a:r>
            <a:endParaRPr lang="en-US" dirty="0"/>
          </a:p>
        </p:txBody>
      </p:sp>
      <p:sp>
        <p:nvSpPr>
          <p:cNvPr id="5" name="Content Placeholder 4">
            <a:extLst>
              <a:ext uri="{FF2B5EF4-FFF2-40B4-BE49-F238E27FC236}">
                <a16:creationId xmlns:a16="http://schemas.microsoft.com/office/drawing/2014/main" id="{5AFED98D-B88E-11C7-1146-E36591E315D3}"/>
              </a:ext>
            </a:extLst>
          </p:cNvPr>
          <p:cNvSpPr>
            <a:spLocks noGrp="1"/>
          </p:cNvSpPr>
          <p:nvPr>
            <p:ph sz="half" idx="1"/>
          </p:nvPr>
        </p:nvSpPr>
        <p:spPr/>
        <p:txBody>
          <a:bodyPr>
            <a:normAutofit/>
          </a:bodyPr>
          <a:lstStyle/>
          <a:p>
            <a:pPr algn="l">
              <a:buFont typeface="Arial" panose="020B0604020202020204" pitchFamily="34" charset="0"/>
              <a:buChar char="•"/>
            </a:pPr>
            <a:r>
              <a:rPr lang="en-US" sz="2000" b="0" i="0" dirty="0">
                <a:solidFill>
                  <a:srgbClr val="000000"/>
                </a:solidFill>
                <a:effectLst/>
              </a:rPr>
              <a:t>Close contact of a person with infectious TB </a:t>
            </a:r>
          </a:p>
          <a:p>
            <a:pPr algn="l">
              <a:buFont typeface="Arial" panose="020B0604020202020204" pitchFamily="34" charset="0"/>
              <a:buChar char="•"/>
            </a:pPr>
            <a:r>
              <a:rPr lang="en-US" sz="2000" dirty="0">
                <a:solidFill>
                  <a:srgbClr val="000000"/>
                </a:solidFill>
              </a:rPr>
              <a:t>I</a:t>
            </a:r>
            <a:r>
              <a:rPr lang="en-US" sz="2000" b="0" i="0" dirty="0">
                <a:solidFill>
                  <a:srgbClr val="000000"/>
                </a:solidFill>
                <a:effectLst/>
              </a:rPr>
              <a:t>mmigrated from area  with high rates of TB</a:t>
            </a:r>
          </a:p>
          <a:p>
            <a:pPr algn="l">
              <a:buFont typeface="Arial" panose="020B0604020202020204" pitchFamily="34" charset="0"/>
              <a:buChar char="•"/>
            </a:pPr>
            <a:r>
              <a:rPr lang="en-US" sz="2000" dirty="0">
                <a:solidFill>
                  <a:srgbClr val="000000"/>
                </a:solidFill>
              </a:rPr>
              <a:t>U</a:t>
            </a:r>
            <a:r>
              <a:rPr lang="en-US" sz="2000" b="0" i="0" dirty="0">
                <a:solidFill>
                  <a:srgbClr val="000000"/>
                </a:solidFill>
                <a:effectLst/>
              </a:rPr>
              <a:t>nder 5 years of age with positive TB test</a:t>
            </a:r>
          </a:p>
          <a:p>
            <a:pPr algn="l">
              <a:buFont typeface="Arial" panose="020B0604020202020204" pitchFamily="34" charset="0"/>
              <a:buChar char="•"/>
            </a:pPr>
            <a:r>
              <a:rPr lang="en-US" sz="2000" dirty="0">
                <a:solidFill>
                  <a:srgbClr val="000000"/>
                </a:solidFill>
              </a:rPr>
              <a:t>In a g</a:t>
            </a:r>
            <a:r>
              <a:rPr lang="en-US" sz="2000" b="0" i="0" dirty="0">
                <a:solidFill>
                  <a:srgbClr val="000000"/>
                </a:solidFill>
                <a:effectLst/>
              </a:rPr>
              <a:t>roup with high rates of TB transmission (homeless persons, injection drug users, and persons with HIV infection)</a:t>
            </a:r>
          </a:p>
          <a:p>
            <a:pPr algn="l">
              <a:buFont typeface="Arial" panose="020B0604020202020204" pitchFamily="34" charset="0"/>
              <a:buChar char="•"/>
            </a:pPr>
            <a:r>
              <a:rPr lang="en-US" sz="2000" dirty="0">
                <a:solidFill>
                  <a:srgbClr val="000000"/>
                </a:solidFill>
              </a:rPr>
              <a:t>W</a:t>
            </a:r>
            <a:r>
              <a:rPr lang="en-US" sz="2000" b="0" i="0" dirty="0">
                <a:solidFill>
                  <a:srgbClr val="000000"/>
                </a:solidFill>
                <a:effectLst/>
              </a:rPr>
              <a:t>ork or reside in facility with high risk</a:t>
            </a:r>
            <a:r>
              <a:rPr lang="en-US" sz="2000" dirty="0">
                <a:solidFill>
                  <a:srgbClr val="000000"/>
                </a:solidFill>
              </a:rPr>
              <a:t> (</a:t>
            </a:r>
            <a:r>
              <a:rPr lang="en-US" sz="2000" b="0" i="0" dirty="0">
                <a:solidFill>
                  <a:srgbClr val="000000"/>
                </a:solidFill>
                <a:effectLst/>
              </a:rPr>
              <a:t>hospitals, homeless shelters, correctional facilities, nursing homes, and residential homes)</a:t>
            </a:r>
          </a:p>
          <a:p>
            <a:endParaRPr lang="en-US" dirty="0"/>
          </a:p>
        </p:txBody>
      </p:sp>
      <p:sp>
        <p:nvSpPr>
          <p:cNvPr id="6" name="Content Placeholder 5">
            <a:extLst>
              <a:ext uri="{FF2B5EF4-FFF2-40B4-BE49-F238E27FC236}">
                <a16:creationId xmlns:a16="http://schemas.microsoft.com/office/drawing/2014/main" id="{DD2ACA6B-DFAC-CEC6-9CC4-9D5FD1664F6A}"/>
              </a:ext>
            </a:extLst>
          </p:cNvPr>
          <p:cNvSpPr>
            <a:spLocks noGrp="1"/>
          </p:cNvSpPr>
          <p:nvPr>
            <p:ph sz="half" idx="2"/>
          </p:nvPr>
        </p:nvSpPr>
        <p:spPr/>
        <p:txBody>
          <a:bodyPr>
            <a:normAutofit/>
          </a:bodyPr>
          <a:lstStyle/>
          <a:p>
            <a:pPr algn="l">
              <a:buFont typeface="Arial" panose="020B0604020202020204" pitchFamily="34" charset="0"/>
              <a:buChar char="•"/>
            </a:pPr>
            <a:r>
              <a:rPr lang="en-US" sz="2000" b="0" i="0" dirty="0">
                <a:solidFill>
                  <a:srgbClr val="000000"/>
                </a:solidFill>
                <a:effectLst/>
              </a:rPr>
              <a:t>HIV infection </a:t>
            </a:r>
          </a:p>
          <a:p>
            <a:pPr algn="l">
              <a:buFont typeface="Arial" panose="020B0604020202020204" pitchFamily="34" charset="0"/>
              <a:buChar char="•"/>
            </a:pPr>
            <a:r>
              <a:rPr lang="en-US" sz="2000" b="0" i="0" dirty="0">
                <a:solidFill>
                  <a:srgbClr val="000000"/>
                </a:solidFill>
                <a:effectLst/>
              </a:rPr>
              <a:t>Substance abuse</a:t>
            </a:r>
          </a:p>
          <a:p>
            <a:pPr algn="l">
              <a:buFont typeface="Arial" panose="020B0604020202020204" pitchFamily="34" charset="0"/>
              <a:buChar char="•"/>
            </a:pPr>
            <a:r>
              <a:rPr lang="en-US" sz="2000" b="0" i="0" dirty="0">
                <a:solidFill>
                  <a:srgbClr val="000000"/>
                </a:solidFill>
                <a:effectLst/>
              </a:rPr>
              <a:t>Silicosis</a:t>
            </a:r>
          </a:p>
          <a:p>
            <a:pPr algn="l">
              <a:buFont typeface="Arial" panose="020B0604020202020204" pitchFamily="34" charset="0"/>
              <a:buChar char="•"/>
            </a:pPr>
            <a:r>
              <a:rPr lang="en-US" sz="2000" b="0" i="0" dirty="0">
                <a:solidFill>
                  <a:srgbClr val="000000"/>
                </a:solidFill>
                <a:effectLst/>
              </a:rPr>
              <a:t>Diabetes mellitus</a:t>
            </a:r>
          </a:p>
          <a:p>
            <a:pPr algn="l">
              <a:buFont typeface="Arial" panose="020B0604020202020204" pitchFamily="34" charset="0"/>
              <a:buChar char="•"/>
            </a:pPr>
            <a:r>
              <a:rPr lang="en-US" sz="2000" b="0" i="0" dirty="0">
                <a:solidFill>
                  <a:srgbClr val="000000"/>
                </a:solidFill>
                <a:effectLst/>
              </a:rPr>
              <a:t>Severe kidney disease</a:t>
            </a:r>
          </a:p>
          <a:p>
            <a:pPr algn="l">
              <a:buFont typeface="Arial" panose="020B0604020202020204" pitchFamily="34" charset="0"/>
              <a:buChar char="•"/>
            </a:pPr>
            <a:r>
              <a:rPr lang="en-US" sz="2000" b="0" i="0" dirty="0">
                <a:solidFill>
                  <a:srgbClr val="000000"/>
                </a:solidFill>
                <a:effectLst/>
              </a:rPr>
              <a:t>Low body weight</a:t>
            </a:r>
          </a:p>
          <a:p>
            <a:pPr algn="l">
              <a:buFont typeface="Arial" panose="020B0604020202020204" pitchFamily="34" charset="0"/>
              <a:buChar char="•"/>
            </a:pPr>
            <a:r>
              <a:rPr lang="en-US" sz="2000" b="0" i="0" dirty="0">
                <a:solidFill>
                  <a:srgbClr val="000000"/>
                </a:solidFill>
                <a:effectLst/>
              </a:rPr>
              <a:t>Organ transplants</a:t>
            </a:r>
          </a:p>
          <a:p>
            <a:pPr algn="l">
              <a:buFont typeface="Arial" panose="020B0604020202020204" pitchFamily="34" charset="0"/>
              <a:buChar char="•"/>
            </a:pPr>
            <a:r>
              <a:rPr lang="en-US" sz="2000" b="0" i="0" dirty="0">
                <a:solidFill>
                  <a:srgbClr val="000000"/>
                </a:solidFill>
                <a:effectLst/>
              </a:rPr>
              <a:t>Head and neck cancer</a:t>
            </a:r>
          </a:p>
          <a:p>
            <a:pPr algn="l">
              <a:buFont typeface="Arial" panose="020B0604020202020204" pitchFamily="34" charset="0"/>
              <a:buChar char="•"/>
            </a:pPr>
            <a:r>
              <a:rPr lang="en-US" sz="2000" b="0" i="0" dirty="0">
                <a:solidFill>
                  <a:srgbClr val="000000"/>
                </a:solidFill>
                <a:effectLst/>
              </a:rPr>
              <a:t>Medications that suppress the immune system such as in RA, IBD</a:t>
            </a:r>
            <a:endParaRPr lang="en-US" sz="2000" dirty="0"/>
          </a:p>
        </p:txBody>
      </p:sp>
    </p:spTree>
    <p:extLst>
      <p:ext uri="{BB962C8B-B14F-4D97-AF65-F5344CB8AC3E}">
        <p14:creationId xmlns:p14="http://schemas.microsoft.com/office/powerpoint/2010/main" val="234780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42DDAC-8808-F7FE-B840-A29A296ED826}"/>
              </a:ext>
            </a:extLst>
          </p:cNvPr>
          <p:cNvSpPr>
            <a:spLocks noGrp="1"/>
          </p:cNvSpPr>
          <p:nvPr>
            <p:ph type="sldNum" sz="quarter" idx="12"/>
          </p:nvPr>
        </p:nvSpPr>
        <p:spPr/>
        <p:txBody>
          <a:bodyPr/>
          <a:lstStyle/>
          <a:p>
            <a:fld id="{06B54077-DDC4-8645-A9B4-3523D661A7EA}" type="slidenum">
              <a:rPr lang="en-US" smtClean="0"/>
              <a:t>7</a:t>
            </a:fld>
            <a:endParaRPr lang="en-US"/>
          </a:p>
        </p:txBody>
      </p:sp>
      <p:sp>
        <p:nvSpPr>
          <p:cNvPr id="3" name="Footer Placeholder 2">
            <a:extLst>
              <a:ext uri="{FF2B5EF4-FFF2-40B4-BE49-F238E27FC236}">
                <a16:creationId xmlns:a16="http://schemas.microsoft.com/office/drawing/2014/main" id="{5EC81E6F-41EC-F246-13CC-7F4D44550D3B}"/>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677B4125-6C73-720E-97A6-7B382B12D3ED}"/>
              </a:ext>
            </a:extLst>
          </p:cNvPr>
          <p:cNvSpPr>
            <a:spLocks noGrp="1"/>
          </p:cNvSpPr>
          <p:nvPr>
            <p:ph type="title"/>
          </p:nvPr>
        </p:nvSpPr>
        <p:spPr/>
        <p:txBody>
          <a:bodyPr/>
          <a:lstStyle/>
          <a:p>
            <a:r>
              <a:rPr lang="en-US" dirty="0"/>
              <a:t>Preferred treatment for Latent TB</a:t>
            </a:r>
          </a:p>
        </p:txBody>
      </p:sp>
      <p:sp>
        <p:nvSpPr>
          <p:cNvPr id="5" name="Content Placeholder 4">
            <a:extLst>
              <a:ext uri="{FF2B5EF4-FFF2-40B4-BE49-F238E27FC236}">
                <a16:creationId xmlns:a16="http://schemas.microsoft.com/office/drawing/2014/main" id="{F1221EC6-A711-1793-D309-462554A31FDE}"/>
              </a:ext>
            </a:extLst>
          </p:cNvPr>
          <p:cNvSpPr>
            <a:spLocks noGrp="1"/>
          </p:cNvSpPr>
          <p:nvPr>
            <p:ph idx="1"/>
          </p:nvPr>
        </p:nvSpPr>
        <p:spPr/>
        <p:txBody>
          <a:bodyPr/>
          <a:lstStyle/>
          <a:p>
            <a:pPr algn="l">
              <a:buFont typeface="Arial" panose="020B0604020202020204" pitchFamily="34" charset="0"/>
              <a:buChar char="•"/>
            </a:pPr>
            <a:r>
              <a:rPr lang="en-US" sz="2000" b="0" i="0" dirty="0">
                <a:solidFill>
                  <a:srgbClr val="000000"/>
                </a:solidFill>
                <a:effectLst/>
              </a:rPr>
              <a:t>CDC and the National Tuberculosis Controllers Association (NTCA) </a:t>
            </a:r>
            <a:r>
              <a:rPr lang="en-US" sz="2000" b="1" i="0" dirty="0">
                <a:solidFill>
                  <a:srgbClr val="000000"/>
                </a:solidFill>
                <a:effectLst/>
              </a:rPr>
              <a:t>preferentially recommend short-course, rifamycin-based, 3- or 4-month latent TB infection treatment regimens </a:t>
            </a:r>
            <a:r>
              <a:rPr lang="en-US" sz="2000" b="0" i="0" dirty="0">
                <a:solidFill>
                  <a:srgbClr val="000000"/>
                </a:solidFill>
                <a:effectLst/>
              </a:rPr>
              <a:t>over 6- or 9-month isoniazid monotherapy.</a:t>
            </a:r>
          </a:p>
          <a:p>
            <a:pPr algn="l">
              <a:buFont typeface="Arial" panose="020B0604020202020204" pitchFamily="34" charset="0"/>
              <a:buChar char="•"/>
            </a:pPr>
            <a:endParaRPr lang="en-US" sz="2000" u="sng" dirty="0">
              <a:solidFill>
                <a:srgbClr val="075290"/>
              </a:solidFill>
              <a:hlinkClick r:id="rId2"/>
            </a:endParaRPr>
          </a:p>
          <a:p>
            <a:pPr algn="l">
              <a:buFont typeface="Arial" panose="020B0604020202020204" pitchFamily="34" charset="0"/>
              <a:buChar char="•"/>
            </a:pPr>
            <a:r>
              <a:rPr lang="en-US" sz="2000" b="0" i="0" u="sng" dirty="0">
                <a:solidFill>
                  <a:srgbClr val="075290"/>
                </a:solidFill>
                <a:effectLst/>
                <a:hlinkClick r:id="rId2"/>
              </a:rPr>
              <a:t>Three months of once-weekly isoniazid plus rifapentine (3HP)</a:t>
            </a:r>
            <a:endParaRPr lang="en-US" sz="2000" b="0" i="0" u="sng" dirty="0">
              <a:solidFill>
                <a:srgbClr val="075290"/>
              </a:solidFill>
              <a:effectLst/>
            </a:endParaRPr>
          </a:p>
          <a:p>
            <a:pPr algn="l">
              <a:buFont typeface="Arial" panose="020B0604020202020204" pitchFamily="34" charset="0"/>
              <a:buChar char="•"/>
            </a:pPr>
            <a:endParaRPr lang="en-US" sz="2000" b="0" i="0" dirty="0">
              <a:solidFill>
                <a:srgbClr val="000000"/>
              </a:solidFill>
              <a:effectLst/>
            </a:endParaRPr>
          </a:p>
          <a:p>
            <a:pPr algn="l">
              <a:buFont typeface="Arial" panose="020B0604020202020204" pitchFamily="34" charset="0"/>
              <a:buChar char="•"/>
            </a:pPr>
            <a:r>
              <a:rPr lang="en-US" sz="2000" b="0" i="0" u="sng" dirty="0">
                <a:solidFill>
                  <a:srgbClr val="075290"/>
                </a:solidFill>
                <a:effectLst/>
                <a:hlinkClick r:id="rId3"/>
              </a:rPr>
              <a:t>Four months of daily rifampin (4R)</a:t>
            </a:r>
            <a:endParaRPr lang="en-US" sz="2000" b="0" i="0" u="sng" dirty="0">
              <a:solidFill>
                <a:srgbClr val="075290"/>
              </a:solidFill>
              <a:effectLst/>
            </a:endParaRPr>
          </a:p>
          <a:p>
            <a:pPr algn="l">
              <a:buFont typeface="Arial" panose="020B0604020202020204" pitchFamily="34" charset="0"/>
              <a:buChar char="•"/>
            </a:pPr>
            <a:endParaRPr lang="en-US" sz="2000" b="0" i="0" dirty="0">
              <a:solidFill>
                <a:srgbClr val="000000"/>
              </a:solidFill>
              <a:effectLst/>
            </a:endParaRPr>
          </a:p>
          <a:p>
            <a:pPr algn="l">
              <a:buFont typeface="Arial" panose="020B0604020202020204" pitchFamily="34" charset="0"/>
              <a:buChar char="•"/>
            </a:pPr>
            <a:r>
              <a:rPr lang="en-US" sz="2000" b="0" i="0" u="sng" dirty="0">
                <a:solidFill>
                  <a:srgbClr val="075290"/>
                </a:solidFill>
                <a:effectLst/>
                <a:hlinkClick r:id="rId4"/>
              </a:rPr>
              <a:t>Three months of daily isoniazid plus rifampin (3HR)</a:t>
            </a:r>
            <a:endParaRPr lang="en-US" sz="2000" b="0" i="0" dirty="0">
              <a:solidFill>
                <a:srgbClr val="000000"/>
              </a:solidFill>
              <a:effectLst/>
            </a:endParaRPr>
          </a:p>
          <a:p>
            <a:br>
              <a:rPr lang="en-US" dirty="0"/>
            </a:br>
            <a:endParaRPr lang="en-US" dirty="0"/>
          </a:p>
        </p:txBody>
      </p:sp>
    </p:spTree>
    <p:extLst>
      <p:ext uri="{BB962C8B-B14F-4D97-AF65-F5344CB8AC3E}">
        <p14:creationId xmlns:p14="http://schemas.microsoft.com/office/powerpoint/2010/main" val="369665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74A8BB-344D-2F7F-351C-F14E99F8B6EC}"/>
              </a:ext>
            </a:extLst>
          </p:cNvPr>
          <p:cNvSpPr>
            <a:spLocks noGrp="1"/>
          </p:cNvSpPr>
          <p:nvPr>
            <p:ph type="sldNum" sz="quarter" idx="12"/>
          </p:nvPr>
        </p:nvSpPr>
        <p:spPr/>
        <p:txBody>
          <a:bodyPr/>
          <a:lstStyle/>
          <a:p>
            <a:fld id="{06B54077-DDC4-8645-A9B4-3523D661A7EA}" type="slidenum">
              <a:rPr lang="en-US" smtClean="0"/>
              <a:t>8</a:t>
            </a:fld>
            <a:endParaRPr lang="en-US"/>
          </a:p>
        </p:txBody>
      </p:sp>
      <p:sp>
        <p:nvSpPr>
          <p:cNvPr id="3" name="Footer Placeholder 2">
            <a:extLst>
              <a:ext uri="{FF2B5EF4-FFF2-40B4-BE49-F238E27FC236}">
                <a16:creationId xmlns:a16="http://schemas.microsoft.com/office/drawing/2014/main" id="{A5CC8954-6B89-767E-96E2-B6DC3DBE3360}"/>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D4D41C49-843B-058E-C164-2FFE6592B48B}"/>
              </a:ext>
            </a:extLst>
          </p:cNvPr>
          <p:cNvSpPr>
            <a:spLocks noGrp="1"/>
          </p:cNvSpPr>
          <p:nvPr>
            <p:ph type="title"/>
          </p:nvPr>
        </p:nvSpPr>
        <p:spPr/>
        <p:txBody>
          <a:bodyPr/>
          <a:lstStyle/>
          <a:p>
            <a:r>
              <a:rPr lang="en-US" dirty="0"/>
              <a:t>Screening for Latent TB in Those Later Diagnosed with Active TB</a:t>
            </a:r>
          </a:p>
        </p:txBody>
      </p:sp>
      <p:pic>
        <p:nvPicPr>
          <p:cNvPr id="8" name="Content Placeholder 7">
            <a:extLst>
              <a:ext uri="{FF2B5EF4-FFF2-40B4-BE49-F238E27FC236}">
                <a16:creationId xmlns:a16="http://schemas.microsoft.com/office/drawing/2014/main" id="{5F6F5B70-A95D-DAD3-052E-9326AA989FD8}"/>
              </a:ext>
            </a:extLst>
          </p:cNvPr>
          <p:cNvPicPr>
            <a:picLocks noGrp="1" noChangeAspect="1"/>
          </p:cNvPicPr>
          <p:nvPr>
            <p:ph sz="half" idx="1"/>
          </p:nvPr>
        </p:nvPicPr>
        <p:blipFill>
          <a:blip r:embed="rId2"/>
          <a:stretch>
            <a:fillRect/>
          </a:stretch>
        </p:blipFill>
        <p:spPr>
          <a:xfrm>
            <a:off x="381000" y="2053244"/>
            <a:ext cx="5578475" cy="3022847"/>
          </a:xfrm>
        </p:spPr>
      </p:pic>
      <p:sp>
        <p:nvSpPr>
          <p:cNvPr id="6" name="Content Placeholder 5">
            <a:extLst>
              <a:ext uri="{FF2B5EF4-FFF2-40B4-BE49-F238E27FC236}">
                <a16:creationId xmlns:a16="http://schemas.microsoft.com/office/drawing/2014/main" id="{E23E9BE9-97A0-6967-DB8B-C58F2425174A}"/>
              </a:ext>
            </a:extLst>
          </p:cNvPr>
          <p:cNvSpPr>
            <a:spLocks noGrp="1"/>
          </p:cNvSpPr>
          <p:nvPr>
            <p:ph sz="half" idx="2"/>
          </p:nvPr>
        </p:nvSpPr>
        <p:spPr/>
        <p:txBody>
          <a:bodyPr/>
          <a:lstStyle/>
          <a:p>
            <a:pPr algn="l">
              <a:lnSpc>
                <a:spcPts val="2250"/>
              </a:lnSpc>
              <a:spcBef>
                <a:spcPts val="2000"/>
              </a:spcBef>
              <a:spcAft>
                <a:spcPts val="1000"/>
              </a:spcAft>
            </a:pPr>
            <a:endParaRPr lang="en-US" sz="1800" b="0" i="0" dirty="0">
              <a:solidFill>
                <a:srgbClr val="734126"/>
              </a:solidFill>
              <a:effectLst/>
              <a:latin typeface="Cambria" panose="02040503050406030204" pitchFamily="18" charset="0"/>
            </a:endParaRPr>
          </a:p>
          <a:p>
            <a:pPr algn="l">
              <a:lnSpc>
                <a:spcPts val="2250"/>
              </a:lnSpc>
              <a:spcBef>
                <a:spcPts val="2000"/>
              </a:spcBef>
              <a:spcAft>
                <a:spcPts val="1000"/>
              </a:spcAft>
            </a:pPr>
            <a:r>
              <a:rPr lang="en-US" sz="2000" b="0" i="0" dirty="0">
                <a:solidFill>
                  <a:srgbClr val="734126"/>
                </a:solidFill>
                <a:effectLst/>
              </a:rPr>
              <a:t>Results: </a:t>
            </a:r>
            <a:r>
              <a:rPr lang="en-US" sz="2000" b="0" i="0" dirty="0">
                <a:solidFill>
                  <a:srgbClr val="212121"/>
                </a:solidFill>
                <a:effectLst/>
              </a:rPr>
              <a:t>A total of 1289 patients with observed TB disease were identified; 148 patients were LTBI positive and 84 were LTBI negative. </a:t>
            </a:r>
            <a:r>
              <a:rPr lang="en-US" sz="2000" b="1" i="0" dirty="0">
                <a:solidFill>
                  <a:srgbClr val="212121"/>
                </a:solidFill>
                <a:effectLst/>
              </a:rPr>
              <a:t>Patients not prescreened for LTBI made up 82.0% of observed TB disease cases (1057/1289).</a:t>
            </a:r>
            <a:r>
              <a:rPr lang="en-US" sz="2000" b="0" i="0" dirty="0">
                <a:solidFill>
                  <a:srgbClr val="212121"/>
                </a:solidFill>
                <a:effectLst/>
              </a:rPr>
              <a:t> Adding the hypothetical maximum estimate for prevented cases decreased the percentage of patients who were not prescreened for LTBI to 61.7% [1057/(1289 + 424)].</a:t>
            </a:r>
          </a:p>
          <a:p>
            <a:endParaRPr lang="en-US" dirty="0"/>
          </a:p>
        </p:txBody>
      </p:sp>
    </p:spTree>
    <p:extLst>
      <p:ext uri="{BB962C8B-B14F-4D97-AF65-F5344CB8AC3E}">
        <p14:creationId xmlns:p14="http://schemas.microsoft.com/office/powerpoint/2010/main" val="925251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B04FFD-0B33-D5AA-1019-6179E7DB264F}"/>
              </a:ext>
            </a:extLst>
          </p:cNvPr>
          <p:cNvSpPr>
            <a:spLocks noGrp="1"/>
          </p:cNvSpPr>
          <p:nvPr>
            <p:ph type="sldNum" sz="quarter" idx="12"/>
          </p:nvPr>
        </p:nvSpPr>
        <p:spPr/>
        <p:txBody>
          <a:bodyPr/>
          <a:lstStyle/>
          <a:p>
            <a:fld id="{06B54077-DDC4-8645-A9B4-3523D661A7EA}" type="slidenum">
              <a:rPr lang="en-US" smtClean="0"/>
              <a:t>9</a:t>
            </a:fld>
            <a:endParaRPr lang="en-US"/>
          </a:p>
        </p:txBody>
      </p:sp>
      <p:sp>
        <p:nvSpPr>
          <p:cNvPr id="3" name="Footer Placeholder 2">
            <a:extLst>
              <a:ext uri="{FF2B5EF4-FFF2-40B4-BE49-F238E27FC236}">
                <a16:creationId xmlns:a16="http://schemas.microsoft.com/office/drawing/2014/main" id="{12A752FB-4FC8-6BD1-5DBF-82E85B75F009}"/>
              </a:ext>
            </a:extLst>
          </p:cNvPr>
          <p:cNvSpPr>
            <a:spLocks noGrp="1"/>
          </p:cNvSpPr>
          <p:nvPr>
            <p:ph type="ftr" sz="quarter" idx="11"/>
          </p:nvPr>
        </p:nvSpPr>
        <p:spPr/>
        <p:txBody>
          <a:bodyPr/>
          <a:lstStyle/>
          <a:p>
            <a:r>
              <a:rPr lang="en-US"/>
              <a:t>© 2018 Southern California Permanente Medical Group</a:t>
            </a:r>
          </a:p>
        </p:txBody>
      </p:sp>
      <p:sp>
        <p:nvSpPr>
          <p:cNvPr id="4" name="Title 3">
            <a:extLst>
              <a:ext uri="{FF2B5EF4-FFF2-40B4-BE49-F238E27FC236}">
                <a16:creationId xmlns:a16="http://schemas.microsoft.com/office/drawing/2014/main" id="{BC634CA9-4406-6C1D-886E-97B1C0653E71}"/>
              </a:ext>
            </a:extLst>
          </p:cNvPr>
          <p:cNvSpPr>
            <a:spLocks noGrp="1"/>
          </p:cNvSpPr>
          <p:nvPr>
            <p:ph type="title"/>
          </p:nvPr>
        </p:nvSpPr>
        <p:spPr/>
        <p:txBody>
          <a:bodyPr/>
          <a:lstStyle/>
          <a:p>
            <a:r>
              <a:rPr lang="en-US" dirty="0"/>
              <a:t>Testing Practices for Latent TB</a:t>
            </a:r>
          </a:p>
        </p:txBody>
      </p:sp>
      <p:pic>
        <p:nvPicPr>
          <p:cNvPr id="9" name="Content Placeholder 8">
            <a:extLst>
              <a:ext uri="{FF2B5EF4-FFF2-40B4-BE49-F238E27FC236}">
                <a16:creationId xmlns:a16="http://schemas.microsoft.com/office/drawing/2014/main" id="{0508CA7A-B6A8-DE68-AA84-3C6466640B52}"/>
              </a:ext>
            </a:extLst>
          </p:cNvPr>
          <p:cNvPicPr>
            <a:picLocks noGrp="1" noChangeAspect="1"/>
          </p:cNvPicPr>
          <p:nvPr>
            <p:ph sz="half" idx="1"/>
          </p:nvPr>
        </p:nvPicPr>
        <p:blipFill>
          <a:blip r:embed="rId2"/>
          <a:stretch>
            <a:fillRect/>
          </a:stretch>
        </p:blipFill>
        <p:spPr>
          <a:xfrm>
            <a:off x="381000" y="2390325"/>
            <a:ext cx="5578475" cy="3087762"/>
          </a:xfrm>
        </p:spPr>
      </p:pic>
      <p:sp>
        <p:nvSpPr>
          <p:cNvPr id="6" name="Content Placeholder 5">
            <a:extLst>
              <a:ext uri="{FF2B5EF4-FFF2-40B4-BE49-F238E27FC236}">
                <a16:creationId xmlns:a16="http://schemas.microsoft.com/office/drawing/2014/main" id="{72C1A852-860E-C0EB-53B1-88BBE67687D1}"/>
              </a:ext>
            </a:extLst>
          </p:cNvPr>
          <p:cNvSpPr>
            <a:spLocks noGrp="1"/>
          </p:cNvSpPr>
          <p:nvPr>
            <p:ph sz="half" idx="2"/>
          </p:nvPr>
        </p:nvSpPr>
        <p:spPr/>
        <p:txBody>
          <a:bodyPr>
            <a:normAutofit lnSpcReduction="10000"/>
          </a:bodyPr>
          <a:lstStyle/>
          <a:p>
            <a:endParaRPr lang="en-US" dirty="0"/>
          </a:p>
          <a:p>
            <a:endParaRPr lang="en-US" dirty="0"/>
          </a:p>
          <a:p>
            <a:r>
              <a:rPr lang="en-US" sz="2000" dirty="0"/>
              <a:t>Results: </a:t>
            </a:r>
            <a:r>
              <a:rPr lang="en-US" sz="2000" b="1" dirty="0"/>
              <a:t>Among 1,211,971 individuals who met ≥1 screening criteria for LTBI, 210,025 (17%) were tested for LTBI. </a:t>
            </a:r>
            <a:r>
              <a:rPr lang="en-US" sz="2000" dirty="0"/>
              <a:t>Factors associated with higher adjusted odds of testing positive included male sex (1.32; 95% confidence interval, 1.30–1.35), Asian/Pacific Islander (</a:t>
            </a:r>
            <a:r>
              <a:rPr lang="en-US" sz="2000" b="1" dirty="0"/>
              <a:t>2.78</a:t>
            </a:r>
            <a:r>
              <a:rPr lang="en-US" sz="2000" dirty="0"/>
              <a:t>, 2.68–2.88), current smoking (1.24, 1.20–1.28), diabetes (1.13, 1.09–1.16), hepatitis B (1.45, 1.34–1.57), hepatitis C (1.54, 1.44–1.66), and birth in a country with an elevated TB rate (</a:t>
            </a:r>
            <a:r>
              <a:rPr lang="en-US" sz="2000" b="1" dirty="0"/>
              <a:t>3.40</a:t>
            </a:r>
            <a:r>
              <a:rPr lang="en-US" sz="2000" dirty="0"/>
              <a:t>, 3.31–3.49). </a:t>
            </a:r>
            <a:r>
              <a:rPr lang="en-US" sz="2000" b="1" dirty="0"/>
              <a:t>Despite being risk factors for testing positive for LTBI, none of these factors were associated with higher odds of LTBI testing. </a:t>
            </a:r>
          </a:p>
          <a:p>
            <a:endParaRPr lang="en-US" dirty="0"/>
          </a:p>
        </p:txBody>
      </p:sp>
    </p:spTree>
    <p:extLst>
      <p:ext uri="{BB962C8B-B14F-4D97-AF65-F5344CB8AC3E}">
        <p14:creationId xmlns:p14="http://schemas.microsoft.com/office/powerpoint/2010/main" val="2933308094"/>
      </p:ext>
    </p:extLst>
  </p:cSld>
  <p:clrMapOvr>
    <a:masterClrMapping/>
  </p:clrMapOvr>
</p:sld>
</file>

<file path=ppt/theme/theme1.xml><?xml version="1.0" encoding="utf-8"?>
<a:theme xmlns:a="http://schemas.openxmlformats.org/drawingml/2006/main" name="Full-Color Titles SCPMG">
  <a:themeElements>
    <a:clrScheme name="PMG 2018">
      <a:dk1>
        <a:srgbClr val="003B71"/>
      </a:dk1>
      <a:lt1>
        <a:srgbClr val="FFFFFF"/>
      </a:lt1>
      <a:dk2>
        <a:srgbClr val="00558C"/>
      </a:dk2>
      <a:lt2>
        <a:srgbClr val="92CCF0"/>
      </a:lt2>
      <a:accent1>
        <a:srgbClr val="003B71"/>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nchorCtr="0"/>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SCPMG_PPt_181011" id="{3A44852A-D86E-BD40-A8AF-559740EF9021}" vid="{A66A15B8-5FD8-CC4B-A2A4-AAFEDFE0C5D6}"/>
    </a:ext>
  </a:extLst>
</a:theme>
</file>

<file path=ppt/theme/theme2.xml><?xml version="1.0" encoding="utf-8"?>
<a:theme xmlns:a="http://schemas.openxmlformats.org/drawingml/2006/main" name="SCPMG">
  <a:themeElements>
    <a:clrScheme name="PMG 2018">
      <a:dk1>
        <a:srgbClr val="003B71"/>
      </a:dk1>
      <a:lt1>
        <a:srgbClr val="FFFFFF"/>
      </a:lt1>
      <a:dk2>
        <a:srgbClr val="00558C"/>
      </a:dk2>
      <a:lt2>
        <a:srgbClr val="92CCF0"/>
      </a:lt2>
      <a:accent1>
        <a:srgbClr val="003B71"/>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SCPMG_PPt_181011" id="{3A44852A-D86E-BD40-A8AF-559740EF9021}" vid="{8FE73FDD-3AF1-A748-8B5F-6E8A1365B93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20913</TotalTime>
  <Words>3266</Words>
  <Application>Microsoft Office PowerPoint</Application>
  <PresentationFormat>Widescreen</PresentationFormat>
  <Paragraphs>279</Paragraphs>
  <Slides>43</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43</vt:i4>
      </vt:variant>
    </vt:vector>
  </HeadingPairs>
  <TitlesOfParts>
    <vt:vector size="53" baseType="lpstr">
      <vt:lpstr>.AppleSystemUIFont</vt:lpstr>
      <vt:lpstr>Arial</vt:lpstr>
      <vt:lpstr>BlinkMacSystemFont</vt:lpstr>
      <vt:lpstr>Calibri</vt:lpstr>
      <vt:lpstr>Cambria</vt:lpstr>
      <vt:lpstr>Open Sans</vt:lpstr>
      <vt:lpstr>Source Sans Pro</vt:lpstr>
      <vt:lpstr>Wingdings</vt:lpstr>
      <vt:lpstr>Full-Color Titles SCPMG</vt:lpstr>
      <vt:lpstr>SCPMG</vt:lpstr>
      <vt:lpstr>GLOBAL HEALTH  IS  LOCAL HEALTH</vt:lpstr>
      <vt:lpstr>Disclosure of Relevant Financial Relationships</vt:lpstr>
      <vt:lpstr>OBJECTIVES</vt:lpstr>
      <vt:lpstr>PowerPoint Presentation</vt:lpstr>
      <vt:lpstr>PowerPoint Presentation</vt:lpstr>
      <vt:lpstr>Persons at high risk for developing TB disease fall into two categories: Recently Infected or Weakened Immune System</vt:lpstr>
      <vt:lpstr>Preferred treatment for Latent TB</vt:lpstr>
      <vt:lpstr>Screening for Latent TB in Those Later Diagnosed with Active TB</vt:lpstr>
      <vt:lpstr>Testing Practices for Latent TB</vt:lpstr>
      <vt:lpstr>PowerPoint Presentation</vt:lpstr>
      <vt:lpstr>Latent TB and Hepatitis B Co-Infection</vt:lpstr>
      <vt:lpstr>Change in Hepatitis B Worldwide Prevalence</vt:lpstr>
      <vt:lpstr>PowerPoint Presentation</vt:lpstr>
      <vt:lpstr>Global, regional, and national burden of hepatitis B, 1990–2019</vt:lpstr>
      <vt:lpstr>Chronic Hepatitis B</vt:lpstr>
      <vt:lpstr>PowerPoint Presentation</vt:lpstr>
      <vt:lpstr>New Universal Hepatitis B Screening Recommendation</vt:lpstr>
      <vt:lpstr>Universal Hepatitis B Screening Rationale</vt:lpstr>
      <vt:lpstr> Typical serologic courses of acute and chronic hepatitis B virus infection </vt:lpstr>
      <vt:lpstr>PowerPoint Presentation</vt:lpstr>
      <vt:lpstr>PowerPoint Presentation</vt:lpstr>
      <vt:lpstr>Universal Hepatitis B Vaccination in Adults Aged 19–59 Years: Updated Recommendations of the Advisory Committee on Immunization Practices — United States, 2022 Weekly / April 1, 2022 / 71(13);477–483</vt:lpstr>
      <vt:lpstr>CHAGAS DISEASE – NOT SO EXOTIC Slides courtesy of David Hamer, MD, Department of Global Health, Boston University as well as CDC (www.cdc.gov/parasites/chagas/) </vt:lpstr>
      <vt:lpstr>Where is Chagas disease endemic?</vt:lpstr>
      <vt:lpstr>PowerPoint Presentation</vt:lpstr>
      <vt:lpstr>Congenital Chagas Disease</vt:lpstr>
      <vt:lpstr>PowerPoint Presentation</vt:lpstr>
      <vt:lpstr>PowerPoint Presentation</vt:lpstr>
      <vt:lpstr>Arrhythmias </vt:lpstr>
      <vt:lpstr>Chronic Chagas Cardiomyopathy</vt:lpstr>
      <vt:lpstr>Chagas GI Disease</vt:lpstr>
      <vt:lpstr>Diagnosing T. cruzi infection</vt:lpstr>
      <vt:lpstr>Chagas Treatment</vt:lpstr>
      <vt:lpstr>TREATMENT CONSIDERATIONS</vt:lpstr>
      <vt:lpstr>You Are What You Eat</vt:lpstr>
      <vt:lpstr>Case: 49 year old construction worker from Mexico</vt:lpstr>
      <vt:lpstr>CYSTICERCOSIS</vt:lpstr>
      <vt:lpstr>PowerPoint Presentation</vt:lpstr>
      <vt:lpstr>Cisticercosis</vt:lpstr>
      <vt:lpstr>Evaluation and Treatment</vt:lpstr>
      <vt:lpstr>PowerPoint Presentation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HEALTH  IS  LOCAL HEALTH</dc:title>
  <dc:creator>BRUNO J LEWIN</dc:creator>
  <cp:lastModifiedBy>BRUNO J LEWIN</cp:lastModifiedBy>
  <cp:revision>1</cp:revision>
  <dcterms:created xsi:type="dcterms:W3CDTF">2023-12-08T07:18:49Z</dcterms:created>
  <dcterms:modified xsi:type="dcterms:W3CDTF">2024-02-16T07:41:16Z</dcterms:modified>
</cp:coreProperties>
</file>