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diagrams/layout8.xml" ContentType="application/vnd.openxmlformats-officedocument.drawingml.diagramLayout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diagrams/quickStyle6.xml" ContentType="application/vnd.openxmlformats-officedocument.drawingml.diagramStyle+xml"/>
  <Override PartName="/ppt/slides/slide47.xml" ContentType="application/vnd.openxmlformats-officedocument.presentationml.slide+xml"/>
  <Override PartName="/ppt/diagrams/colors2.xml" ContentType="application/vnd.openxmlformats-officedocument.drawingml.diagramColors+xml"/>
  <Override PartName="/ppt/slides/slide56.xml" ContentType="application/vnd.openxmlformats-officedocument.presentationml.slide+xml"/>
  <Override PartName="/ppt/diagrams/drawing1.xml" ContentType="application/vnd.ms-office.drawingml.diagramDrawing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slides/slide75.xml" ContentType="application/vnd.openxmlformats-officedocument.presentationml.slide+xml"/>
  <Override PartName="/ppt/slides/slide85.xml" ContentType="application/vnd.openxmlformats-officedocument.presentationml.slide+xml"/>
  <Override PartName="/ppt/diagrams/colors8.xml" ContentType="application/vnd.openxmlformats-officedocument.drawingml.diagramColors+xml"/>
  <Override PartName="/ppt/slides/slide95.xml" ContentType="application/vnd.openxmlformats-officedocument.presentationml.slide+xml"/>
  <Override PartName="/ppt/diagrams/drawing7.xml" ContentType="application/vnd.ms-office.drawingml.diagramDrawing+xml"/>
  <Override PartName="/ppt/diagrams/data6.xml" ContentType="application/vnd.openxmlformats-officedocument.drawingml.diagramData+xml"/>
  <Default Extension="jpeg" ContentType="image/jpeg"/>
  <Override PartName="/ppt/diagrams/layout3.xml" ContentType="application/vnd.openxmlformats-officedocument.drawingml.diagramLayout+xml"/>
  <Override PartName="/ppt/slides/slide13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diagrams/quickStyle7.xml" ContentType="application/vnd.openxmlformats-officedocument.drawingml.diagramStyle+xml"/>
  <Override PartName="/ppt/diagrams/colors3.xml" ContentType="application/vnd.openxmlformats-officedocument.drawingml.diagramColors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diagrams/drawing2.xml" ContentType="application/vnd.ms-office.drawingml.diagramDrawing+xml"/>
  <Override PartName="/ppt/slides/slide67.xml" ContentType="application/vnd.openxmlformats-officedocument.presentationml.slide+xml"/>
  <Override PartName="/ppt/diagrams/data1.xml" ContentType="application/vnd.openxmlformats-officedocument.drawingml.diagramData+xml"/>
  <Override PartName="/ppt/slides/slide76.xml" ContentType="application/vnd.openxmlformats-officedocument.presentationml.slide+xml"/>
  <Override PartName="/ppt/slides/slide86.xml" ContentType="application/vnd.openxmlformats-officedocument.presentationml.slide+xml"/>
  <Override PartName="/ppt/diagrams/drawing8.xml" ContentType="application/vnd.ms-office.drawingml.diagramDrawing+xml"/>
  <Override PartName="/ppt/diagrams/data7.xml" ContentType="application/vnd.openxmlformats-officedocument.drawingml.diagramData+xml"/>
  <Override PartName="/ppt/diagrams/layout4.xml" ContentType="application/vnd.openxmlformats-officedocument.drawingml.diagramLayout+xml"/>
  <Override PartName="/ppt/slides/slide14.xml" ContentType="application/vnd.openxmlformats-officedocument.presentationml.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slides/slide5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diagrams/quickStyle8.xml" ContentType="application/vnd.openxmlformats-officedocument.drawingml.diagramStyle+xml"/>
  <Override PartName="/ppt/diagrams/colors4.xml" ContentType="application/vnd.openxmlformats-officedocument.drawingml.diagramColors+xml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diagrams/drawing3.xml" ContentType="application/vnd.ms-office.drawingml.diagramDrawing+xml"/>
  <Override PartName="/ppt/slides/slide68.xml" ContentType="application/vnd.openxmlformats-officedocument.presentationml.slide+xml"/>
  <Override PartName="/ppt/diagrams/data2.xml" ContentType="application/vnd.openxmlformats-officedocument.drawingml.diagramData+xml"/>
  <Override PartName="/ppt/slides/slide77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8.xml" ContentType="application/vnd.openxmlformats-officedocument.drawingml.diagramData+xml"/>
  <Override PartName="/ppt/diagrams/layout5.xml" ContentType="application/vnd.openxmlformats-officedocument.drawingml.diagramLayout+xml"/>
  <Override PartName="/ppt/slides/slide15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2.xml" ContentType="application/vnd.openxmlformats-officedocument.presentationml.slide+xml"/>
  <Override PartName="/ppt/diagrams/colors5.xml" ContentType="application/vnd.openxmlformats-officedocument.drawingml.diagramColors+xml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diagrams/drawing4.xml" ContentType="application/vnd.ms-office.drawingml.diagramDrawing+xml"/>
  <Override PartName="/ppt/slides/slide100.xml" ContentType="application/vnd.openxmlformats-officedocument.presentationml.slide+xml"/>
  <Override PartName="/ppt/slides/slide69.xml" ContentType="application/vnd.openxmlformats-officedocument.presentationml.slide+xml"/>
  <Override PartName="/ppt/diagrams/data3.xml" ContentType="application/vnd.openxmlformats-officedocument.drawingml.diagramData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97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6.xml" ContentType="application/vnd.openxmlformats-officedocument.drawingml.diagram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s/slide83.xml" ContentType="application/vnd.openxmlformats-officedocument.presentationml.slide+xml"/>
  <Override PartName="/ppt/diagrams/colors6.xml" ContentType="application/vnd.openxmlformats-officedocument.drawingml.diagramColors+xml"/>
  <Override PartName="/ppt/slides/slide93.xml" ContentType="application/vnd.openxmlformats-officedocument.presentationml.slide+xml"/>
  <Override PartName="/ppt/diagrams/drawing5.xml" ContentType="application/vnd.ms-office.drawingml.diagramDrawing+xml"/>
  <Override PartName="/ppt/slides/slide101.xml" ContentType="application/vnd.openxmlformats-officedocument.presentationml.slide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slides/slide79.xml" ContentType="application/vnd.openxmlformats-officedocument.presentationml.slide+xml"/>
  <Override PartName="/ppt/slides/slide1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98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diagrams/layout7.xml" ContentType="application/vnd.openxmlformats-officedocument.drawingml.diagramLayout+xml"/>
  <Override PartName="/ppt/slides/slide17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diagrams/colors1.xml" ContentType="application/vnd.openxmlformats-officedocument.drawingml.diagramColors+xml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s/slide84.xml" ContentType="application/vnd.openxmlformats-officedocument.presentationml.slide+xml"/>
  <Override PartName="/ppt/diagrams/colors7.xml" ContentType="application/vnd.openxmlformats-officedocument.drawingml.diagramColors+xml"/>
  <Override PartName="/ppt/slides/slide94.xml" ContentType="application/vnd.openxmlformats-officedocument.presentationml.slide+xml"/>
  <Override PartName="/ppt/diagrams/drawing6.xml" ContentType="application/vnd.ms-office.drawingml.diagramDrawing+xml"/>
  <Override PartName="/ppt/slides/slide102.xml" ContentType="application/vnd.openxmlformats-officedocument.presentationml.slide+xml"/>
  <Override PartName="/ppt/diagrams/data5.xml" ContentType="application/vnd.openxmlformats-officedocument.drawingml.diagramData+xml"/>
  <Override PartName="/ppt/diagrams/layout2.xml" ContentType="application/vnd.openxmlformats-officedocument.drawingml.diagramLayout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99.xml" ContentType="application/vnd.openxmlformats-officedocument.presentationml.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39" r:id="rId1"/>
  </p:sldMasterIdLst>
  <p:sldIdLst>
    <p:sldId id="256" r:id="rId2"/>
    <p:sldId id="257" r:id="rId3"/>
    <p:sldId id="259" r:id="rId4"/>
    <p:sldId id="263" r:id="rId5"/>
    <p:sldId id="261" r:id="rId6"/>
    <p:sldId id="258" r:id="rId7"/>
    <p:sldId id="260" r:id="rId8"/>
    <p:sldId id="262" r:id="rId9"/>
    <p:sldId id="264" r:id="rId10"/>
    <p:sldId id="269" r:id="rId11"/>
    <p:sldId id="265" r:id="rId12"/>
    <p:sldId id="266" r:id="rId13"/>
    <p:sldId id="267" r:id="rId14"/>
    <p:sldId id="268" r:id="rId15"/>
    <p:sldId id="275" r:id="rId16"/>
    <p:sldId id="270" r:id="rId17"/>
    <p:sldId id="271" r:id="rId18"/>
    <p:sldId id="272" r:id="rId19"/>
    <p:sldId id="273" r:id="rId20"/>
    <p:sldId id="274" r:id="rId21"/>
    <p:sldId id="282" r:id="rId22"/>
    <p:sldId id="276" r:id="rId23"/>
    <p:sldId id="279" r:id="rId24"/>
    <p:sldId id="278" r:id="rId25"/>
    <p:sldId id="280" r:id="rId26"/>
    <p:sldId id="281" r:id="rId27"/>
    <p:sldId id="285" r:id="rId28"/>
    <p:sldId id="286" r:id="rId29"/>
    <p:sldId id="283" r:id="rId30"/>
    <p:sldId id="284" r:id="rId31"/>
    <p:sldId id="277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1" r:id="rId41"/>
    <p:sldId id="296" r:id="rId42"/>
    <p:sldId id="297" r:id="rId43"/>
    <p:sldId id="298" r:id="rId44"/>
    <p:sldId id="299" r:id="rId45"/>
    <p:sldId id="300" r:id="rId46"/>
    <p:sldId id="306" r:id="rId47"/>
    <p:sldId id="355" r:id="rId48"/>
    <p:sldId id="307" r:id="rId49"/>
    <p:sldId id="301" r:id="rId50"/>
    <p:sldId id="302" r:id="rId51"/>
    <p:sldId id="303" r:id="rId52"/>
    <p:sldId id="304" r:id="rId53"/>
    <p:sldId id="305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2" r:id="rId68"/>
    <p:sldId id="321" r:id="rId69"/>
    <p:sldId id="323" r:id="rId70"/>
    <p:sldId id="325" r:id="rId71"/>
    <p:sldId id="324" r:id="rId72"/>
    <p:sldId id="356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5" r:id="rId82"/>
    <p:sldId id="334" r:id="rId83"/>
    <p:sldId id="336" r:id="rId84"/>
    <p:sldId id="337" r:id="rId85"/>
    <p:sldId id="338" r:id="rId86"/>
    <p:sldId id="339" r:id="rId87"/>
    <p:sldId id="340" r:id="rId88"/>
    <p:sldId id="342" r:id="rId89"/>
    <p:sldId id="341" r:id="rId90"/>
    <p:sldId id="344" r:id="rId91"/>
    <p:sldId id="343" r:id="rId92"/>
    <p:sldId id="345" r:id="rId93"/>
    <p:sldId id="357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8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printerSettings" Target="printerSettings/printerSettings1.bin"/><Relationship Id="rId105" Type="http://schemas.openxmlformats.org/officeDocument/2006/relationships/presProps" Target="presProps.xml"/><Relationship Id="rId106" Type="http://schemas.openxmlformats.org/officeDocument/2006/relationships/viewProps" Target="viewProps.xml"/><Relationship Id="rId10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81476A-2853-5749-997E-36B738C902B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F5EFCF-D31F-5F49-8125-088D907FB025}">
      <dgm:prSet phldrT="[Text]" custT="1"/>
      <dgm:spPr/>
      <dgm:t>
        <a:bodyPr/>
        <a:lstStyle/>
        <a:p>
          <a:r>
            <a:rPr lang="en-US" sz="2500" b="1" dirty="0" smtClean="0"/>
            <a:t>Fungal Sinusitis</a:t>
          </a:r>
          <a:endParaRPr lang="en-US" sz="2500" b="1" dirty="0"/>
        </a:p>
      </dgm:t>
    </dgm:pt>
    <dgm:pt modelId="{A3526C06-9806-0749-8054-A6007205979F}" type="parTrans" cxnId="{9A4DCB51-DEE4-2145-B205-FCB807AC3575}">
      <dgm:prSet/>
      <dgm:spPr/>
      <dgm:t>
        <a:bodyPr/>
        <a:lstStyle/>
        <a:p>
          <a:endParaRPr lang="en-US"/>
        </a:p>
      </dgm:t>
    </dgm:pt>
    <dgm:pt modelId="{F6BD6003-EE10-CF47-959A-5F5EE44FB129}" type="sibTrans" cxnId="{9A4DCB51-DEE4-2145-B205-FCB807AC3575}">
      <dgm:prSet/>
      <dgm:spPr/>
      <dgm:t>
        <a:bodyPr/>
        <a:lstStyle/>
        <a:p>
          <a:endParaRPr lang="en-US"/>
        </a:p>
      </dgm:t>
    </dgm:pt>
    <dgm:pt modelId="{2C983C48-0783-2B48-B5FB-6B7250B5DE1E}">
      <dgm:prSet phldrT="[Text]" custT="1"/>
      <dgm:spPr/>
      <dgm:t>
        <a:bodyPr/>
        <a:lstStyle/>
        <a:p>
          <a:r>
            <a:rPr lang="en-US" sz="2500" b="1" dirty="0" smtClean="0"/>
            <a:t>Invasive</a:t>
          </a:r>
          <a:endParaRPr lang="en-US" sz="2500" b="1" dirty="0"/>
        </a:p>
      </dgm:t>
    </dgm:pt>
    <dgm:pt modelId="{BAF855E7-D88E-EF4E-A2F1-841F8FA7BDA4}" type="parTrans" cxnId="{DC011A7D-1A57-9A41-BEFE-06AB8D79FAA9}">
      <dgm:prSet/>
      <dgm:spPr/>
      <dgm:t>
        <a:bodyPr/>
        <a:lstStyle/>
        <a:p>
          <a:endParaRPr lang="en-US"/>
        </a:p>
      </dgm:t>
    </dgm:pt>
    <dgm:pt modelId="{34F33636-41E0-074F-8E45-E61489BFF858}" type="sibTrans" cxnId="{DC011A7D-1A57-9A41-BEFE-06AB8D79FAA9}">
      <dgm:prSet/>
      <dgm:spPr/>
      <dgm:t>
        <a:bodyPr/>
        <a:lstStyle/>
        <a:p>
          <a:endParaRPr lang="en-US"/>
        </a:p>
      </dgm:t>
    </dgm:pt>
    <dgm:pt modelId="{A62A5F05-85FC-3548-8BC4-C599E0B85A70}">
      <dgm:prSet phldrT="[Text]"/>
      <dgm:spPr/>
      <dgm:t>
        <a:bodyPr/>
        <a:lstStyle/>
        <a:p>
          <a:r>
            <a:rPr lang="en-US" b="1" dirty="0" smtClean="0"/>
            <a:t>Acute</a:t>
          </a:r>
          <a:endParaRPr lang="en-US" b="1" dirty="0"/>
        </a:p>
      </dgm:t>
    </dgm:pt>
    <dgm:pt modelId="{781FD8C3-CE9F-454A-99C2-3FC6089B08AB}" type="parTrans" cxnId="{12C9972F-2C4B-8A45-9141-5A692F28CDEE}">
      <dgm:prSet/>
      <dgm:spPr/>
      <dgm:t>
        <a:bodyPr/>
        <a:lstStyle/>
        <a:p>
          <a:endParaRPr lang="en-US"/>
        </a:p>
      </dgm:t>
    </dgm:pt>
    <dgm:pt modelId="{F7F5A15B-81D8-C14A-9B40-16EB6C2D2112}" type="sibTrans" cxnId="{12C9972F-2C4B-8A45-9141-5A692F28CDEE}">
      <dgm:prSet/>
      <dgm:spPr/>
      <dgm:t>
        <a:bodyPr/>
        <a:lstStyle/>
        <a:p>
          <a:endParaRPr lang="en-US"/>
        </a:p>
      </dgm:t>
    </dgm:pt>
    <dgm:pt modelId="{EE9318D3-9A54-D44F-929C-64ABFD141752}">
      <dgm:prSet phldrT="[Text]" custT="1"/>
      <dgm:spPr/>
      <dgm:t>
        <a:bodyPr/>
        <a:lstStyle/>
        <a:p>
          <a:pPr>
            <a:spcAft>
              <a:spcPts val="450"/>
            </a:spcAft>
          </a:pPr>
          <a:r>
            <a:rPr lang="en-US" sz="2500" b="1" dirty="0" smtClean="0"/>
            <a:t>Non</a:t>
          </a:r>
        </a:p>
        <a:p>
          <a:pPr>
            <a:spcAft>
              <a:spcPts val="450"/>
            </a:spcAft>
          </a:pPr>
          <a:r>
            <a:rPr lang="en-US" sz="2500" b="1" dirty="0" smtClean="0"/>
            <a:t>invasive</a:t>
          </a:r>
          <a:endParaRPr lang="en-US" sz="2500" b="1" dirty="0"/>
        </a:p>
      </dgm:t>
    </dgm:pt>
    <dgm:pt modelId="{9CA00678-A1DB-8649-A79A-88713B68C698}" type="parTrans" cxnId="{05593238-BBC9-8D41-9CF0-AB4154C4E428}">
      <dgm:prSet/>
      <dgm:spPr/>
      <dgm:t>
        <a:bodyPr/>
        <a:lstStyle/>
        <a:p>
          <a:endParaRPr lang="en-US"/>
        </a:p>
      </dgm:t>
    </dgm:pt>
    <dgm:pt modelId="{29173A0F-1530-D64D-8BAC-5E3905643C46}" type="sibTrans" cxnId="{05593238-BBC9-8D41-9CF0-AB4154C4E428}">
      <dgm:prSet/>
      <dgm:spPr/>
      <dgm:t>
        <a:bodyPr/>
        <a:lstStyle/>
        <a:p>
          <a:endParaRPr lang="en-US"/>
        </a:p>
      </dgm:t>
    </dgm:pt>
    <dgm:pt modelId="{D6BF19DB-8ABC-D842-80F9-F9651DC70069}">
      <dgm:prSet phldrT="[Text]"/>
      <dgm:spPr/>
      <dgm:t>
        <a:bodyPr/>
        <a:lstStyle/>
        <a:p>
          <a:r>
            <a:rPr lang="en-US" b="1" dirty="0" smtClean="0">
              <a:solidFill>
                <a:srgbClr val="54638C"/>
              </a:solidFill>
            </a:rPr>
            <a:t>Fungus Ball</a:t>
          </a:r>
          <a:endParaRPr lang="en-US" b="1" dirty="0">
            <a:solidFill>
              <a:srgbClr val="54638C"/>
            </a:solidFill>
          </a:endParaRPr>
        </a:p>
      </dgm:t>
    </dgm:pt>
    <dgm:pt modelId="{6CCA626C-6C83-834C-A435-E23CEFB36993}" type="parTrans" cxnId="{939B5EFF-696D-2244-9004-5A184346D9E3}">
      <dgm:prSet/>
      <dgm:spPr/>
      <dgm:t>
        <a:bodyPr/>
        <a:lstStyle/>
        <a:p>
          <a:endParaRPr lang="en-US"/>
        </a:p>
      </dgm:t>
    </dgm:pt>
    <dgm:pt modelId="{E7F3B9DC-9861-F34F-B37C-2301477B7941}" type="sibTrans" cxnId="{939B5EFF-696D-2244-9004-5A184346D9E3}">
      <dgm:prSet/>
      <dgm:spPr/>
      <dgm:t>
        <a:bodyPr/>
        <a:lstStyle/>
        <a:p>
          <a:endParaRPr lang="en-US"/>
        </a:p>
      </dgm:t>
    </dgm:pt>
    <dgm:pt modelId="{732B1A74-50AC-FA40-A651-8027EBBD3DA3}">
      <dgm:prSet/>
      <dgm:spPr/>
      <dgm:t>
        <a:bodyPr/>
        <a:lstStyle/>
        <a:p>
          <a:r>
            <a:rPr lang="en-US" b="1" smtClean="0">
              <a:solidFill>
                <a:srgbClr val="54638C"/>
              </a:solidFill>
            </a:rPr>
            <a:t>Allergic</a:t>
          </a:r>
          <a:endParaRPr lang="en-US" b="1" dirty="0">
            <a:solidFill>
              <a:srgbClr val="54638C"/>
            </a:solidFill>
          </a:endParaRPr>
        </a:p>
      </dgm:t>
    </dgm:pt>
    <dgm:pt modelId="{38FB1CDD-3036-D744-8E2C-C70A7139F6F3}" type="parTrans" cxnId="{26619293-3193-9F42-B9B3-AD17353F31FA}">
      <dgm:prSet/>
      <dgm:spPr/>
      <dgm:t>
        <a:bodyPr/>
        <a:lstStyle/>
        <a:p>
          <a:endParaRPr lang="en-US"/>
        </a:p>
      </dgm:t>
    </dgm:pt>
    <dgm:pt modelId="{5B5BD272-8D42-CA41-86E8-4C2616E93441}" type="sibTrans" cxnId="{26619293-3193-9F42-B9B3-AD17353F31FA}">
      <dgm:prSet/>
      <dgm:spPr/>
      <dgm:t>
        <a:bodyPr/>
        <a:lstStyle/>
        <a:p>
          <a:endParaRPr lang="en-US"/>
        </a:p>
      </dgm:t>
    </dgm:pt>
    <dgm:pt modelId="{BF471DEC-197F-C142-987A-9B434CCC098A}">
      <dgm:prSet/>
      <dgm:spPr/>
      <dgm:t>
        <a:bodyPr/>
        <a:lstStyle/>
        <a:p>
          <a:r>
            <a:rPr lang="en-US" b="1" smtClean="0">
              <a:solidFill>
                <a:srgbClr val="54638C"/>
              </a:solidFill>
            </a:rPr>
            <a:t>Nonallergic</a:t>
          </a:r>
          <a:endParaRPr lang="en-US" b="1" dirty="0">
            <a:solidFill>
              <a:srgbClr val="54638C"/>
            </a:solidFill>
          </a:endParaRPr>
        </a:p>
      </dgm:t>
    </dgm:pt>
    <dgm:pt modelId="{C3A06EC6-44F1-CF4E-9BD0-E7FEA5654622}" type="parTrans" cxnId="{D2805668-CFCE-5745-9EED-4BD5D13523D6}">
      <dgm:prSet/>
      <dgm:spPr/>
      <dgm:t>
        <a:bodyPr/>
        <a:lstStyle/>
        <a:p>
          <a:endParaRPr lang="en-US"/>
        </a:p>
      </dgm:t>
    </dgm:pt>
    <dgm:pt modelId="{3DB7949A-0D67-5942-96E6-B02455B034A0}" type="sibTrans" cxnId="{D2805668-CFCE-5745-9EED-4BD5D13523D6}">
      <dgm:prSet/>
      <dgm:spPr/>
      <dgm:t>
        <a:bodyPr/>
        <a:lstStyle/>
        <a:p>
          <a:endParaRPr lang="en-US"/>
        </a:p>
      </dgm:t>
    </dgm:pt>
    <dgm:pt modelId="{1AA9E0B1-243B-7C46-A2BC-F916F9DF114B}">
      <dgm:prSet phldrT="[Text]"/>
      <dgm:spPr/>
      <dgm:t>
        <a:bodyPr/>
        <a:lstStyle/>
        <a:p>
          <a:r>
            <a:rPr lang="en-US" b="1" dirty="0" smtClean="0">
              <a:solidFill>
                <a:srgbClr val="54638C"/>
              </a:solidFill>
            </a:rPr>
            <a:t>Chronic</a:t>
          </a:r>
          <a:endParaRPr lang="en-US" b="1" dirty="0">
            <a:solidFill>
              <a:srgbClr val="54638C"/>
            </a:solidFill>
          </a:endParaRPr>
        </a:p>
      </dgm:t>
    </dgm:pt>
    <dgm:pt modelId="{9C901BD5-1C1C-2F47-A58E-8B8A130CCDCE}" type="sibTrans" cxnId="{0C34AD0E-9036-0D40-ABF2-AE791064BD92}">
      <dgm:prSet/>
      <dgm:spPr/>
      <dgm:t>
        <a:bodyPr/>
        <a:lstStyle/>
        <a:p>
          <a:endParaRPr lang="en-US"/>
        </a:p>
      </dgm:t>
    </dgm:pt>
    <dgm:pt modelId="{30503FDD-5022-6442-811F-A16468BD9747}" type="parTrans" cxnId="{0C34AD0E-9036-0D40-ABF2-AE791064BD92}">
      <dgm:prSet/>
      <dgm:spPr/>
      <dgm:t>
        <a:bodyPr/>
        <a:lstStyle/>
        <a:p>
          <a:endParaRPr lang="en-US"/>
        </a:p>
      </dgm:t>
    </dgm:pt>
    <dgm:pt modelId="{1C8382F3-27F2-B94D-8A8A-8122BF5FA1DE}" type="pres">
      <dgm:prSet presAssocID="{6481476A-2853-5749-997E-36B738C902B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7A9F6B-E75B-9747-9481-50F60CB31F6C}" type="pres">
      <dgm:prSet presAssocID="{27F5EFCF-D31F-5F49-8125-088D907FB025}" presName="root1" presStyleCnt="0"/>
      <dgm:spPr/>
    </dgm:pt>
    <dgm:pt modelId="{30B085B7-9595-9F45-9512-24FFFB27047E}" type="pres">
      <dgm:prSet presAssocID="{27F5EFCF-D31F-5F49-8125-088D907FB02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6A7DD2-C3C0-BD41-9755-B2E48B4133CC}" type="pres">
      <dgm:prSet presAssocID="{27F5EFCF-D31F-5F49-8125-088D907FB025}" presName="level2hierChild" presStyleCnt="0"/>
      <dgm:spPr/>
    </dgm:pt>
    <dgm:pt modelId="{C948080B-587C-1F48-B584-A3B3F75CDB2E}" type="pres">
      <dgm:prSet presAssocID="{BAF855E7-D88E-EF4E-A2F1-841F8FA7BDA4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B8A0C33A-1C53-2449-9D1E-0E749C726C8A}" type="pres">
      <dgm:prSet presAssocID="{BAF855E7-D88E-EF4E-A2F1-841F8FA7BDA4}" presName="connTx" presStyleLbl="parChTrans1D2" presStyleIdx="0" presStyleCnt="2"/>
      <dgm:spPr/>
      <dgm:t>
        <a:bodyPr/>
        <a:lstStyle/>
        <a:p>
          <a:endParaRPr lang="en-US"/>
        </a:p>
      </dgm:t>
    </dgm:pt>
    <dgm:pt modelId="{BDF76075-E34D-934A-9AFE-8280F7735495}" type="pres">
      <dgm:prSet presAssocID="{2C983C48-0783-2B48-B5FB-6B7250B5DE1E}" presName="root2" presStyleCnt="0"/>
      <dgm:spPr/>
    </dgm:pt>
    <dgm:pt modelId="{8D01DB15-B1E9-F14A-9562-F8AFBC107CB6}" type="pres">
      <dgm:prSet presAssocID="{2C983C48-0783-2B48-B5FB-6B7250B5DE1E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D7B7A6-114C-604E-807B-7C3EEAECA072}" type="pres">
      <dgm:prSet presAssocID="{2C983C48-0783-2B48-B5FB-6B7250B5DE1E}" presName="level3hierChild" presStyleCnt="0"/>
      <dgm:spPr/>
    </dgm:pt>
    <dgm:pt modelId="{A9DACBDC-CC3C-F146-AFB9-3CFD968DFEC3}" type="pres">
      <dgm:prSet presAssocID="{781FD8C3-CE9F-454A-99C2-3FC6089B08AB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FBF8A461-0CAA-A84E-80AF-9A2ECD3A14C0}" type="pres">
      <dgm:prSet presAssocID="{781FD8C3-CE9F-454A-99C2-3FC6089B08AB}" presName="connTx" presStyleLbl="parChTrans1D3" presStyleIdx="0" presStyleCnt="5"/>
      <dgm:spPr/>
      <dgm:t>
        <a:bodyPr/>
        <a:lstStyle/>
        <a:p>
          <a:endParaRPr lang="en-US"/>
        </a:p>
      </dgm:t>
    </dgm:pt>
    <dgm:pt modelId="{CF66931E-7FDA-BF45-8A6C-DA5C90156372}" type="pres">
      <dgm:prSet presAssocID="{A62A5F05-85FC-3548-8BC4-C599E0B85A70}" presName="root2" presStyleCnt="0"/>
      <dgm:spPr/>
    </dgm:pt>
    <dgm:pt modelId="{966D10A6-D82A-CA41-ACD1-5F7631D7E6A3}" type="pres">
      <dgm:prSet presAssocID="{A62A5F05-85FC-3548-8BC4-C599E0B85A70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3A04A9-64FE-0446-BEC2-23934516A250}" type="pres">
      <dgm:prSet presAssocID="{A62A5F05-85FC-3548-8BC4-C599E0B85A70}" presName="level3hierChild" presStyleCnt="0"/>
      <dgm:spPr/>
    </dgm:pt>
    <dgm:pt modelId="{0FF16790-E32D-7F49-877F-12172BCBCFC4}" type="pres">
      <dgm:prSet presAssocID="{30503FDD-5022-6442-811F-A16468BD9747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93A746AE-4547-B745-8DE7-830FAA35E28C}" type="pres">
      <dgm:prSet presAssocID="{30503FDD-5022-6442-811F-A16468BD9747}" presName="connTx" presStyleLbl="parChTrans1D3" presStyleIdx="1" presStyleCnt="5"/>
      <dgm:spPr/>
      <dgm:t>
        <a:bodyPr/>
        <a:lstStyle/>
        <a:p>
          <a:endParaRPr lang="en-US"/>
        </a:p>
      </dgm:t>
    </dgm:pt>
    <dgm:pt modelId="{7BF5F3CD-B4C6-EE4E-B8B9-201E62848435}" type="pres">
      <dgm:prSet presAssocID="{1AA9E0B1-243B-7C46-A2BC-F916F9DF114B}" presName="root2" presStyleCnt="0"/>
      <dgm:spPr/>
    </dgm:pt>
    <dgm:pt modelId="{24EC2175-B92F-AD4D-88A6-6172FC4410B3}" type="pres">
      <dgm:prSet presAssocID="{1AA9E0B1-243B-7C46-A2BC-F916F9DF114B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16CB9A-9811-FB4C-BF5E-5E995A281A5D}" type="pres">
      <dgm:prSet presAssocID="{1AA9E0B1-243B-7C46-A2BC-F916F9DF114B}" presName="level3hierChild" presStyleCnt="0"/>
      <dgm:spPr/>
    </dgm:pt>
    <dgm:pt modelId="{DEFFFBFF-06D9-CD4D-808C-3CCF81DA5F4C}" type="pres">
      <dgm:prSet presAssocID="{9CA00678-A1DB-8649-A79A-88713B68C698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1C1DD2C4-D26E-C141-B878-3690E0F8F982}" type="pres">
      <dgm:prSet presAssocID="{9CA00678-A1DB-8649-A79A-88713B68C698}" presName="connTx" presStyleLbl="parChTrans1D2" presStyleIdx="1" presStyleCnt="2"/>
      <dgm:spPr/>
      <dgm:t>
        <a:bodyPr/>
        <a:lstStyle/>
        <a:p>
          <a:endParaRPr lang="en-US"/>
        </a:p>
      </dgm:t>
    </dgm:pt>
    <dgm:pt modelId="{8A5E648D-FA70-7E40-AD37-731A438D5E1F}" type="pres">
      <dgm:prSet presAssocID="{EE9318D3-9A54-D44F-929C-64ABFD141752}" presName="root2" presStyleCnt="0"/>
      <dgm:spPr/>
    </dgm:pt>
    <dgm:pt modelId="{1BB205EE-2215-D240-ACE7-316267737D85}" type="pres">
      <dgm:prSet presAssocID="{EE9318D3-9A54-D44F-929C-64ABFD141752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64243F-EA8F-F943-8399-8A87F4F02BC1}" type="pres">
      <dgm:prSet presAssocID="{EE9318D3-9A54-D44F-929C-64ABFD141752}" presName="level3hierChild" presStyleCnt="0"/>
      <dgm:spPr/>
    </dgm:pt>
    <dgm:pt modelId="{C0FA27C8-C604-7048-97AC-3B4543CECBCE}" type="pres">
      <dgm:prSet presAssocID="{6CCA626C-6C83-834C-A435-E23CEFB36993}" presName="conn2-1" presStyleLbl="parChTrans1D3" presStyleIdx="2" presStyleCnt="5"/>
      <dgm:spPr/>
      <dgm:t>
        <a:bodyPr/>
        <a:lstStyle/>
        <a:p>
          <a:endParaRPr lang="en-US"/>
        </a:p>
      </dgm:t>
    </dgm:pt>
    <dgm:pt modelId="{09403E65-20F8-104A-90B3-09FBCE2D0C31}" type="pres">
      <dgm:prSet presAssocID="{6CCA626C-6C83-834C-A435-E23CEFB36993}" presName="connTx" presStyleLbl="parChTrans1D3" presStyleIdx="2" presStyleCnt="5"/>
      <dgm:spPr/>
      <dgm:t>
        <a:bodyPr/>
        <a:lstStyle/>
        <a:p>
          <a:endParaRPr lang="en-US"/>
        </a:p>
      </dgm:t>
    </dgm:pt>
    <dgm:pt modelId="{BFBD9E07-6BAA-7E47-80A8-470BE7DC3C4B}" type="pres">
      <dgm:prSet presAssocID="{D6BF19DB-8ABC-D842-80F9-F9651DC70069}" presName="root2" presStyleCnt="0"/>
      <dgm:spPr/>
    </dgm:pt>
    <dgm:pt modelId="{095027A8-2030-F84C-A2F9-AAF4D4344250}" type="pres">
      <dgm:prSet presAssocID="{D6BF19DB-8ABC-D842-80F9-F9651DC70069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534AD5-4A62-704B-B6DC-DA1EEF68FAB0}" type="pres">
      <dgm:prSet presAssocID="{D6BF19DB-8ABC-D842-80F9-F9651DC70069}" presName="level3hierChild" presStyleCnt="0"/>
      <dgm:spPr/>
    </dgm:pt>
    <dgm:pt modelId="{DDC82CB4-35A5-4F48-9F90-17927F3F1EE9}" type="pres">
      <dgm:prSet presAssocID="{38FB1CDD-3036-D744-8E2C-C70A7139F6F3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6E9ECDCD-2A99-0A45-A8CE-0A72946B761F}" type="pres">
      <dgm:prSet presAssocID="{38FB1CDD-3036-D744-8E2C-C70A7139F6F3}" presName="connTx" presStyleLbl="parChTrans1D3" presStyleIdx="3" presStyleCnt="5"/>
      <dgm:spPr/>
      <dgm:t>
        <a:bodyPr/>
        <a:lstStyle/>
        <a:p>
          <a:endParaRPr lang="en-US"/>
        </a:p>
      </dgm:t>
    </dgm:pt>
    <dgm:pt modelId="{9E08C86C-7696-CC4F-84C2-5741A06ADA3E}" type="pres">
      <dgm:prSet presAssocID="{732B1A74-50AC-FA40-A651-8027EBBD3DA3}" presName="root2" presStyleCnt="0"/>
      <dgm:spPr/>
    </dgm:pt>
    <dgm:pt modelId="{B19014D8-E0A8-334A-8DBD-0E8ADCDE77C8}" type="pres">
      <dgm:prSet presAssocID="{732B1A74-50AC-FA40-A651-8027EBBD3DA3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7E44DD-61FE-9348-9C98-72457B40C920}" type="pres">
      <dgm:prSet presAssocID="{732B1A74-50AC-FA40-A651-8027EBBD3DA3}" presName="level3hierChild" presStyleCnt="0"/>
      <dgm:spPr/>
    </dgm:pt>
    <dgm:pt modelId="{7F63407C-8806-734E-A6BE-8747EE3B155D}" type="pres">
      <dgm:prSet presAssocID="{C3A06EC6-44F1-CF4E-9BD0-E7FEA5654622}" presName="conn2-1" presStyleLbl="parChTrans1D3" presStyleIdx="4" presStyleCnt="5"/>
      <dgm:spPr/>
      <dgm:t>
        <a:bodyPr/>
        <a:lstStyle/>
        <a:p>
          <a:endParaRPr lang="en-US"/>
        </a:p>
      </dgm:t>
    </dgm:pt>
    <dgm:pt modelId="{57EA77D2-E76D-DA45-8DC7-BFB1F2E65D93}" type="pres">
      <dgm:prSet presAssocID="{C3A06EC6-44F1-CF4E-9BD0-E7FEA5654622}" presName="connTx" presStyleLbl="parChTrans1D3" presStyleIdx="4" presStyleCnt="5"/>
      <dgm:spPr/>
      <dgm:t>
        <a:bodyPr/>
        <a:lstStyle/>
        <a:p>
          <a:endParaRPr lang="en-US"/>
        </a:p>
      </dgm:t>
    </dgm:pt>
    <dgm:pt modelId="{DB5696F6-401F-AA4A-8415-7E148C83FC17}" type="pres">
      <dgm:prSet presAssocID="{BF471DEC-197F-C142-987A-9B434CCC098A}" presName="root2" presStyleCnt="0"/>
      <dgm:spPr/>
    </dgm:pt>
    <dgm:pt modelId="{F04C1C94-6B06-634B-92A3-829226A24065}" type="pres">
      <dgm:prSet presAssocID="{BF471DEC-197F-C142-987A-9B434CCC098A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6E3D86-9BEA-DF4C-9D68-AFC736CE91C5}" type="pres">
      <dgm:prSet presAssocID="{BF471DEC-197F-C142-987A-9B434CCC098A}" presName="level3hierChild" presStyleCnt="0"/>
      <dgm:spPr/>
    </dgm:pt>
  </dgm:ptLst>
  <dgm:cxnLst>
    <dgm:cxn modelId="{A3DECF82-0921-2C43-88D4-17A6F8049A59}" type="presOf" srcId="{781FD8C3-CE9F-454A-99C2-3FC6089B08AB}" destId="{A9DACBDC-CC3C-F146-AFB9-3CFD968DFEC3}" srcOrd="0" destOrd="0" presId="urn:microsoft.com/office/officeart/2005/8/layout/hierarchy2"/>
    <dgm:cxn modelId="{F036DFAB-A0FE-6942-9EA3-49D56BEEDA4D}" type="presOf" srcId="{D6BF19DB-8ABC-D842-80F9-F9651DC70069}" destId="{095027A8-2030-F84C-A2F9-AAF4D4344250}" srcOrd="0" destOrd="0" presId="urn:microsoft.com/office/officeart/2005/8/layout/hierarchy2"/>
    <dgm:cxn modelId="{A87C97E3-C475-A64C-B16D-B8A3B37F5FF4}" type="presOf" srcId="{6CCA626C-6C83-834C-A435-E23CEFB36993}" destId="{09403E65-20F8-104A-90B3-09FBCE2D0C31}" srcOrd="1" destOrd="0" presId="urn:microsoft.com/office/officeart/2005/8/layout/hierarchy2"/>
    <dgm:cxn modelId="{939B5EFF-696D-2244-9004-5A184346D9E3}" srcId="{EE9318D3-9A54-D44F-929C-64ABFD141752}" destId="{D6BF19DB-8ABC-D842-80F9-F9651DC70069}" srcOrd="0" destOrd="0" parTransId="{6CCA626C-6C83-834C-A435-E23CEFB36993}" sibTransId="{E7F3B9DC-9861-F34F-B37C-2301477B7941}"/>
    <dgm:cxn modelId="{749319E7-990B-A045-A2C6-61E3E0F0462D}" type="presOf" srcId="{BF471DEC-197F-C142-987A-9B434CCC098A}" destId="{F04C1C94-6B06-634B-92A3-829226A24065}" srcOrd="0" destOrd="0" presId="urn:microsoft.com/office/officeart/2005/8/layout/hierarchy2"/>
    <dgm:cxn modelId="{51B8A237-5866-4244-8306-FC2D0677E65E}" type="presOf" srcId="{BAF855E7-D88E-EF4E-A2F1-841F8FA7BDA4}" destId="{C948080B-587C-1F48-B584-A3B3F75CDB2E}" srcOrd="0" destOrd="0" presId="urn:microsoft.com/office/officeart/2005/8/layout/hierarchy2"/>
    <dgm:cxn modelId="{586C1F8C-3E29-C64F-AAAF-D9FDAFD30B9E}" type="presOf" srcId="{732B1A74-50AC-FA40-A651-8027EBBD3DA3}" destId="{B19014D8-E0A8-334A-8DBD-0E8ADCDE77C8}" srcOrd="0" destOrd="0" presId="urn:microsoft.com/office/officeart/2005/8/layout/hierarchy2"/>
    <dgm:cxn modelId="{BF01B772-757B-1742-865E-852FBA076D87}" type="presOf" srcId="{C3A06EC6-44F1-CF4E-9BD0-E7FEA5654622}" destId="{7F63407C-8806-734E-A6BE-8747EE3B155D}" srcOrd="0" destOrd="0" presId="urn:microsoft.com/office/officeart/2005/8/layout/hierarchy2"/>
    <dgm:cxn modelId="{39A3DC29-F8BE-5F46-8507-CDB91B27E21E}" type="presOf" srcId="{6CCA626C-6C83-834C-A435-E23CEFB36993}" destId="{C0FA27C8-C604-7048-97AC-3B4543CECBCE}" srcOrd="0" destOrd="0" presId="urn:microsoft.com/office/officeart/2005/8/layout/hierarchy2"/>
    <dgm:cxn modelId="{86865420-9255-244B-805F-2820B5FF9D19}" type="presOf" srcId="{2C983C48-0783-2B48-B5FB-6B7250B5DE1E}" destId="{8D01DB15-B1E9-F14A-9562-F8AFBC107CB6}" srcOrd="0" destOrd="0" presId="urn:microsoft.com/office/officeart/2005/8/layout/hierarchy2"/>
    <dgm:cxn modelId="{F798E655-7965-B54B-B5C2-9E18A80A68C9}" type="presOf" srcId="{EE9318D3-9A54-D44F-929C-64ABFD141752}" destId="{1BB205EE-2215-D240-ACE7-316267737D85}" srcOrd="0" destOrd="0" presId="urn:microsoft.com/office/officeart/2005/8/layout/hierarchy2"/>
    <dgm:cxn modelId="{12C9972F-2C4B-8A45-9141-5A692F28CDEE}" srcId="{2C983C48-0783-2B48-B5FB-6B7250B5DE1E}" destId="{A62A5F05-85FC-3548-8BC4-C599E0B85A70}" srcOrd="0" destOrd="0" parTransId="{781FD8C3-CE9F-454A-99C2-3FC6089B08AB}" sibTransId="{F7F5A15B-81D8-C14A-9B40-16EB6C2D2112}"/>
    <dgm:cxn modelId="{35D45B9E-005E-CB46-965D-C019D2453CC0}" type="presOf" srcId="{6481476A-2853-5749-997E-36B738C902B4}" destId="{1C8382F3-27F2-B94D-8A8A-8122BF5FA1DE}" srcOrd="0" destOrd="0" presId="urn:microsoft.com/office/officeart/2005/8/layout/hierarchy2"/>
    <dgm:cxn modelId="{0C34AD0E-9036-0D40-ABF2-AE791064BD92}" srcId="{2C983C48-0783-2B48-B5FB-6B7250B5DE1E}" destId="{1AA9E0B1-243B-7C46-A2BC-F916F9DF114B}" srcOrd="1" destOrd="0" parTransId="{30503FDD-5022-6442-811F-A16468BD9747}" sibTransId="{9C901BD5-1C1C-2F47-A58E-8B8A130CCDCE}"/>
    <dgm:cxn modelId="{0BDC15E5-C3C4-944A-800D-4B8363C3B450}" type="presOf" srcId="{38FB1CDD-3036-D744-8E2C-C70A7139F6F3}" destId="{DDC82CB4-35A5-4F48-9F90-17927F3F1EE9}" srcOrd="0" destOrd="0" presId="urn:microsoft.com/office/officeart/2005/8/layout/hierarchy2"/>
    <dgm:cxn modelId="{DC011A7D-1A57-9A41-BEFE-06AB8D79FAA9}" srcId="{27F5EFCF-D31F-5F49-8125-088D907FB025}" destId="{2C983C48-0783-2B48-B5FB-6B7250B5DE1E}" srcOrd="0" destOrd="0" parTransId="{BAF855E7-D88E-EF4E-A2F1-841F8FA7BDA4}" sibTransId="{34F33636-41E0-074F-8E45-E61489BFF858}"/>
    <dgm:cxn modelId="{9A4DCB51-DEE4-2145-B205-FCB807AC3575}" srcId="{6481476A-2853-5749-997E-36B738C902B4}" destId="{27F5EFCF-D31F-5F49-8125-088D907FB025}" srcOrd="0" destOrd="0" parTransId="{A3526C06-9806-0749-8054-A6007205979F}" sibTransId="{F6BD6003-EE10-CF47-959A-5F5EE44FB129}"/>
    <dgm:cxn modelId="{FE4F7076-3339-A74B-9E85-9FCB73FFD244}" type="presOf" srcId="{30503FDD-5022-6442-811F-A16468BD9747}" destId="{93A746AE-4547-B745-8DE7-830FAA35E28C}" srcOrd="1" destOrd="0" presId="urn:microsoft.com/office/officeart/2005/8/layout/hierarchy2"/>
    <dgm:cxn modelId="{488B6CA2-2F5D-E148-AC55-114BE0EA0CEC}" type="presOf" srcId="{C3A06EC6-44F1-CF4E-9BD0-E7FEA5654622}" destId="{57EA77D2-E76D-DA45-8DC7-BFB1F2E65D93}" srcOrd="1" destOrd="0" presId="urn:microsoft.com/office/officeart/2005/8/layout/hierarchy2"/>
    <dgm:cxn modelId="{26619293-3193-9F42-B9B3-AD17353F31FA}" srcId="{EE9318D3-9A54-D44F-929C-64ABFD141752}" destId="{732B1A74-50AC-FA40-A651-8027EBBD3DA3}" srcOrd="1" destOrd="0" parTransId="{38FB1CDD-3036-D744-8E2C-C70A7139F6F3}" sibTransId="{5B5BD272-8D42-CA41-86E8-4C2616E93441}"/>
    <dgm:cxn modelId="{05593238-BBC9-8D41-9CF0-AB4154C4E428}" srcId="{27F5EFCF-D31F-5F49-8125-088D907FB025}" destId="{EE9318D3-9A54-D44F-929C-64ABFD141752}" srcOrd="1" destOrd="0" parTransId="{9CA00678-A1DB-8649-A79A-88713B68C698}" sibTransId="{29173A0F-1530-D64D-8BAC-5E3905643C46}"/>
    <dgm:cxn modelId="{306C327A-C954-AA40-9050-90EFAEAD14A9}" type="presOf" srcId="{1AA9E0B1-243B-7C46-A2BC-F916F9DF114B}" destId="{24EC2175-B92F-AD4D-88A6-6172FC4410B3}" srcOrd="0" destOrd="0" presId="urn:microsoft.com/office/officeart/2005/8/layout/hierarchy2"/>
    <dgm:cxn modelId="{838068EB-ED9D-9F48-AE7E-3CC0C704DDB6}" type="presOf" srcId="{781FD8C3-CE9F-454A-99C2-3FC6089B08AB}" destId="{FBF8A461-0CAA-A84E-80AF-9A2ECD3A14C0}" srcOrd="1" destOrd="0" presId="urn:microsoft.com/office/officeart/2005/8/layout/hierarchy2"/>
    <dgm:cxn modelId="{D2805668-CFCE-5745-9EED-4BD5D13523D6}" srcId="{EE9318D3-9A54-D44F-929C-64ABFD141752}" destId="{BF471DEC-197F-C142-987A-9B434CCC098A}" srcOrd="2" destOrd="0" parTransId="{C3A06EC6-44F1-CF4E-9BD0-E7FEA5654622}" sibTransId="{3DB7949A-0D67-5942-96E6-B02455B034A0}"/>
    <dgm:cxn modelId="{006AFCD7-8E9D-B447-9C53-CFDFD09C673A}" type="presOf" srcId="{9CA00678-A1DB-8649-A79A-88713B68C698}" destId="{1C1DD2C4-D26E-C141-B878-3690E0F8F982}" srcOrd="1" destOrd="0" presId="urn:microsoft.com/office/officeart/2005/8/layout/hierarchy2"/>
    <dgm:cxn modelId="{05EAB13B-E5B3-6547-BD4C-1FF89CF4AD5B}" type="presOf" srcId="{30503FDD-5022-6442-811F-A16468BD9747}" destId="{0FF16790-E32D-7F49-877F-12172BCBCFC4}" srcOrd="0" destOrd="0" presId="urn:microsoft.com/office/officeart/2005/8/layout/hierarchy2"/>
    <dgm:cxn modelId="{DBA78C3A-EAE6-BA49-BB91-5128E0E2DD16}" type="presOf" srcId="{27F5EFCF-D31F-5F49-8125-088D907FB025}" destId="{30B085B7-9595-9F45-9512-24FFFB27047E}" srcOrd="0" destOrd="0" presId="urn:microsoft.com/office/officeart/2005/8/layout/hierarchy2"/>
    <dgm:cxn modelId="{8C0A2D51-4AB4-8541-A593-3DF627E8110C}" type="presOf" srcId="{38FB1CDD-3036-D744-8E2C-C70A7139F6F3}" destId="{6E9ECDCD-2A99-0A45-A8CE-0A72946B761F}" srcOrd="1" destOrd="0" presId="urn:microsoft.com/office/officeart/2005/8/layout/hierarchy2"/>
    <dgm:cxn modelId="{8D87026E-D07F-8347-936B-755F70F1E401}" type="presOf" srcId="{BAF855E7-D88E-EF4E-A2F1-841F8FA7BDA4}" destId="{B8A0C33A-1C53-2449-9D1E-0E749C726C8A}" srcOrd="1" destOrd="0" presId="urn:microsoft.com/office/officeart/2005/8/layout/hierarchy2"/>
    <dgm:cxn modelId="{B7A3239D-4B2C-AA42-BB3C-9A831FAB0693}" type="presOf" srcId="{9CA00678-A1DB-8649-A79A-88713B68C698}" destId="{DEFFFBFF-06D9-CD4D-808C-3CCF81DA5F4C}" srcOrd="0" destOrd="0" presId="urn:microsoft.com/office/officeart/2005/8/layout/hierarchy2"/>
    <dgm:cxn modelId="{B99D9123-F7BE-DD4F-B7EC-D691A2FE0429}" type="presOf" srcId="{A62A5F05-85FC-3548-8BC4-C599E0B85A70}" destId="{966D10A6-D82A-CA41-ACD1-5F7631D7E6A3}" srcOrd="0" destOrd="0" presId="urn:microsoft.com/office/officeart/2005/8/layout/hierarchy2"/>
    <dgm:cxn modelId="{72D72BE6-9190-9A43-BF66-663888EB18D7}" type="presParOf" srcId="{1C8382F3-27F2-B94D-8A8A-8122BF5FA1DE}" destId="{DB7A9F6B-E75B-9747-9481-50F60CB31F6C}" srcOrd="0" destOrd="0" presId="urn:microsoft.com/office/officeart/2005/8/layout/hierarchy2"/>
    <dgm:cxn modelId="{2A413158-6B38-9741-914D-59BD934F99FD}" type="presParOf" srcId="{DB7A9F6B-E75B-9747-9481-50F60CB31F6C}" destId="{30B085B7-9595-9F45-9512-24FFFB27047E}" srcOrd="0" destOrd="0" presId="urn:microsoft.com/office/officeart/2005/8/layout/hierarchy2"/>
    <dgm:cxn modelId="{4F7EAA45-66A9-0B48-9566-A490C496C0D6}" type="presParOf" srcId="{DB7A9F6B-E75B-9747-9481-50F60CB31F6C}" destId="{016A7DD2-C3C0-BD41-9755-B2E48B4133CC}" srcOrd="1" destOrd="0" presId="urn:microsoft.com/office/officeart/2005/8/layout/hierarchy2"/>
    <dgm:cxn modelId="{51F45D82-3094-E14F-9C93-6884355557BD}" type="presParOf" srcId="{016A7DD2-C3C0-BD41-9755-B2E48B4133CC}" destId="{C948080B-587C-1F48-B584-A3B3F75CDB2E}" srcOrd="0" destOrd="0" presId="urn:microsoft.com/office/officeart/2005/8/layout/hierarchy2"/>
    <dgm:cxn modelId="{6901AC30-E5F3-6946-8336-420C5469B195}" type="presParOf" srcId="{C948080B-587C-1F48-B584-A3B3F75CDB2E}" destId="{B8A0C33A-1C53-2449-9D1E-0E749C726C8A}" srcOrd="0" destOrd="0" presId="urn:microsoft.com/office/officeart/2005/8/layout/hierarchy2"/>
    <dgm:cxn modelId="{A87FE5AF-F741-1F48-AAF7-DE140697DE21}" type="presParOf" srcId="{016A7DD2-C3C0-BD41-9755-B2E48B4133CC}" destId="{BDF76075-E34D-934A-9AFE-8280F7735495}" srcOrd="1" destOrd="0" presId="urn:microsoft.com/office/officeart/2005/8/layout/hierarchy2"/>
    <dgm:cxn modelId="{D669A9B9-DD22-CC44-A53E-5474FDE0BE34}" type="presParOf" srcId="{BDF76075-E34D-934A-9AFE-8280F7735495}" destId="{8D01DB15-B1E9-F14A-9562-F8AFBC107CB6}" srcOrd="0" destOrd="0" presId="urn:microsoft.com/office/officeart/2005/8/layout/hierarchy2"/>
    <dgm:cxn modelId="{98E86692-14E1-B54E-AF15-620FFA4884B4}" type="presParOf" srcId="{BDF76075-E34D-934A-9AFE-8280F7735495}" destId="{4ED7B7A6-114C-604E-807B-7C3EEAECA072}" srcOrd="1" destOrd="0" presId="urn:microsoft.com/office/officeart/2005/8/layout/hierarchy2"/>
    <dgm:cxn modelId="{9E0AFC14-6A28-4344-8A6E-D48E2702233A}" type="presParOf" srcId="{4ED7B7A6-114C-604E-807B-7C3EEAECA072}" destId="{A9DACBDC-CC3C-F146-AFB9-3CFD968DFEC3}" srcOrd="0" destOrd="0" presId="urn:microsoft.com/office/officeart/2005/8/layout/hierarchy2"/>
    <dgm:cxn modelId="{B23D7C3F-0565-7140-B9C3-E69E39CC2A1E}" type="presParOf" srcId="{A9DACBDC-CC3C-F146-AFB9-3CFD968DFEC3}" destId="{FBF8A461-0CAA-A84E-80AF-9A2ECD3A14C0}" srcOrd="0" destOrd="0" presId="urn:microsoft.com/office/officeart/2005/8/layout/hierarchy2"/>
    <dgm:cxn modelId="{8FC9BA96-5928-7245-B520-3B38A0D4FDB5}" type="presParOf" srcId="{4ED7B7A6-114C-604E-807B-7C3EEAECA072}" destId="{CF66931E-7FDA-BF45-8A6C-DA5C90156372}" srcOrd="1" destOrd="0" presId="urn:microsoft.com/office/officeart/2005/8/layout/hierarchy2"/>
    <dgm:cxn modelId="{86CD8BDF-4BF4-744F-A8B4-3D70613E9906}" type="presParOf" srcId="{CF66931E-7FDA-BF45-8A6C-DA5C90156372}" destId="{966D10A6-D82A-CA41-ACD1-5F7631D7E6A3}" srcOrd="0" destOrd="0" presId="urn:microsoft.com/office/officeart/2005/8/layout/hierarchy2"/>
    <dgm:cxn modelId="{F4B3F333-93DE-E147-87FF-5A07F87F4D76}" type="presParOf" srcId="{CF66931E-7FDA-BF45-8A6C-DA5C90156372}" destId="{303A04A9-64FE-0446-BEC2-23934516A250}" srcOrd="1" destOrd="0" presId="urn:microsoft.com/office/officeart/2005/8/layout/hierarchy2"/>
    <dgm:cxn modelId="{352C30EB-D066-D242-ABF3-9B2727CD7393}" type="presParOf" srcId="{4ED7B7A6-114C-604E-807B-7C3EEAECA072}" destId="{0FF16790-E32D-7F49-877F-12172BCBCFC4}" srcOrd="2" destOrd="0" presId="urn:microsoft.com/office/officeart/2005/8/layout/hierarchy2"/>
    <dgm:cxn modelId="{7AE65877-FF01-BD4E-AB9D-C65E6488B53A}" type="presParOf" srcId="{0FF16790-E32D-7F49-877F-12172BCBCFC4}" destId="{93A746AE-4547-B745-8DE7-830FAA35E28C}" srcOrd="0" destOrd="0" presId="urn:microsoft.com/office/officeart/2005/8/layout/hierarchy2"/>
    <dgm:cxn modelId="{8F501F64-6ACB-0343-864F-D3A0935CC9DA}" type="presParOf" srcId="{4ED7B7A6-114C-604E-807B-7C3EEAECA072}" destId="{7BF5F3CD-B4C6-EE4E-B8B9-201E62848435}" srcOrd="3" destOrd="0" presId="urn:microsoft.com/office/officeart/2005/8/layout/hierarchy2"/>
    <dgm:cxn modelId="{9FFB4C5F-2EBC-A547-A5D5-19758B383BAF}" type="presParOf" srcId="{7BF5F3CD-B4C6-EE4E-B8B9-201E62848435}" destId="{24EC2175-B92F-AD4D-88A6-6172FC4410B3}" srcOrd="0" destOrd="0" presId="urn:microsoft.com/office/officeart/2005/8/layout/hierarchy2"/>
    <dgm:cxn modelId="{5059958C-16F8-A747-828F-8BC07826EAE9}" type="presParOf" srcId="{7BF5F3CD-B4C6-EE4E-B8B9-201E62848435}" destId="{D716CB9A-9811-FB4C-BF5E-5E995A281A5D}" srcOrd="1" destOrd="0" presId="urn:microsoft.com/office/officeart/2005/8/layout/hierarchy2"/>
    <dgm:cxn modelId="{A01CB604-7524-0F48-B5E0-FC6C725BC3A3}" type="presParOf" srcId="{016A7DD2-C3C0-BD41-9755-B2E48B4133CC}" destId="{DEFFFBFF-06D9-CD4D-808C-3CCF81DA5F4C}" srcOrd="2" destOrd="0" presId="urn:microsoft.com/office/officeart/2005/8/layout/hierarchy2"/>
    <dgm:cxn modelId="{AE971570-B923-9E44-A6B6-624159B00F84}" type="presParOf" srcId="{DEFFFBFF-06D9-CD4D-808C-3CCF81DA5F4C}" destId="{1C1DD2C4-D26E-C141-B878-3690E0F8F982}" srcOrd="0" destOrd="0" presId="urn:microsoft.com/office/officeart/2005/8/layout/hierarchy2"/>
    <dgm:cxn modelId="{1841FC3A-439A-BA47-8100-01D4DFA76C3D}" type="presParOf" srcId="{016A7DD2-C3C0-BD41-9755-B2E48B4133CC}" destId="{8A5E648D-FA70-7E40-AD37-731A438D5E1F}" srcOrd="3" destOrd="0" presId="urn:microsoft.com/office/officeart/2005/8/layout/hierarchy2"/>
    <dgm:cxn modelId="{DD9C8D21-6864-CE4C-B035-EB6189AC6FD0}" type="presParOf" srcId="{8A5E648D-FA70-7E40-AD37-731A438D5E1F}" destId="{1BB205EE-2215-D240-ACE7-316267737D85}" srcOrd="0" destOrd="0" presId="urn:microsoft.com/office/officeart/2005/8/layout/hierarchy2"/>
    <dgm:cxn modelId="{041D585A-3072-664B-B1F8-B7F56320AC24}" type="presParOf" srcId="{8A5E648D-FA70-7E40-AD37-731A438D5E1F}" destId="{DD64243F-EA8F-F943-8399-8A87F4F02BC1}" srcOrd="1" destOrd="0" presId="urn:microsoft.com/office/officeart/2005/8/layout/hierarchy2"/>
    <dgm:cxn modelId="{58CBBDB2-9D73-BA46-821B-C68BF424B9ED}" type="presParOf" srcId="{DD64243F-EA8F-F943-8399-8A87F4F02BC1}" destId="{C0FA27C8-C604-7048-97AC-3B4543CECBCE}" srcOrd="0" destOrd="0" presId="urn:microsoft.com/office/officeart/2005/8/layout/hierarchy2"/>
    <dgm:cxn modelId="{2FD3B8B9-C80A-B741-B732-C3742F30ECA0}" type="presParOf" srcId="{C0FA27C8-C604-7048-97AC-3B4543CECBCE}" destId="{09403E65-20F8-104A-90B3-09FBCE2D0C31}" srcOrd="0" destOrd="0" presId="urn:microsoft.com/office/officeart/2005/8/layout/hierarchy2"/>
    <dgm:cxn modelId="{51E58453-BAE6-374E-A845-A0C98548ACC5}" type="presParOf" srcId="{DD64243F-EA8F-F943-8399-8A87F4F02BC1}" destId="{BFBD9E07-6BAA-7E47-80A8-470BE7DC3C4B}" srcOrd="1" destOrd="0" presId="urn:microsoft.com/office/officeart/2005/8/layout/hierarchy2"/>
    <dgm:cxn modelId="{7A6017AF-BA6D-534B-A99E-998D6EBAFD90}" type="presParOf" srcId="{BFBD9E07-6BAA-7E47-80A8-470BE7DC3C4B}" destId="{095027A8-2030-F84C-A2F9-AAF4D4344250}" srcOrd="0" destOrd="0" presId="urn:microsoft.com/office/officeart/2005/8/layout/hierarchy2"/>
    <dgm:cxn modelId="{237EBD8E-E277-7E41-AB28-904923E6153D}" type="presParOf" srcId="{BFBD9E07-6BAA-7E47-80A8-470BE7DC3C4B}" destId="{5B534AD5-4A62-704B-B6DC-DA1EEF68FAB0}" srcOrd="1" destOrd="0" presId="urn:microsoft.com/office/officeart/2005/8/layout/hierarchy2"/>
    <dgm:cxn modelId="{40347A33-D595-1A4D-9332-2F0EDF5F9275}" type="presParOf" srcId="{DD64243F-EA8F-F943-8399-8A87F4F02BC1}" destId="{DDC82CB4-35A5-4F48-9F90-17927F3F1EE9}" srcOrd="2" destOrd="0" presId="urn:microsoft.com/office/officeart/2005/8/layout/hierarchy2"/>
    <dgm:cxn modelId="{89613AFC-F7F4-804F-AAD2-6E669981EE49}" type="presParOf" srcId="{DDC82CB4-35A5-4F48-9F90-17927F3F1EE9}" destId="{6E9ECDCD-2A99-0A45-A8CE-0A72946B761F}" srcOrd="0" destOrd="0" presId="urn:microsoft.com/office/officeart/2005/8/layout/hierarchy2"/>
    <dgm:cxn modelId="{EB831DAE-C785-9A46-A991-99B927A582F6}" type="presParOf" srcId="{DD64243F-EA8F-F943-8399-8A87F4F02BC1}" destId="{9E08C86C-7696-CC4F-84C2-5741A06ADA3E}" srcOrd="3" destOrd="0" presId="urn:microsoft.com/office/officeart/2005/8/layout/hierarchy2"/>
    <dgm:cxn modelId="{020E6410-96FA-4F4C-A5EA-E95E6AFF08AF}" type="presParOf" srcId="{9E08C86C-7696-CC4F-84C2-5741A06ADA3E}" destId="{B19014D8-E0A8-334A-8DBD-0E8ADCDE77C8}" srcOrd="0" destOrd="0" presId="urn:microsoft.com/office/officeart/2005/8/layout/hierarchy2"/>
    <dgm:cxn modelId="{8AF7BE3F-BFE8-A14F-AFF6-0436419DDD3B}" type="presParOf" srcId="{9E08C86C-7696-CC4F-84C2-5741A06ADA3E}" destId="{7B7E44DD-61FE-9348-9C98-72457B40C920}" srcOrd="1" destOrd="0" presId="urn:microsoft.com/office/officeart/2005/8/layout/hierarchy2"/>
    <dgm:cxn modelId="{EC494119-59D1-CA4E-8D00-279F7C712B40}" type="presParOf" srcId="{DD64243F-EA8F-F943-8399-8A87F4F02BC1}" destId="{7F63407C-8806-734E-A6BE-8747EE3B155D}" srcOrd="4" destOrd="0" presId="urn:microsoft.com/office/officeart/2005/8/layout/hierarchy2"/>
    <dgm:cxn modelId="{0B8873EB-8DFC-514F-A192-F058DC0DC46C}" type="presParOf" srcId="{7F63407C-8806-734E-A6BE-8747EE3B155D}" destId="{57EA77D2-E76D-DA45-8DC7-BFB1F2E65D93}" srcOrd="0" destOrd="0" presId="urn:microsoft.com/office/officeart/2005/8/layout/hierarchy2"/>
    <dgm:cxn modelId="{A1183061-9D99-1D4B-88E9-FDA6D4DE555B}" type="presParOf" srcId="{DD64243F-EA8F-F943-8399-8A87F4F02BC1}" destId="{DB5696F6-401F-AA4A-8415-7E148C83FC17}" srcOrd="5" destOrd="0" presId="urn:microsoft.com/office/officeart/2005/8/layout/hierarchy2"/>
    <dgm:cxn modelId="{7DF316A4-F4A2-5846-9CDA-AFC72F74D374}" type="presParOf" srcId="{DB5696F6-401F-AA4A-8415-7E148C83FC17}" destId="{F04C1C94-6B06-634B-92A3-829226A24065}" srcOrd="0" destOrd="0" presId="urn:microsoft.com/office/officeart/2005/8/layout/hierarchy2"/>
    <dgm:cxn modelId="{42DBCB7F-0432-B94A-9DAF-8A242ED7A109}" type="presParOf" srcId="{DB5696F6-401F-AA4A-8415-7E148C83FC17}" destId="{516E3D86-9BEA-DF4C-9D68-AFC736CE91C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81476A-2853-5749-997E-36B738C902B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F5EFCF-D31F-5F49-8125-088D907FB025}">
      <dgm:prSet phldrT="[Text]" custT="1"/>
      <dgm:spPr/>
      <dgm:t>
        <a:bodyPr/>
        <a:lstStyle/>
        <a:p>
          <a:r>
            <a:rPr lang="en-US" sz="2500" b="1" dirty="0" smtClean="0"/>
            <a:t>Fungal Sinusitis</a:t>
          </a:r>
          <a:endParaRPr lang="en-US" sz="2500" b="1" dirty="0"/>
        </a:p>
      </dgm:t>
    </dgm:pt>
    <dgm:pt modelId="{A3526C06-9806-0749-8054-A6007205979F}" type="parTrans" cxnId="{9A4DCB51-DEE4-2145-B205-FCB807AC3575}">
      <dgm:prSet/>
      <dgm:spPr/>
      <dgm:t>
        <a:bodyPr/>
        <a:lstStyle/>
        <a:p>
          <a:endParaRPr lang="en-US"/>
        </a:p>
      </dgm:t>
    </dgm:pt>
    <dgm:pt modelId="{F6BD6003-EE10-CF47-959A-5F5EE44FB129}" type="sibTrans" cxnId="{9A4DCB51-DEE4-2145-B205-FCB807AC3575}">
      <dgm:prSet/>
      <dgm:spPr/>
      <dgm:t>
        <a:bodyPr/>
        <a:lstStyle/>
        <a:p>
          <a:endParaRPr lang="en-US"/>
        </a:p>
      </dgm:t>
    </dgm:pt>
    <dgm:pt modelId="{2C983C48-0783-2B48-B5FB-6B7250B5DE1E}">
      <dgm:prSet phldrT="[Text]" custT="1"/>
      <dgm:spPr/>
      <dgm:t>
        <a:bodyPr/>
        <a:lstStyle/>
        <a:p>
          <a:r>
            <a:rPr lang="en-US" sz="2500" b="1" dirty="0" smtClean="0"/>
            <a:t>Invasive</a:t>
          </a:r>
          <a:endParaRPr lang="en-US" sz="2500" b="1" dirty="0"/>
        </a:p>
      </dgm:t>
    </dgm:pt>
    <dgm:pt modelId="{BAF855E7-D88E-EF4E-A2F1-841F8FA7BDA4}" type="parTrans" cxnId="{DC011A7D-1A57-9A41-BEFE-06AB8D79FAA9}">
      <dgm:prSet/>
      <dgm:spPr/>
      <dgm:t>
        <a:bodyPr/>
        <a:lstStyle/>
        <a:p>
          <a:endParaRPr lang="en-US"/>
        </a:p>
      </dgm:t>
    </dgm:pt>
    <dgm:pt modelId="{34F33636-41E0-074F-8E45-E61489BFF858}" type="sibTrans" cxnId="{DC011A7D-1A57-9A41-BEFE-06AB8D79FAA9}">
      <dgm:prSet/>
      <dgm:spPr/>
      <dgm:t>
        <a:bodyPr/>
        <a:lstStyle/>
        <a:p>
          <a:endParaRPr lang="en-US"/>
        </a:p>
      </dgm:t>
    </dgm:pt>
    <dgm:pt modelId="{A62A5F05-85FC-3548-8BC4-C599E0B85A70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 smtClean="0"/>
            <a:t>Acute</a:t>
          </a:r>
          <a:endParaRPr lang="en-US" b="1" dirty="0"/>
        </a:p>
      </dgm:t>
    </dgm:pt>
    <dgm:pt modelId="{781FD8C3-CE9F-454A-99C2-3FC6089B08AB}" type="parTrans" cxnId="{12C9972F-2C4B-8A45-9141-5A692F28CDEE}">
      <dgm:prSet/>
      <dgm:spPr/>
      <dgm:t>
        <a:bodyPr/>
        <a:lstStyle/>
        <a:p>
          <a:endParaRPr lang="en-US"/>
        </a:p>
      </dgm:t>
    </dgm:pt>
    <dgm:pt modelId="{F7F5A15B-81D8-C14A-9B40-16EB6C2D2112}" type="sibTrans" cxnId="{12C9972F-2C4B-8A45-9141-5A692F28CDEE}">
      <dgm:prSet/>
      <dgm:spPr/>
      <dgm:t>
        <a:bodyPr/>
        <a:lstStyle/>
        <a:p>
          <a:endParaRPr lang="en-US"/>
        </a:p>
      </dgm:t>
    </dgm:pt>
    <dgm:pt modelId="{EE9318D3-9A54-D44F-929C-64ABFD141752}">
      <dgm:prSet phldrT="[Text]" custT="1"/>
      <dgm:spPr/>
      <dgm:t>
        <a:bodyPr/>
        <a:lstStyle/>
        <a:p>
          <a:pPr>
            <a:spcAft>
              <a:spcPts val="450"/>
            </a:spcAft>
          </a:pPr>
          <a:r>
            <a:rPr lang="en-US" sz="2500" b="1" dirty="0" smtClean="0"/>
            <a:t>Non</a:t>
          </a:r>
        </a:p>
        <a:p>
          <a:pPr>
            <a:spcAft>
              <a:spcPts val="450"/>
            </a:spcAft>
          </a:pPr>
          <a:r>
            <a:rPr lang="en-US" sz="2500" b="1" dirty="0" smtClean="0"/>
            <a:t>invasive</a:t>
          </a:r>
          <a:endParaRPr lang="en-US" sz="2500" b="1" dirty="0"/>
        </a:p>
      </dgm:t>
    </dgm:pt>
    <dgm:pt modelId="{9CA00678-A1DB-8649-A79A-88713B68C698}" type="parTrans" cxnId="{05593238-BBC9-8D41-9CF0-AB4154C4E428}">
      <dgm:prSet/>
      <dgm:spPr/>
      <dgm:t>
        <a:bodyPr/>
        <a:lstStyle/>
        <a:p>
          <a:endParaRPr lang="en-US"/>
        </a:p>
      </dgm:t>
    </dgm:pt>
    <dgm:pt modelId="{29173A0F-1530-D64D-8BAC-5E3905643C46}" type="sibTrans" cxnId="{05593238-BBC9-8D41-9CF0-AB4154C4E428}">
      <dgm:prSet/>
      <dgm:spPr/>
      <dgm:t>
        <a:bodyPr/>
        <a:lstStyle/>
        <a:p>
          <a:endParaRPr lang="en-US"/>
        </a:p>
      </dgm:t>
    </dgm:pt>
    <dgm:pt modelId="{D6BF19DB-8ABC-D842-80F9-F9651DC70069}">
      <dgm:prSet phldrT="[Text]"/>
      <dgm:spPr/>
      <dgm:t>
        <a:bodyPr/>
        <a:lstStyle/>
        <a:p>
          <a:r>
            <a:rPr lang="en-US" b="1" dirty="0" smtClean="0">
              <a:solidFill>
                <a:srgbClr val="54638C"/>
              </a:solidFill>
            </a:rPr>
            <a:t>Fungus Ball</a:t>
          </a:r>
          <a:endParaRPr lang="en-US" b="1" dirty="0">
            <a:solidFill>
              <a:srgbClr val="54638C"/>
            </a:solidFill>
          </a:endParaRPr>
        </a:p>
      </dgm:t>
    </dgm:pt>
    <dgm:pt modelId="{6CCA626C-6C83-834C-A435-E23CEFB36993}" type="parTrans" cxnId="{939B5EFF-696D-2244-9004-5A184346D9E3}">
      <dgm:prSet/>
      <dgm:spPr/>
      <dgm:t>
        <a:bodyPr/>
        <a:lstStyle/>
        <a:p>
          <a:endParaRPr lang="en-US"/>
        </a:p>
      </dgm:t>
    </dgm:pt>
    <dgm:pt modelId="{E7F3B9DC-9861-F34F-B37C-2301477B7941}" type="sibTrans" cxnId="{939B5EFF-696D-2244-9004-5A184346D9E3}">
      <dgm:prSet/>
      <dgm:spPr/>
      <dgm:t>
        <a:bodyPr/>
        <a:lstStyle/>
        <a:p>
          <a:endParaRPr lang="en-US"/>
        </a:p>
      </dgm:t>
    </dgm:pt>
    <dgm:pt modelId="{732B1A74-50AC-FA40-A651-8027EBBD3DA3}">
      <dgm:prSet/>
      <dgm:spPr/>
      <dgm:t>
        <a:bodyPr/>
        <a:lstStyle/>
        <a:p>
          <a:r>
            <a:rPr lang="en-US" b="1" dirty="0" smtClean="0">
              <a:solidFill>
                <a:srgbClr val="54638C"/>
              </a:solidFill>
            </a:rPr>
            <a:t>Allergic</a:t>
          </a:r>
          <a:endParaRPr lang="en-US" b="1" dirty="0">
            <a:solidFill>
              <a:srgbClr val="54638C"/>
            </a:solidFill>
          </a:endParaRPr>
        </a:p>
      </dgm:t>
    </dgm:pt>
    <dgm:pt modelId="{38FB1CDD-3036-D744-8E2C-C70A7139F6F3}" type="parTrans" cxnId="{26619293-3193-9F42-B9B3-AD17353F31FA}">
      <dgm:prSet/>
      <dgm:spPr/>
      <dgm:t>
        <a:bodyPr/>
        <a:lstStyle/>
        <a:p>
          <a:endParaRPr lang="en-US"/>
        </a:p>
      </dgm:t>
    </dgm:pt>
    <dgm:pt modelId="{5B5BD272-8D42-CA41-86E8-4C2616E93441}" type="sibTrans" cxnId="{26619293-3193-9F42-B9B3-AD17353F31FA}">
      <dgm:prSet/>
      <dgm:spPr/>
      <dgm:t>
        <a:bodyPr/>
        <a:lstStyle/>
        <a:p>
          <a:endParaRPr lang="en-US"/>
        </a:p>
      </dgm:t>
    </dgm:pt>
    <dgm:pt modelId="{BF471DEC-197F-C142-987A-9B434CCC098A}">
      <dgm:prSet/>
      <dgm:spPr/>
      <dgm:t>
        <a:bodyPr/>
        <a:lstStyle/>
        <a:p>
          <a:r>
            <a:rPr lang="en-US" b="1" dirty="0" err="1" smtClean="0">
              <a:solidFill>
                <a:srgbClr val="54638C"/>
              </a:solidFill>
            </a:rPr>
            <a:t>Nonallergic</a:t>
          </a:r>
          <a:endParaRPr lang="en-US" b="1" dirty="0">
            <a:solidFill>
              <a:srgbClr val="54638C"/>
            </a:solidFill>
          </a:endParaRPr>
        </a:p>
      </dgm:t>
    </dgm:pt>
    <dgm:pt modelId="{C3A06EC6-44F1-CF4E-9BD0-E7FEA5654622}" type="parTrans" cxnId="{D2805668-CFCE-5745-9EED-4BD5D13523D6}">
      <dgm:prSet/>
      <dgm:spPr/>
      <dgm:t>
        <a:bodyPr/>
        <a:lstStyle/>
        <a:p>
          <a:endParaRPr lang="en-US"/>
        </a:p>
      </dgm:t>
    </dgm:pt>
    <dgm:pt modelId="{3DB7949A-0D67-5942-96E6-B02455B034A0}" type="sibTrans" cxnId="{D2805668-CFCE-5745-9EED-4BD5D13523D6}">
      <dgm:prSet/>
      <dgm:spPr/>
      <dgm:t>
        <a:bodyPr/>
        <a:lstStyle/>
        <a:p>
          <a:endParaRPr lang="en-US"/>
        </a:p>
      </dgm:t>
    </dgm:pt>
    <dgm:pt modelId="{1AA9E0B1-243B-7C46-A2BC-F916F9DF114B}">
      <dgm:prSet phldrT="[Text]"/>
      <dgm:spPr/>
      <dgm:t>
        <a:bodyPr/>
        <a:lstStyle/>
        <a:p>
          <a:r>
            <a:rPr lang="en-US" b="1" dirty="0" smtClean="0">
              <a:solidFill>
                <a:srgbClr val="54638C"/>
              </a:solidFill>
            </a:rPr>
            <a:t>Chronic</a:t>
          </a:r>
          <a:endParaRPr lang="en-US" b="1" dirty="0">
            <a:solidFill>
              <a:srgbClr val="54638C"/>
            </a:solidFill>
          </a:endParaRPr>
        </a:p>
      </dgm:t>
    </dgm:pt>
    <dgm:pt modelId="{9C901BD5-1C1C-2F47-A58E-8B8A130CCDCE}" type="sibTrans" cxnId="{0C34AD0E-9036-0D40-ABF2-AE791064BD92}">
      <dgm:prSet/>
      <dgm:spPr/>
      <dgm:t>
        <a:bodyPr/>
        <a:lstStyle/>
        <a:p>
          <a:endParaRPr lang="en-US"/>
        </a:p>
      </dgm:t>
    </dgm:pt>
    <dgm:pt modelId="{30503FDD-5022-6442-811F-A16468BD9747}" type="parTrans" cxnId="{0C34AD0E-9036-0D40-ABF2-AE791064BD92}">
      <dgm:prSet/>
      <dgm:spPr/>
      <dgm:t>
        <a:bodyPr/>
        <a:lstStyle/>
        <a:p>
          <a:endParaRPr lang="en-US"/>
        </a:p>
      </dgm:t>
    </dgm:pt>
    <dgm:pt modelId="{1C8382F3-27F2-B94D-8A8A-8122BF5FA1DE}" type="pres">
      <dgm:prSet presAssocID="{6481476A-2853-5749-997E-36B738C902B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7A9F6B-E75B-9747-9481-50F60CB31F6C}" type="pres">
      <dgm:prSet presAssocID="{27F5EFCF-D31F-5F49-8125-088D907FB025}" presName="root1" presStyleCnt="0"/>
      <dgm:spPr/>
    </dgm:pt>
    <dgm:pt modelId="{30B085B7-9595-9F45-9512-24FFFB27047E}" type="pres">
      <dgm:prSet presAssocID="{27F5EFCF-D31F-5F49-8125-088D907FB02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6A7DD2-C3C0-BD41-9755-B2E48B4133CC}" type="pres">
      <dgm:prSet presAssocID="{27F5EFCF-D31F-5F49-8125-088D907FB025}" presName="level2hierChild" presStyleCnt="0"/>
      <dgm:spPr/>
    </dgm:pt>
    <dgm:pt modelId="{C948080B-587C-1F48-B584-A3B3F75CDB2E}" type="pres">
      <dgm:prSet presAssocID="{BAF855E7-D88E-EF4E-A2F1-841F8FA7BDA4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B8A0C33A-1C53-2449-9D1E-0E749C726C8A}" type="pres">
      <dgm:prSet presAssocID="{BAF855E7-D88E-EF4E-A2F1-841F8FA7BDA4}" presName="connTx" presStyleLbl="parChTrans1D2" presStyleIdx="0" presStyleCnt="2"/>
      <dgm:spPr/>
      <dgm:t>
        <a:bodyPr/>
        <a:lstStyle/>
        <a:p>
          <a:endParaRPr lang="en-US"/>
        </a:p>
      </dgm:t>
    </dgm:pt>
    <dgm:pt modelId="{BDF76075-E34D-934A-9AFE-8280F7735495}" type="pres">
      <dgm:prSet presAssocID="{2C983C48-0783-2B48-B5FB-6B7250B5DE1E}" presName="root2" presStyleCnt="0"/>
      <dgm:spPr/>
    </dgm:pt>
    <dgm:pt modelId="{8D01DB15-B1E9-F14A-9562-F8AFBC107CB6}" type="pres">
      <dgm:prSet presAssocID="{2C983C48-0783-2B48-B5FB-6B7250B5DE1E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D7B7A6-114C-604E-807B-7C3EEAECA072}" type="pres">
      <dgm:prSet presAssocID="{2C983C48-0783-2B48-B5FB-6B7250B5DE1E}" presName="level3hierChild" presStyleCnt="0"/>
      <dgm:spPr/>
    </dgm:pt>
    <dgm:pt modelId="{A9DACBDC-CC3C-F146-AFB9-3CFD968DFEC3}" type="pres">
      <dgm:prSet presAssocID="{781FD8C3-CE9F-454A-99C2-3FC6089B08AB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FBF8A461-0CAA-A84E-80AF-9A2ECD3A14C0}" type="pres">
      <dgm:prSet presAssocID="{781FD8C3-CE9F-454A-99C2-3FC6089B08AB}" presName="connTx" presStyleLbl="parChTrans1D3" presStyleIdx="0" presStyleCnt="5"/>
      <dgm:spPr/>
      <dgm:t>
        <a:bodyPr/>
        <a:lstStyle/>
        <a:p>
          <a:endParaRPr lang="en-US"/>
        </a:p>
      </dgm:t>
    </dgm:pt>
    <dgm:pt modelId="{CF66931E-7FDA-BF45-8A6C-DA5C90156372}" type="pres">
      <dgm:prSet presAssocID="{A62A5F05-85FC-3548-8BC4-C599E0B85A70}" presName="root2" presStyleCnt="0"/>
      <dgm:spPr/>
    </dgm:pt>
    <dgm:pt modelId="{966D10A6-D82A-CA41-ACD1-5F7631D7E6A3}" type="pres">
      <dgm:prSet presAssocID="{A62A5F05-85FC-3548-8BC4-C599E0B85A70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3A04A9-64FE-0446-BEC2-23934516A250}" type="pres">
      <dgm:prSet presAssocID="{A62A5F05-85FC-3548-8BC4-C599E0B85A70}" presName="level3hierChild" presStyleCnt="0"/>
      <dgm:spPr/>
    </dgm:pt>
    <dgm:pt modelId="{0FF16790-E32D-7F49-877F-12172BCBCFC4}" type="pres">
      <dgm:prSet presAssocID="{30503FDD-5022-6442-811F-A16468BD9747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93A746AE-4547-B745-8DE7-830FAA35E28C}" type="pres">
      <dgm:prSet presAssocID="{30503FDD-5022-6442-811F-A16468BD9747}" presName="connTx" presStyleLbl="parChTrans1D3" presStyleIdx="1" presStyleCnt="5"/>
      <dgm:spPr/>
      <dgm:t>
        <a:bodyPr/>
        <a:lstStyle/>
        <a:p>
          <a:endParaRPr lang="en-US"/>
        </a:p>
      </dgm:t>
    </dgm:pt>
    <dgm:pt modelId="{7BF5F3CD-B4C6-EE4E-B8B9-201E62848435}" type="pres">
      <dgm:prSet presAssocID="{1AA9E0B1-243B-7C46-A2BC-F916F9DF114B}" presName="root2" presStyleCnt="0"/>
      <dgm:spPr/>
    </dgm:pt>
    <dgm:pt modelId="{24EC2175-B92F-AD4D-88A6-6172FC4410B3}" type="pres">
      <dgm:prSet presAssocID="{1AA9E0B1-243B-7C46-A2BC-F916F9DF114B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16CB9A-9811-FB4C-BF5E-5E995A281A5D}" type="pres">
      <dgm:prSet presAssocID="{1AA9E0B1-243B-7C46-A2BC-F916F9DF114B}" presName="level3hierChild" presStyleCnt="0"/>
      <dgm:spPr/>
    </dgm:pt>
    <dgm:pt modelId="{DEFFFBFF-06D9-CD4D-808C-3CCF81DA5F4C}" type="pres">
      <dgm:prSet presAssocID="{9CA00678-A1DB-8649-A79A-88713B68C698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1C1DD2C4-D26E-C141-B878-3690E0F8F982}" type="pres">
      <dgm:prSet presAssocID="{9CA00678-A1DB-8649-A79A-88713B68C698}" presName="connTx" presStyleLbl="parChTrans1D2" presStyleIdx="1" presStyleCnt="2"/>
      <dgm:spPr/>
      <dgm:t>
        <a:bodyPr/>
        <a:lstStyle/>
        <a:p>
          <a:endParaRPr lang="en-US"/>
        </a:p>
      </dgm:t>
    </dgm:pt>
    <dgm:pt modelId="{8A5E648D-FA70-7E40-AD37-731A438D5E1F}" type="pres">
      <dgm:prSet presAssocID="{EE9318D3-9A54-D44F-929C-64ABFD141752}" presName="root2" presStyleCnt="0"/>
      <dgm:spPr/>
    </dgm:pt>
    <dgm:pt modelId="{1BB205EE-2215-D240-ACE7-316267737D85}" type="pres">
      <dgm:prSet presAssocID="{EE9318D3-9A54-D44F-929C-64ABFD141752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64243F-EA8F-F943-8399-8A87F4F02BC1}" type="pres">
      <dgm:prSet presAssocID="{EE9318D3-9A54-D44F-929C-64ABFD141752}" presName="level3hierChild" presStyleCnt="0"/>
      <dgm:spPr/>
    </dgm:pt>
    <dgm:pt modelId="{C0FA27C8-C604-7048-97AC-3B4543CECBCE}" type="pres">
      <dgm:prSet presAssocID="{6CCA626C-6C83-834C-A435-E23CEFB36993}" presName="conn2-1" presStyleLbl="parChTrans1D3" presStyleIdx="2" presStyleCnt="5"/>
      <dgm:spPr/>
      <dgm:t>
        <a:bodyPr/>
        <a:lstStyle/>
        <a:p>
          <a:endParaRPr lang="en-US"/>
        </a:p>
      </dgm:t>
    </dgm:pt>
    <dgm:pt modelId="{09403E65-20F8-104A-90B3-09FBCE2D0C31}" type="pres">
      <dgm:prSet presAssocID="{6CCA626C-6C83-834C-A435-E23CEFB36993}" presName="connTx" presStyleLbl="parChTrans1D3" presStyleIdx="2" presStyleCnt="5"/>
      <dgm:spPr/>
      <dgm:t>
        <a:bodyPr/>
        <a:lstStyle/>
        <a:p>
          <a:endParaRPr lang="en-US"/>
        </a:p>
      </dgm:t>
    </dgm:pt>
    <dgm:pt modelId="{BFBD9E07-6BAA-7E47-80A8-470BE7DC3C4B}" type="pres">
      <dgm:prSet presAssocID="{D6BF19DB-8ABC-D842-80F9-F9651DC70069}" presName="root2" presStyleCnt="0"/>
      <dgm:spPr/>
    </dgm:pt>
    <dgm:pt modelId="{095027A8-2030-F84C-A2F9-AAF4D4344250}" type="pres">
      <dgm:prSet presAssocID="{D6BF19DB-8ABC-D842-80F9-F9651DC70069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534AD5-4A62-704B-B6DC-DA1EEF68FAB0}" type="pres">
      <dgm:prSet presAssocID="{D6BF19DB-8ABC-D842-80F9-F9651DC70069}" presName="level3hierChild" presStyleCnt="0"/>
      <dgm:spPr/>
    </dgm:pt>
    <dgm:pt modelId="{DDC82CB4-35A5-4F48-9F90-17927F3F1EE9}" type="pres">
      <dgm:prSet presAssocID="{38FB1CDD-3036-D744-8E2C-C70A7139F6F3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6E9ECDCD-2A99-0A45-A8CE-0A72946B761F}" type="pres">
      <dgm:prSet presAssocID="{38FB1CDD-3036-D744-8E2C-C70A7139F6F3}" presName="connTx" presStyleLbl="parChTrans1D3" presStyleIdx="3" presStyleCnt="5"/>
      <dgm:spPr/>
      <dgm:t>
        <a:bodyPr/>
        <a:lstStyle/>
        <a:p>
          <a:endParaRPr lang="en-US"/>
        </a:p>
      </dgm:t>
    </dgm:pt>
    <dgm:pt modelId="{9E08C86C-7696-CC4F-84C2-5741A06ADA3E}" type="pres">
      <dgm:prSet presAssocID="{732B1A74-50AC-FA40-A651-8027EBBD3DA3}" presName="root2" presStyleCnt="0"/>
      <dgm:spPr/>
    </dgm:pt>
    <dgm:pt modelId="{B19014D8-E0A8-334A-8DBD-0E8ADCDE77C8}" type="pres">
      <dgm:prSet presAssocID="{732B1A74-50AC-FA40-A651-8027EBBD3DA3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7E44DD-61FE-9348-9C98-72457B40C920}" type="pres">
      <dgm:prSet presAssocID="{732B1A74-50AC-FA40-A651-8027EBBD3DA3}" presName="level3hierChild" presStyleCnt="0"/>
      <dgm:spPr/>
    </dgm:pt>
    <dgm:pt modelId="{7F63407C-8806-734E-A6BE-8747EE3B155D}" type="pres">
      <dgm:prSet presAssocID="{C3A06EC6-44F1-CF4E-9BD0-E7FEA5654622}" presName="conn2-1" presStyleLbl="parChTrans1D3" presStyleIdx="4" presStyleCnt="5"/>
      <dgm:spPr/>
      <dgm:t>
        <a:bodyPr/>
        <a:lstStyle/>
        <a:p>
          <a:endParaRPr lang="en-US"/>
        </a:p>
      </dgm:t>
    </dgm:pt>
    <dgm:pt modelId="{57EA77D2-E76D-DA45-8DC7-BFB1F2E65D93}" type="pres">
      <dgm:prSet presAssocID="{C3A06EC6-44F1-CF4E-9BD0-E7FEA5654622}" presName="connTx" presStyleLbl="parChTrans1D3" presStyleIdx="4" presStyleCnt="5"/>
      <dgm:spPr/>
      <dgm:t>
        <a:bodyPr/>
        <a:lstStyle/>
        <a:p>
          <a:endParaRPr lang="en-US"/>
        </a:p>
      </dgm:t>
    </dgm:pt>
    <dgm:pt modelId="{DB5696F6-401F-AA4A-8415-7E148C83FC17}" type="pres">
      <dgm:prSet presAssocID="{BF471DEC-197F-C142-987A-9B434CCC098A}" presName="root2" presStyleCnt="0"/>
      <dgm:spPr/>
    </dgm:pt>
    <dgm:pt modelId="{F04C1C94-6B06-634B-92A3-829226A24065}" type="pres">
      <dgm:prSet presAssocID="{BF471DEC-197F-C142-987A-9B434CCC098A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6E3D86-9BEA-DF4C-9D68-AFC736CE91C5}" type="pres">
      <dgm:prSet presAssocID="{BF471DEC-197F-C142-987A-9B434CCC098A}" presName="level3hierChild" presStyleCnt="0"/>
      <dgm:spPr/>
    </dgm:pt>
  </dgm:ptLst>
  <dgm:cxnLst>
    <dgm:cxn modelId="{681043AE-1E07-8D4F-AC0A-22B3FD606969}" type="presOf" srcId="{38FB1CDD-3036-D744-8E2C-C70A7139F6F3}" destId="{DDC82CB4-35A5-4F48-9F90-17927F3F1EE9}" srcOrd="0" destOrd="0" presId="urn:microsoft.com/office/officeart/2005/8/layout/hierarchy2"/>
    <dgm:cxn modelId="{5DC49955-CB6E-B349-8AE3-5F7BFFB59294}" type="presOf" srcId="{732B1A74-50AC-FA40-A651-8027EBBD3DA3}" destId="{B19014D8-E0A8-334A-8DBD-0E8ADCDE77C8}" srcOrd="0" destOrd="0" presId="urn:microsoft.com/office/officeart/2005/8/layout/hierarchy2"/>
    <dgm:cxn modelId="{939B5EFF-696D-2244-9004-5A184346D9E3}" srcId="{EE9318D3-9A54-D44F-929C-64ABFD141752}" destId="{D6BF19DB-8ABC-D842-80F9-F9651DC70069}" srcOrd="0" destOrd="0" parTransId="{6CCA626C-6C83-834C-A435-E23CEFB36993}" sibTransId="{E7F3B9DC-9861-F34F-B37C-2301477B7941}"/>
    <dgm:cxn modelId="{EBB1E76A-FC58-1641-BF10-C52A9F571656}" type="presOf" srcId="{A62A5F05-85FC-3548-8BC4-C599E0B85A70}" destId="{966D10A6-D82A-CA41-ACD1-5F7631D7E6A3}" srcOrd="0" destOrd="0" presId="urn:microsoft.com/office/officeart/2005/8/layout/hierarchy2"/>
    <dgm:cxn modelId="{37746173-B911-E644-B02A-DD919B5B8B3E}" type="presOf" srcId="{D6BF19DB-8ABC-D842-80F9-F9651DC70069}" destId="{095027A8-2030-F84C-A2F9-AAF4D4344250}" srcOrd="0" destOrd="0" presId="urn:microsoft.com/office/officeart/2005/8/layout/hierarchy2"/>
    <dgm:cxn modelId="{04C2DA96-E4F4-514B-9AC7-B3F0A0C53ACD}" type="presOf" srcId="{BAF855E7-D88E-EF4E-A2F1-841F8FA7BDA4}" destId="{B8A0C33A-1C53-2449-9D1E-0E749C726C8A}" srcOrd="1" destOrd="0" presId="urn:microsoft.com/office/officeart/2005/8/layout/hierarchy2"/>
    <dgm:cxn modelId="{C2D1FFAB-6609-E04C-863A-BB8207FC31FE}" type="presOf" srcId="{9CA00678-A1DB-8649-A79A-88713B68C698}" destId="{1C1DD2C4-D26E-C141-B878-3690E0F8F982}" srcOrd="1" destOrd="0" presId="urn:microsoft.com/office/officeart/2005/8/layout/hierarchy2"/>
    <dgm:cxn modelId="{B38CFB8F-9515-C24E-9182-6B185D859108}" type="presOf" srcId="{1AA9E0B1-243B-7C46-A2BC-F916F9DF114B}" destId="{24EC2175-B92F-AD4D-88A6-6172FC4410B3}" srcOrd="0" destOrd="0" presId="urn:microsoft.com/office/officeart/2005/8/layout/hierarchy2"/>
    <dgm:cxn modelId="{12C9972F-2C4B-8A45-9141-5A692F28CDEE}" srcId="{2C983C48-0783-2B48-B5FB-6B7250B5DE1E}" destId="{A62A5F05-85FC-3548-8BC4-C599E0B85A70}" srcOrd="0" destOrd="0" parTransId="{781FD8C3-CE9F-454A-99C2-3FC6089B08AB}" sibTransId="{F7F5A15B-81D8-C14A-9B40-16EB6C2D2112}"/>
    <dgm:cxn modelId="{0C34AD0E-9036-0D40-ABF2-AE791064BD92}" srcId="{2C983C48-0783-2B48-B5FB-6B7250B5DE1E}" destId="{1AA9E0B1-243B-7C46-A2BC-F916F9DF114B}" srcOrd="1" destOrd="0" parTransId="{30503FDD-5022-6442-811F-A16468BD9747}" sibTransId="{9C901BD5-1C1C-2F47-A58E-8B8A130CCDCE}"/>
    <dgm:cxn modelId="{3CA819AF-0541-FC48-9802-00DE832676BE}" type="presOf" srcId="{781FD8C3-CE9F-454A-99C2-3FC6089B08AB}" destId="{FBF8A461-0CAA-A84E-80AF-9A2ECD3A14C0}" srcOrd="1" destOrd="0" presId="urn:microsoft.com/office/officeart/2005/8/layout/hierarchy2"/>
    <dgm:cxn modelId="{0FF5500C-FF56-7E4B-8380-B450AE8E6406}" type="presOf" srcId="{C3A06EC6-44F1-CF4E-9BD0-E7FEA5654622}" destId="{57EA77D2-E76D-DA45-8DC7-BFB1F2E65D93}" srcOrd="1" destOrd="0" presId="urn:microsoft.com/office/officeart/2005/8/layout/hierarchy2"/>
    <dgm:cxn modelId="{2B19F279-BC67-DD45-B5E6-5EA97A9693F3}" type="presOf" srcId="{C3A06EC6-44F1-CF4E-9BD0-E7FEA5654622}" destId="{7F63407C-8806-734E-A6BE-8747EE3B155D}" srcOrd="0" destOrd="0" presId="urn:microsoft.com/office/officeart/2005/8/layout/hierarchy2"/>
    <dgm:cxn modelId="{E5AD5776-FA3F-FA44-9018-C502D9A40B5C}" type="presOf" srcId="{9CA00678-A1DB-8649-A79A-88713B68C698}" destId="{DEFFFBFF-06D9-CD4D-808C-3CCF81DA5F4C}" srcOrd="0" destOrd="0" presId="urn:microsoft.com/office/officeart/2005/8/layout/hierarchy2"/>
    <dgm:cxn modelId="{21877A01-A09B-5A47-B4AE-DC1817344885}" type="presOf" srcId="{6CCA626C-6C83-834C-A435-E23CEFB36993}" destId="{C0FA27C8-C604-7048-97AC-3B4543CECBCE}" srcOrd="0" destOrd="0" presId="urn:microsoft.com/office/officeart/2005/8/layout/hierarchy2"/>
    <dgm:cxn modelId="{2DA8A59E-341E-6D4B-9C0F-609A19994572}" type="presOf" srcId="{6CCA626C-6C83-834C-A435-E23CEFB36993}" destId="{09403E65-20F8-104A-90B3-09FBCE2D0C31}" srcOrd="1" destOrd="0" presId="urn:microsoft.com/office/officeart/2005/8/layout/hierarchy2"/>
    <dgm:cxn modelId="{DC011A7D-1A57-9A41-BEFE-06AB8D79FAA9}" srcId="{27F5EFCF-D31F-5F49-8125-088D907FB025}" destId="{2C983C48-0783-2B48-B5FB-6B7250B5DE1E}" srcOrd="0" destOrd="0" parTransId="{BAF855E7-D88E-EF4E-A2F1-841F8FA7BDA4}" sibTransId="{34F33636-41E0-074F-8E45-E61489BFF858}"/>
    <dgm:cxn modelId="{9A4DCB51-DEE4-2145-B205-FCB807AC3575}" srcId="{6481476A-2853-5749-997E-36B738C902B4}" destId="{27F5EFCF-D31F-5F49-8125-088D907FB025}" srcOrd="0" destOrd="0" parTransId="{A3526C06-9806-0749-8054-A6007205979F}" sibTransId="{F6BD6003-EE10-CF47-959A-5F5EE44FB129}"/>
    <dgm:cxn modelId="{1E9CADB8-92C7-CF40-AF97-CAA10AF7D7D2}" type="presOf" srcId="{BAF855E7-D88E-EF4E-A2F1-841F8FA7BDA4}" destId="{C948080B-587C-1F48-B584-A3B3F75CDB2E}" srcOrd="0" destOrd="0" presId="urn:microsoft.com/office/officeart/2005/8/layout/hierarchy2"/>
    <dgm:cxn modelId="{ED738F2F-5C98-C748-B0B6-E4AFE1A52010}" type="presOf" srcId="{30503FDD-5022-6442-811F-A16468BD9747}" destId="{0FF16790-E32D-7F49-877F-12172BCBCFC4}" srcOrd="0" destOrd="0" presId="urn:microsoft.com/office/officeart/2005/8/layout/hierarchy2"/>
    <dgm:cxn modelId="{26619293-3193-9F42-B9B3-AD17353F31FA}" srcId="{EE9318D3-9A54-D44F-929C-64ABFD141752}" destId="{732B1A74-50AC-FA40-A651-8027EBBD3DA3}" srcOrd="1" destOrd="0" parTransId="{38FB1CDD-3036-D744-8E2C-C70A7139F6F3}" sibTransId="{5B5BD272-8D42-CA41-86E8-4C2616E93441}"/>
    <dgm:cxn modelId="{90A4B1F1-EE71-0B49-9842-A287975726D0}" type="presOf" srcId="{BF471DEC-197F-C142-987A-9B434CCC098A}" destId="{F04C1C94-6B06-634B-92A3-829226A24065}" srcOrd="0" destOrd="0" presId="urn:microsoft.com/office/officeart/2005/8/layout/hierarchy2"/>
    <dgm:cxn modelId="{05593238-BBC9-8D41-9CF0-AB4154C4E428}" srcId="{27F5EFCF-D31F-5F49-8125-088D907FB025}" destId="{EE9318D3-9A54-D44F-929C-64ABFD141752}" srcOrd="1" destOrd="0" parTransId="{9CA00678-A1DB-8649-A79A-88713B68C698}" sibTransId="{29173A0F-1530-D64D-8BAC-5E3905643C46}"/>
    <dgm:cxn modelId="{C7B254B3-27B0-2544-89E6-25B66F39D39B}" type="presOf" srcId="{38FB1CDD-3036-D744-8E2C-C70A7139F6F3}" destId="{6E9ECDCD-2A99-0A45-A8CE-0A72946B761F}" srcOrd="1" destOrd="0" presId="urn:microsoft.com/office/officeart/2005/8/layout/hierarchy2"/>
    <dgm:cxn modelId="{5F5E5A69-7F98-F343-BAFC-11C6397886A7}" type="presOf" srcId="{2C983C48-0783-2B48-B5FB-6B7250B5DE1E}" destId="{8D01DB15-B1E9-F14A-9562-F8AFBC107CB6}" srcOrd="0" destOrd="0" presId="urn:microsoft.com/office/officeart/2005/8/layout/hierarchy2"/>
    <dgm:cxn modelId="{D2805668-CFCE-5745-9EED-4BD5D13523D6}" srcId="{EE9318D3-9A54-D44F-929C-64ABFD141752}" destId="{BF471DEC-197F-C142-987A-9B434CCC098A}" srcOrd="2" destOrd="0" parTransId="{C3A06EC6-44F1-CF4E-9BD0-E7FEA5654622}" sibTransId="{3DB7949A-0D67-5942-96E6-B02455B034A0}"/>
    <dgm:cxn modelId="{AB224B34-B521-4C48-99B9-765CC03D9FBE}" type="presOf" srcId="{30503FDD-5022-6442-811F-A16468BD9747}" destId="{93A746AE-4547-B745-8DE7-830FAA35E28C}" srcOrd="1" destOrd="0" presId="urn:microsoft.com/office/officeart/2005/8/layout/hierarchy2"/>
    <dgm:cxn modelId="{50624703-9646-C645-ACFE-117D4205BB5B}" type="presOf" srcId="{27F5EFCF-D31F-5F49-8125-088D907FB025}" destId="{30B085B7-9595-9F45-9512-24FFFB27047E}" srcOrd="0" destOrd="0" presId="urn:microsoft.com/office/officeart/2005/8/layout/hierarchy2"/>
    <dgm:cxn modelId="{3CE92052-49F9-D54E-9162-26EB6D2B49BC}" type="presOf" srcId="{781FD8C3-CE9F-454A-99C2-3FC6089B08AB}" destId="{A9DACBDC-CC3C-F146-AFB9-3CFD968DFEC3}" srcOrd="0" destOrd="0" presId="urn:microsoft.com/office/officeart/2005/8/layout/hierarchy2"/>
    <dgm:cxn modelId="{AB5939D7-84F6-8E4D-B977-9669ED6DC78B}" type="presOf" srcId="{6481476A-2853-5749-997E-36B738C902B4}" destId="{1C8382F3-27F2-B94D-8A8A-8122BF5FA1DE}" srcOrd="0" destOrd="0" presId="urn:microsoft.com/office/officeart/2005/8/layout/hierarchy2"/>
    <dgm:cxn modelId="{DDBB05BE-612F-484A-90CB-B49D990AAAA3}" type="presOf" srcId="{EE9318D3-9A54-D44F-929C-64ABFD141752}" destId="{1BB205EE-2215-D240-ACE7-316267737D85}" srcOrd="0" destOrd="0" presId="urn:microsoft.com/office/officeart/2005/8/layout/hierarchy2"/>
    <dgm:cxn modelId="{A8621F41-DDC3-7E40-85CE-C56EE0EB350B}" type="presParOf" srcId="{1C8382F3-27F2-B94D-8A8A-8122BF5FA1DE}" destId="{DB7A9F6B-E75B-9747-9481-50F60CB31F6C}" srcOrd="0" destOrd="0" presId="urn:microsoft.com/office/officeart/2005/8/layout/hierarchy2"/>
    <dgm:cxn modelId="{B78B1208-2978-B04A-955E-F174377ED12B}" type="presParOf" srcId="{DB7A9F6B-E75B-9747-9481-50F60CB31F6C}" destId="{30B085B7-9595-9F45-9512-24FFFB27047E}" srcOrd="0" destOrd="0" presId="urn:microsoft.com/office/officeart/2005/8/layout/hierarchy2"/>
    <dgm:cxn modelId="{C81980CB-8575-6548-9C35-0EE8B44E9F4E}" type="presParOf" srcId="{DB7A9F6B-E75B-9747-9481-50F60CB31F6C}" destId="{016A7DD2-C3C0-BD41-9755-B2E48B4133CC}" srcOrd="1" destOrd="0" presId="urn:microsoft.com/office/officeart/2005/8/layout/hierarchy2"/>
    <dgm:cxn modelId="{E59BB26E-32A4-164A-B8FD-C8BA2B194638}" type="presParOf" srcId="{016A7DD2-C3C0-BD41-9755-B2E48B4133CC}" destId="{C948080B-587C-1F48-B584-A3B3F75CDB2E}" srcOrd="0" destOrd="0" presId="urn:microsoft.com/office/officeart/2005/8/layout/hierarchy2"/>
    <dgm:cxn modelId="{D22A2BD7-863C-F04C-B156-3B61A2BCFAA3}" type="presParOf" srcId="{C948080B-587C-1F48-B584-A3B3F75CDB2E}" destId="{B8A0C33A-1C53-2449-9D1E-0E749C726C8A}" srcOrd="0" destOrd="0" presId="urn:microsoft.com/office/officeart/2005/8/layout/hierarchy2"/>
    <dgm:cxn modelId="{8EE0455D-B400-F24C-A933-E075310E4EFA}" type="presParOf" srcId="{016A7DD2-C3C0-BD41-9755-B2E48B4133CC}" destId="{BDF76075-E34D-934A-9AFE-8280F7735495}" srcOrd="1" destOrd="0" presId="urn:microsoft.com/office/officeart/2005/8/layout/hierarchy2"/>
    <dgm:cxn modelId="{73149EED-899B-2D4E-877F-2AB81E6F86B4}" type="presParOf" srcId="{BDF76075-E34D-934A-9AFE-8280F7735495}" destId="{8D01DB15-B1E9-F14A-9562-F8AFBC107CB6}" srcOrd="0" destOrd="0" presId="urn:microsoft.com/office/officeart/2005/8/layout/hierarchy2"/>
    <dgm:cxn modelId="{26265CCE-D41F-9A40-80B4-A657854E48B2}" type="presParOf" srcId="{BDF76075-E34D-934A-9AFE-8280F7735495}" destId="{4ED7B7A6-114C-604E-807B-7C3EEAECA072}" srcOrd="1" destOrd="0" presId="urn:microsoft.com/office/officeart/2005/8/layout/hierarchy2"/>
    <dgm:cxn modelId="{B5FB2338-2D86-FD4B-A408-E76660099946}" type="presParOf" srcId="{4ED7B7A6-114C-604E-807B-7C3EEAECA072}" destId="{A9DACBDC-CC3C-F146-AFB9-3CFD968DFEC3}" srcOrd="0" destOrd="0" presId="urn:microsoft.com/office/officeart/2005/8/layout/hierarchy2"/>
    <dgm:cxn modelId="{38A31088-F1F1-FC46-A45F-36B841742C13}" type="presParOf" srcId="{A9DACBDC-CC3C-F146-AFB9-3CFD968DFEC3}" destId="{FBF8A461-0CAA-A84E-80AF-9A2ECD3A14C0}" srcOrd="0" destOrd="0" presId="urn:microsoft.com/office/officeart/2005/8/layout/hierarchy2"/>
    <dgm:cxn modelId="{6836919B-30AD-2C4F-9F02-032A37372CD9}" type="presParOf" srcId="{4ED7B7A6-114C-604E-807B-7C3EEAECA072}" destId="{CF66931E-7FDA-BF45-8A6C-DA5C90156372}" srcOrd="1" destOrd="0" presId="urn:microsoft.com/office/officeart/2005/8/layout/hierarchy2"/>
    <dgm:cxn modelId="{D4CAC5C6-1A9D-5E43-9E41-BB3661394A60}" type="presParOf" srcId="{CF66931E-7FDA-BF45-8A6C-DA5C90156372}" destId="{966D10A6-D82A-CA41-ACD1-5F7631D7E6A3}" srcOrd="0" destOrd="0" presId="urn:microsoft.com/office/officeart/2005/8/layout/hierarchy2"/>
    <dgm:cxn modelId="{360D0D49-33D3-8B44-BB10-0EE61F8BB747}" type="presParOf" srcId="{CF66931E-7FDA-BF45-8A6C-DA5C90156372}" destId="{303A04A9-64FE-0446-BEC2-23934516A250}" srcOrd="1" destOrd="0" presId="urn:microsoft.com/office/officeart/2005/8/layout/hierarchy2"/>
    <dgm:cxn modelId="{FA6D665B-FA8E-C14A-8E53-2E2EA4ECC4A1}" type="presParOf" srcId="{4ED7B7A6-114C-604E-807B-7C3EEAECA072}" destId="{0FF16790-E32D-7F49-877F-12172BCBCFC4}" srcOrd="2" destOrd="0" presId="urn:microsoft.com/office/officeart/2005/8/layout/hierarchy2"/>
    <dgm:cxn modelId="{38913D70-DDDE-A742-B6EA-2ABE6642A6B4}" type="presParOf" srcId="{0FF16790-E32D-7F49-877F-12172BCBCFC4}" destId="{93A746AE-4547-B745-8DE7-830FAA35E28C}" srcOrd="0" destOrd="0" presId="urn:microsoft.com/office/officeart/2005/8/layout/hierarchy2"/>
    <dgm:cxn modelId="{35DDF1E0-2996-9845-9732-07F37E56B326}" type="presParOf" srcId="{4ED7B7A6-114C-604E-807B-7C3EEAECA072}" destId="{7BF5F3CD-B4C6-EE4E-B8B9-201E62848435}" srcOrd="3" destOrd="0" presId="urn:microsoft.com/office/officeart/2005/8/layout/hierarchy2"/>
    <dgm:cxn modelId="{A67478F0-1C8B-1949-8BBB-FE730E9C1506}" type="presParOf" srcId="{7BF5F3CD-B4C6-EE4E-B8B9-201E62848435}" destId="{24EC2175-B92F-AD4D-88A6-6172FC4410B3}" srcOrd="0" destOrd="0" presId="urn:microsoft.com/office/officeart/2005/8/layout/hierarchy2"/>
    <dgm:cxn modelId="{4FADB307-A111-0E4E-8ED8-DD198649789B}" type="presParOf" srcId="{7BF5F3CD-B4C6-EE4E-B8B9-201E62848435}" destId="{D716CB9A-9811-FB4C-BF5E-5E995A281A5D}" srcOrd="1" destOrd="0" presId="urn:microsoft.com/office/officeart/2005/8/layout/hierarchy2"/>
    <dgm:cxn modelId="{65B57934-3D30-8847-9513-9DD35B6E606C}" type="presParOf" srcId="{016A7DD2-C3C0-BD41-9755-B2E48B4133CC}" destId="{DEFFFBFF-06D9-CD4D-808C-3CCF81DA5F4C}" srcOrd="2" destOrd="0" presId="urn:microsoft.com/office/officeart/2005/8/layout/hierarchy2"/>
    <dgm:cxn modelId="{CC4C7E18-8E09-7541-936E-6D6794CBCF7C}" type="presParOf" srcId="{DEFFFBFF-06D9-CD4D-808C-3CCF81DA5F4C}" destId="{1C1DD2C4-D26E-C141-B878-3690E0F8F982}" srcOrd="0" destOrd="0" presId="urn:microsoft.com/office/officeart/2005/8/layout/hierarchy2"/>
    <dgm:cxn modelId="{2BD95AB4-4E99-3D45-B7D1-C780C6578EEE}" type="presParOf" srcId="{016A7DD2-C3C0-BD41-9755-B2E48B4133CC}" destId="{8A5E648D-FA70-7E40-AD37-731A438D5E1F}" srcOrd="3" destOrd="0" presId="urn:microsoft.com/office/officeart/2005/8/layout/hierarchy2"/>
    <dgm:cxn modelId="{76544CCE-D6E6-994A-A3DE-DD5135AA552C}" type="presParOf" srcId="{8A5E648D-FA70-7E40-AD37-731A438D5E1F}" destId="{1BB205EE-2215-D240-ACE7-316267737D85}" srcOrd="0" destOrd="0" presId="urn:microsoft.com/office/officeart/2005/8/layout/hierarchy2"/>
    <dgm:cxn modelId="{1DE599E6-D4D8-6946-BE37-B75532B2DB52}" type="presParOf" srcId="{8A5E648D-FA70-7E40-AD37-731A438D5E1F}" destId="{DD64243F-EA8F-F943-8399-8A87F4F02BC1}" srcOrd="1" destOrd="0" presId="urn:microsoft.com/office/officeart/2005/8/layout/hierarchy2"/>
    <dgm:cxn modelId="{DFB0014B-13DD-B14F-828E-341336E4DB2B}" type="presParOf" srcId="{DD64243F-EA8F-F943-8399-8A87F4F02BC1}" destId="{C0FA27C8-C604-7048-97AC-3B4543CECBCE}" srcOrd="0" destOrd="0" presId="urn:microsoft.com/office/officeart/2005/8/layout/hierarchy2"/>
    <dgm:cxn modelId="{2339E06A-C693-CE45-B55C-E613343C7A6D}" type="presParOf" srcId="{C0FA27C8-C604-7048-97AC-3B4543CECBCE}" destId="{09403E65-20F8-104A-90B3-09FBCE2D0C31}" srcOrd="0" destOrd="0" presId="urn:microsoft.com/office/officeart/2005/8/layout/hierarchy2"/>
    <dgm:cxn modelId="{4B3B6020-63BB-F049-8F4A-6B3B0F906BEE}" type="presParOf" srcId="{DD64243F-EA8F-F943-8399-8A87F4F02BC1}" destId="{BFBD9E07-6BAA-7E47-80A8-470BE7DC3C4B}" srcOrd="1" destOrd="0" presId="urn:microsoft.com/office/officeart/2005/8/layout/hierarchy2"/>
    <dgm:cxn modelId="{DCB92590-A8A3-484F-A883-81003AF94D11}" type="presParOf" srcId="{BFBD9E07-6BAA-7E47-80A8-470BE7DC3C4B}" destId="{095027A8-2030-F84C-A2F9-AAF4D4344250}" srcOrd="0" destOrd="0" presId="urn:microsoft.com/office/officeart/2005/8/layout/hierarchy2"/>
    <dgm:cxn modelId="{0234A1E5-EB28-0E4D-806F-4B3FD667E3C5}" type="presParOf" srcId="{BFBD9E07-6BAA-7E47-80A8-470BE7DC3C4B}" destId="{5B534AD5-4A62-704B-B6DC-DA1EEF68FAB0}" srcOrd="1" destOrd="0" presId="urn:microsoft.com/office/officeart/2005/8/layout/hierarchy2"/>
    <dgm:cxn modelId="{F2F94FB1-00C4-F94A-9CFD-B1A33097C04A}" type="presParOf" srcId="{DD64243F-EA8F-F943-8399-8A87F4F02BC1}" destId="{DDC82CB4-35A5-4F48-9F90-17927F3F1EE9}" srcOrd="2" destOrd="0" presId="urn:microsoft.com/office/officeart/2005/8/layout/hierarchy2"/>
    <dgm:cxn modelId="{AEA26BE0-DEF7-8549-8954-8F8914A8988A}" type="presParOf" srcId="{DDC82CB4-35A5-4F48-9F90-17927F3F1EE9}" destId="{6E9ECDCD-2A99-0A45-A8CE-0A72946B761F}" srcOrd="0" destOrd="0" presId="urn:microsoft.com/office/officeart/2005/8/layout/hierarchy2"/>
    <dgm:cxn modelId="{3EA2D1EE-AA57-3C43-AD22-350DD08B30E4}" type="presParOf" srcId="{DD64243F-EA8F-F943-8399-8A87F4F02BC1}" destId="{9E08C86C-7696-CC4F-84C2-5741A06ADA3E}" srcOrd="3" destOrd="0" presId="urn:microsoft.com/office/officeart/2005/8/layout/hierarchy2"/>
    <dgm:cxn modelId="{41663BDE-B07C-3C4C-8303-E3D9B1F48A35}" type="presParOf" srcId="{9E08C86C-7696-CC4F-84C2-5741A06ADA3E}" destId="{B19014D8-E0A8-334A-8DBD-0E8ADCDE77C8}" srcOrd="0" destOrd="0" presId="urn:microsoft.com/office/officeart/2005/8/layout/hierarchy2"/>
    <dgm:cxn modelId="{4A7BCBF2-E704-DF44-8CD4-0C9B6EEE31C7}" type="presParOf" srcId="{9E08C86C-7696-CC4F-84C2-5741A06ADA3E}" destId="{7B7E44DD-61FE-9348-9C98-72457B40C920}" srcOrd="1" destOrd="0" presId="urn:microsoft.com/office/officeart/2005/8/layout/hierarchy2"/>
    <dgm:cxn modelId="{137C5E7C-E6D4-9243-8520-7882AC5A1047}" type="presParOf" srcId="{DD64243F-EA8F-F943-8399-8A87F4F02BC1}" destId="{7F63407C-8806-734E-A6BE-8747EE3B155D}" srcOrd="4" destOrd="0" presId="urn:microsoft.com/office/officeart/2005/8/layout/hierarchy2"/>
    <dgm:cxn modelId="{CEB9B3B7-B6BB-B44F-A5F7-0FE81870BEEF}" type="presParOf" srcId="{7F63407C-8806-734E-A6BE-8747EE3B155D}" destId="{57EA77D2-E76D-DA45-8DC7-BFB1F2E65D93}" srcOrd="0" destOrd="0" presId="urn:microsoft.com/office/officeart/2005/8/layout/hierarchy2"/>
    <dgm:cxn modelId="{CDFA399C-F85B-2344-BA3D-1E7940AC5158}" type="presParOf" srcId="{DD64243F-EA8F-F943-8399-8A87F4F02BC1}" destId="{DB5696F6-401F-AA4A-8415-7E148C83FC17}" srcOrd="5" destOrd="0" presId="urn:microsoft.com/office/officeart/2005/8/layout/hierarchy2"/>
    <dgm:cxn modelId="{1E11AC74-9396-0546-B9AB-460E63DC173C}" type="presParOf" srcId="{DB5696F6-401F-AA4A-8415-7E148C83FC17}" destId="{F04C1C94-6B06-634B-92A3-829226A24065}" srcOrd="0" destOrd="0" presId="urn:microsoft.com/office/officeart/2005/8/layout/hierarchy2"/>
    <dgm:cxn modelId="{E4204C19-C4C8-3E4B-9D11-3D7A9C513A3D}" type="presParOf" srcId="{DB5696F6-401F-AA4A-8415-7E148C83FC17}" destId="{516E3D86-9BEA-DF4C-9D68-AFC736CE91C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81476A-2853-5749-997E-36B738C902B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F5EFCF-D31F-5F49-8125-088D907FB025}">
      <dgm:prSet phldrT="[Text]" custT="1"/>
      <dgm:spPr/>
      <dgm:t>
        <a:bodyPr/>
        <a:lstStyle/>
        <a:p>
          <a:r>
            <a:rPr lang="en-US" sz="2500" b="1" dirty="0" smtClean="0"/>
            <a:t>Fungal Sinusitis</a:t>
          </a:r>
          <a:endParaRPr lang="en-US" sz="2500" b="1" dirty="0"/>
        </a:p>
      </dgm:t>
    </dgm:pt>
    <dgm:pt modelId="{A3526C06-9806-0749-8054-A6007205979F}" type="parTrans" cxnId="{9A4DCB51-DEE4-2145-B205-FCB807AC3575}">
      <dgm:prSet/>
      <dgm:spPr/>
      <dgm:t>
        <a:bodyPr/>
        <a:lstStyle/>
        <a:p>
          <a:endParaRPr lang="en-US"/>
        </a:p>
      </dgm:t>
    </dgm:pt>
    <dgm:pt modelId="{F6BD6003-EE10-CF47-959A-5F5EE44FB129}" type="sibTrans" cxnId="{9A4DCB51-DEE4-2145-B205-FCB807AC3575}">
      <dgm:prSet/>
      <dgm:spPr/>
      <dgm:t>
        <a:bodyPr/>
        <a:lstStyle/>
        <a:p>
          <a:endParaRPr lang="en-US"/>
        </a:p>
      </dgm:t>
    </dgm:pt>
    <dgm:pt modelId="{2C983C48-0783-2B48-B5FB-6B7250B5DE1E}">
      <dgm:prSet phldrT="[Text]" custT="1"/>
      <dgm:spPr/>
      <dgm:t>
        <a:bodyPr/>
        <a:lstStyle/>
        <a:p>
          <a:r>
            <a:rPr lang="en-US" sz="2500" b="1" dirty="0" smtClean="0"/>
            <a:t>Invasive</a:t>
          </a:r>
          <a:endParaRPr lang="en-US" sz="2500" b="1" dirty="0"/>
        </a:p>
      </dgm:t>
    </dgm:pt>
    <dgm:pt modelId="{BAF855E7-D88E-EF4E-A2F1-841F8FA7BDA4}" type="parTrans" cxnId="{DC011A7D-1A57-9A41-BEFE-06AB8D79FAA9}">
      <dgm:prSet/>
      <dgm:spPr/>
      <dgm:t>
        <a:bodyPr/>
        <a:lstStyle/>
        <a:p>
          <a:endParaRPr lang="en-US"/>
        </a:p>
      </dgm:t>
    </dgm:pt>
    <dgm:pt modelId="{34F33636-41E0-074F-8E45-E61489BFF858}" type="sibTrans" cxnId="{DC011A7D-1A57-9A41-BEFE-06AB8D79FAA9}">
      <dgm:prSet/>
      <dgm:spPr/>
      <dgm:t>
        <a:bodyPr/>
        <a:lstStyle/>
        <a:p>
          <a:endParaRPr lang="en-US"/>
        </a:p>
      </dgm:t>
    </dgm:pt>
    <dgm:pt modelId="{A62A5F05-85FC-3548-8BC4-C599E0B85A70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 smtClean="0"/>
            <a:t>Acute</a:t>
          </a:r>
          <a:endParaRPr lang="en-US" b="1" dirty="0"/>
        </a:p>
      </dgm:t>
    </dgm:pt>
    <dgm:pt modelId="{781FD8C3-CE9F-454A-99C2-3FC6089B08AB}" type="parTrans" cxnId="{12C9972F-2C4B-8A45-9141-5A692F28CDEE}">
      <dgm:prSet/>
      <dgm:spPr/>
      <dgm:t>
        <a:bodyPr/>
        <a:lstStyle/>
        <a:p>
          <a:endParaRPr lang="en-US"/>
        </a:p>
      </dgm:t>
    </dgm:pt>
    <dgm:pt modelId="{F7F5A15B-81D8-C14A-9B40-16EB6C2D2112}" type="sibTrans" cxnId="{12C9972F-2C4B-8A45-9141-5A692F28CDEE}">
      <dgm:prSet/>
      <dgm:spPr/>
      <dgm:t>
        <a:bodyPr/>
        <a:lstStyle/>
        <a:p>
          <a:endParaRPr lang="en-US"/>
        </a:p>
      </dgm:t>
    </dgm:pt>
    <dgm:pt modelId="{EE9318D3-9A54-D44F-929C-64ABFD141752}">
      <dgm:prSet phldrT="[Text]" custT="1"/>
      <dgm:spPr/>
      <dgm:t>
        <a:bodyPr/>
        <a:lstStyle/>
        <a:p>
          <a:pPr>
            <a:spcAft>
              <a:spcPts val="450"/>
            </a:spcAft>
          </a:pPr>
          <a:r>
            <a:rPr lang="en-US" sz="2500" b="1" dirty="0" smtClean="0"/>
            <a:t>Non</a:t>
          </a:r>
        </a:p>
        <a:p>
          <a:pPr>
            <a:spcAft>
              <a:spcPts val="450"/>
            </a:spcAft>
          </a:pPr>
          <a:r>
            <a:rPr lang="en-US" sz="2500" b="1" dirty="0" smtClean="0"/>
            <a:t>invasive</a:t>
          </a:r>
          <a:endParaRPr lang="en-US" sz="2500" b="1" dirty="0"/>
        </a:p>
      </dgm:t>
    </dgm:pt>
    <dgm:pt modelId="{9CA00678-A1DB-8649-A79A-88713B68C698}" type="parTrans" cxnId="{05593238-BBC9-8D41-9CF0-AB4154C4E428}">
      <dgm:prSet/>
      <dgm:spPr/>
      <dgm:t>
        <a:bodyPr/>
        <a:lstStyle/>
        <a:p>
          <a:endParaRPr lang="en-US"/>
        </a:p>
      </dgm:t>
    </dgm:pt>
    <dgm:pt modelId="{29173A0F-1530-D64D-8BAC-5E3905643C46}" type="sibTrans" cxnId="{05593238-BBC9-8D41-9CF0-AB4154C4E428}">
      <dgm:prSet/>
      <dgm:spPr/>
      <dgm:t>
        <a:bodyPr/>
        <a:lstStyle/>
        <a:p>
          <a:endParaRPr lang="en-US"/>
        </a:p>
      </dgm:t>
    </dgm:pt>
    <dgm:pt modelId="{D6BF19DB-8ABC-D842-80F9-F9651DC70069}">
      <dgm:prSet phldrT="[Text]"/>
      <dgm:spPr/>
      <dgm:t>
        <a:bodyPr/>
        <a:lstStyle/>
        <a:p>
          <a:r>
            <a:rPr lang="en-US" b="1" dirty="0" smtClean="0">
              <a:solidFill>
                <a:srgbClr val="54638C"/>
              </a:solidFill>
            </a:rPr>
            <a:t>Fungus Ball</a:t>
          </a:r>
          <a:endParaRPr lang="en-US" b="1" dirty="0">
            <a:solidFill>
              <a:srgbClr val="54638C"/>
            </a:solidFill>
          </a:endParaRPr>
        </a:p>
      </dgm:t>
    </dgm:pt>
    <dgm:pt modelId="{6CCA626C-6C83-834C-A435-E23CEFB36993}" type="parTrans" cxnId="{939B5EFF-696D-2244-9004-5A184346D9E3}">
      <dgm:prSet/>
      <dgm:spPr/>
      <dgm:t>
        <a:bodyPr/>
        <a:lstStyle/>
        <a:p>
          <a:endParaRPr lang="en-US"/>
        </a:p>
      </dgm:t>
    </dgm:pt>
    <dgm:pt modelId="{E7F3B9DC-9861-F34F-B37C-2301477B7941}" type="sibTrans" cxnId="{939B5EFF-696D-2244-9004-5A184346D9E3}">
      <dgm:prSet/>
      <dgm:spPr/>
      <dgm:t>
        <a:bodyPr/>
        <a:lstStyle/>
        <a:p>
          <a:endParaRPr lang="en-US"/>
        </a:p>
      </dgm:t>
    </dgm:pt>
    <dgm:pt modelId="{732B1A74-50AC-FA40-A651-8027EBBD3DA3}">
      <dgm:prSet/>
      <dgm:spPr/>
      <dgm:t>
        <a:bodyPr/>
        <a:lstStyle/>
        <a:p>
          <a:r>
            <a:rPr lang="en-US" b="1" dirty="0" smtClean="0">
              <a:solidFill>
                <a:srgbClr val="54638C"/>
              </a:solidFill>
            </a:rPr>
            <a:t>Allergic</a:t>
          </a:r>
          <a:endParaRPr lang="en-US" b="1" dirty="0">
            <a:solidFill>
              <a:srgbClr val="54638C"/>
            </a:solidFill>
          </a:endParaRPr>
        </a:p>
      </dgm:t>
    </dgm:pt>
    <dgm:pt modelId="{38FB1CDD-3036-D744-8E2C-C70A7139F6F3}" type="parTrans" cxnId="{26619293-3193-9F42-B9B3-AD17353F31FA}">
      <dgm:prSet/>
      <dgm:spPr/>
      <dgm:t>
        <a:bodyPr/>
        <a:lstStyle/>
        <a:p>
          <a:endParaRPr lang="en-US"/>
        </a:p>
      </dgm:t>
    </dgm:pt>
    <dgm:pt modelId="{5B5BD272-8D42-CA41-86E8-4C2616E93441}" type="sibTrans" cxnId="{26619293-3193-9F42-B9B3-AD17353F31FA}">
      <dgm:prSet/>
      <dgm:spPr/>
      <dgm:t>
        <a:bodyPr/>
        <a:lstStyle/>
        <a:p>
          <a:endParaRPr lang="en-US"/>
        </a:p>
      </dgm:t>
    </dgm:pt>
    <dgm:pt modelId="{BF471DEC-197F-C142-987A-9B434CCC098A}">
      <dgm:prSet/>
      <dgm:spPr/>
      <dgm:t>
        <a:bodyPr/>
        <a:lstStyle/>
        <a:p>
          <a:r>
            <a:rPr lang="en-US" b="1" dirty="0" err="1" smtClean="0">
              <a:solidFill>
                <a:srgbClr val="54638C"/>
              </a:solidFill>
            </a:rPr>
            <a:t>Nonallergic</a:t>
          </a:r>
          <a:endParaRPr lang="en-US" b="1" dirty="0">
            <a:solidFill>
              <a:srgbClr val="54638C"/>
            </a:solidFill>
          </a:endParaRPr>
        </a:p>
      </dgm:t>
    </dgm:pt>
    <dgm:pt modelId="{C3A06EC6-44F1-CF4E-9BD0-E7FEA5654622}" type="parTrans" cxnId="{D2805668-CFCE-5745-9EED-4BD5D13523D6}">
      <dgm:prSet/>
      <dgm:spPr/>
      <dgm:t>
        <a:bodyPr/>
        <a:lstStyle/>
        <a:p>
          <a:endParaRPr lang="en-US"/>
        </a:p>
      </dgm:t>
    </dgm:pt>
    <dgm:pt modelId="{3DB7949A-0D67-5942-96E6-B02455B034A0}" type="sibTrans" cxnId="{D2805668-CFCE-5745-9EED-4BD5D13523D6}">
      <dgm:prSet/>
      <dgm:spPr/>
      <dgm:t>
        <a:bodyPr/>
        <a:lstStyle/>
        <a:p>
          <a:endParaRPr lang="en-US"/>
        </a:p>
      </dgm:t>
    </dgm:pt>
    <dgm:pt modelId="{1AA9E0B1-243B-7C46-A2BC-F916F9DF114B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 smtClean="0">
              <a:solidFill>
                <a:srgbClr val="54638C"/>
              </a:solidFill>
            </a:rPr>
            <a:t>Chronic</a:t>
          </a:r>
          <a:endParaRPr lang="en-US" b="1" dirty="0">
            <a:solidFill>
              <a:srgbClr val="54638C"/>
            </a:solidFill>
          </a:endParaRPr>
        </a:p>
      </dgm:t>
    </dgm:pt>
    <dgm:pt modelId="{9C901BD5-1C1C-2F47-A58E-8B8A130CCDCE}" type="sibTrans" cxnId="{0C34AD0E-9036-0D40-ABF2-AE791064BD92}">
      <dgm:prSet/>
      <dgm:spPr/>
      <dgm:t>
        <a:bodyPr/>
        <a:lstStyle/>
        <a:p>
          <a:endParaRPr lang="en-US"/>
        </a:p>
      </dgm:t>
    </dgm:pt>
    <dgm:pt modelId="{30503FDD-5022-6442-811F-A16468BD9747}" type="parTrans" cxnId="{0C34AD0E-9036-0D40-ABF2-AE791064BD92}">
      <dgm:prSet/>
      <dgm:spPr/>
      <dgm:t>
        <a:bodyPr/>
        <a:lstStyle/>
        <a:p>
          <a:endParaRPr lang="en-US"/>
        </a:p>
      </dgm:t>
    </dgm:pt>
    <dgm:pt modelId="{1C8382F3-27F2-B94D-8A8A-8122BF5FA1DE}" type="pres">
      <dgm:prSet presAssocID="{6481476A-2853-5749-997E-36B738C902B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7A9F6B-E75B-9747-9481-50F60CB31F6C}" type="pres">
      <dgm:prSet presAssocID="{27F5EFCF-D31F-5F49-8125-088D907FB025}" presName="root1" presStyleCnt="0"/>
      <dgm:spPr/>
    </dgm:pt>
    <dgm:pt modelId="{30B085B7-9595-9F45-9512-24FFFB27047E}" type="pres">
      <dgm:prSet presAssocID="{27F5EFCF-D31F-5F49-8125-088D907FB02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6A7DD2-C3C0-BD41-9755-B2E48B4133CC}" type="pres">
      <dgm:prSet presAssocID="{27F5EFCF-D31F-5F49-8125-088D907FB025}" presName="level2hierChild" presStyleCnt="0"/>
      <dgm:spPr/>
    </dgm:pt>
    <dgm:pt modelId="{C948080B-587C-1F48-B584-A3B3F75CDB2E}" type="pres">
      <dgm:prSet presAssocID="{BAF855E7-D88E-EF4E-A2F1-841F8FA7BDA4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B8A0C33A-1C53-2449-9D1E-0E749C726C8A}" type="pres">
      <dgm:prSet presAssocID="{BAF855E7-D88E-EF4E-A2F1-841F8FA7BDA4}" presName="connTx" presStyleLbl="parChTrans1D2" presStyleIdx="0" presStyleCnt="2"/>
      <dgm:spPr/>
      <dgm:t>
        <a:bodyPr/>
        <a:lstStyle/>
        <a:p>
          <a:endParaRPr lang="en-US"/>
        </a:p>
      </dgm:t>
    </dgm:pt>
    <dgm:pt modelId="{BDF76075-E34D-934A-9AFE-8280F7735495}" type="pres">
      <dgm:prSet presAssocID="{2C983C48-0783-2B48-B5FB-6B7250B5DE1E}" presName="root2" presStyleCnt="0"/>
      <dgm:spPr/>
    </dgm:pt>
    <dgm:pt modelId="{8D01DB15-B1E9-F14A-9562-F8AFBC107CB6}" type="pres">
      <dgm:prSet presAssocID="{2C983C48-0783-2B48-B5FB-6B7250B5DE1E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D7B7A6-114C-604E-807B-7C3EEAECA072}" type="pres">
      <dgm:prSet presAssocID="{2C983C48-0783-2B48-B5FB-6B7250B5DE1E}" presName="level3hierChild" presStyleCnt="0"/>
      <dgm:spPr/>
    </dgm:pt>
    <dgm:pt modelId="{A9DACBDC-CC3C-F146-AFB9-3CFD968DFEC3}" type="pres">
      <dgm:prSet presAssocID="{781FD8C3-CE9F-454A-99C2-3FC6089B08AB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FBF8A461-0CAA-A84E-80AF-9A2ECD3A14C0}" type="pres">
      <dgm:prSet presAssocID="{781FD8C3-CE9F-454A-99C2-3FC6089B08AB}" presName="connTx" presStyleLbl="parChTrans1D3" presStyleIdx="0" presStyleCnt="5"/>
      <dgm:spPr/>
      <dgm:t>
        <a:bodyPr/>
        <a:lstStyle/>
        <a:p>
          <a:endParaRPr lang="en-US"/>
        </a:p>
      </dgm:t>
    </dgm:pt>
    <dgm:pt modelId="{CF66931E-7FDA-BF45-8A6C-DA5C90156372}" type="pres">
      <dgm:prSet presAssocID="{A62A5F05-85FC-3548-8BC4-C599E0B85A70}" presName="root2" presStyleCnt="0"/>
      <dgm:spPr/>
    </dgm:pt>
    <dgm:pt modelId="{966D10A6-D82A-CA41-ACD1-5F7631D7E6A3}" type="pres">
      <dgm:prSet presAssocID="{A62A5F05-85FC-3548-8BC4-C599E0B85A70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3A04A9-64FE-0446-BEC2-23934516A250}" type="pres">
      <dgm:prSet presAssocID="{A62A5F05-85FC-3548-8BC4-C599E0B85A70}" presName="level3hierChild" presStyleCnt="0"/>
      <dgm:spPr/>
    </dgm:pt>
    <dgm:pt modelId="{0FF16790-E32D-7F49-877F-12172BCBCFC4}" type="pres">
      <dgm:prSet presAssocID="{30503FDD-5022-6442-811F-A16468BD9747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93A746AE-4547-B745-8DE7-830FAA35E28C}" type="pres">
      <dgm:prSet presAssocID="{30503FDD-5022-6442-811F-A16468BD9747}" presName="connTx" presStyleLbl="parChTrans1D3" presStyleIdx="1" presStyleCnt="5"/>
      <dgm:spPr/>
      <dgm:t>
        <a:bodyPr/>
        <a:lstStyle/>
        <a:p>
          <a:endParaRPr lang="en-US"/>
        </a:p>
      </dgm:t>
    </dgm:pt>
    <dgm:pt modelId="{7BF5F3CD-B4C6-EE4E-B8B9-201E62848435}" type="pres">
      <dgm:prSet presAssocID="{1AA9E0B1-243B-7C46-A2BC-F916F9DF114B}" presName="root2" presStyleCnt="0"/>
      <dgm:spPr/>
    </dgm:pt>
    <dgm:pt modelId="{24EC2175-B92F-AD4D-88A6-6172FC4410B3}" type="pres">
      <dgm:prSet presAssocID="{1AA9E0B1-243B-7C46-A2BC-F916F9DF114B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16CB9A-9811-FB4C-BF5E-5E995A281A5D}" type="pres">
      <dgm:prSet presAssocID="{1AA9E0B1-243B-7C46-A2BC-F916F9DF114B}" presName="level3hierChild" presStyleCnt="0"/>
      <dgm:spPr/>
    </dgm:pt>
    <dgm:pt modelId="{DEFFFBFF-06D9-CD4D-808C-3CCF81DA5F4C}" type="pres">
      <dgm:prSet presAssocID="{9CA00678-A1DB-8649-A79A-88713B68C698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1C1DD2C4-D26E-C141-B878-3690E0F8F982}" type="pres">
      <dgm:prSet presAssocID="{9CA00678-A1DB-8649-A79A-88713B68C698}" presName="connTx" presStyleLbl="parChTrans1D2" presStyleIdx="1" presStyleCnt="2"/>
      <dgm:spPr/>
      <dgm:t>
        <a:bodyPr/>
        <a:lstStyle/>
        <a:p>
          <a:endParaRPr lang="en-US"/>
        </a:p>
      </dgm:t>
    </dgm:pt>
    <dgm:pt modelId="{8A5E648D-FA70-7E40-AD37-731A438D5E1F}" type="pres">
      <dgm:prSet presAssocID="{EE9318D3-9A54-D44F-929C-64ABFD141752}" presName="root2" presStyleCnt="0"/>
      <dgm:spPr/>
    </dgm:pt>
    <dgm:pt modelId="{1BB205EE-2215-D240-ACE7-316267737D85}" type="pres">
      <dgm:prSet presAssocID="{EE9318D3-9A54-D44F-929C-64ABFD141752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64243F-EA8F-F943-8399-8A87F4F02BC1}" type="pres">
      <dgm:prSet presAssocID="{EE9318D3-9A54-D44F-929C-64ABFD141752}" presName="level3hierChild" presStyleCnt="0"/>
      <dgm:spPr/>
    </dgm:pt>
    <dgm:pt modelId="{C0FA27C8-C604-7048-97AC-3B4543CECBCE}" type="pres">
      <dgm:prSet presAssocID="{6CCA626C-6C83-834C-A435-E23CEFB36993}" presName="conn2-1" presStyleLbl="parChTrans1D3" presStyleIdx="2" presStyleCnt="5"/>
      <dgm:spPr/>
      <dgm:t>
        <a:bodyPr/>
        <a:lstStyle/>
        <a:p>
          <a:endParaRPr lang="en-US"/>
        </a:p>
      </dgm:t>
    </dgm:pt>
    <dgm:pt modelId="{09403E65-20F8-104A-90B3-09FBCE2D0C31}" type="pres">
      <dgm:prSet presAssocID="{6CCA626C-6C83-834C-A435-E23CEFB36993}" presName="connTx" presStyleLbl="parChTrans1D3" presStyleIdx="2" presStyleCnt="5"/>
      <dgm:spPr/>
      <dgm:t>
        <a:bodyPr/>
        <a:lstStyle/>
        <a:p>
          <a:endParaRPr lang="en-US"/>
        </a:p>
      </dgm:t>
    </dgm:pt>
    <dgm:pt modelId="{BFBD9E07-6BAA-7E47-80A8-470BE7DC3C4B}" type="pres">
      <dgm:prSet presAssocID="{D6BF19DB-8ABC-D842-80F9-F9651DC70069}" presName="root2" presStyleCnt="0"/>
      <dgm:spPr/>
    </dgm:pt>
    <dgm:pt modelId="{095027A8-2030-F84C-A2F9-AAF4D4344250}" type="pres">
      <dgm:prSet presAssocID="{D6BF19DB-8ABC-D842-80F9-F9651DC70069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534AD5-4A62-704B-B6DC-DA1EEF68FAB0}" type="pres">
      <dgm:prSet presAssocID="{D6BF19DB-8ABC-D842-80F9-F9651DC70069}" presName="level3hierChild" presStyleCnt="0"/>
      <dgm:spPr/>
    </dgm:pt>
    <dgm:pt modelId="{DDC82CB4-35A5-4F48-9F90-17927F3F1EE9}" type="pres">
      <dgm:prSet presAssocID="{38FB1CDD-3036-D744-8E2C-C70A7139F6F3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6E9ECDCD-2A99-0A45-A8CE-0A72946B761F}" type="pres">
      <dgm:prSet presAssocID="{38FB1CDD-3036-D744-8E2C-C70A7139F6F3}" presName="connTx" presStyleLbl="parChTrans1D3" presStyleIdx="3" presStyleCnt="5"/>
      <dgm:spPr/>
      <dgm:t>
        <a:bodyPr/>
        <a:lstStyle/>
        <a:p>
          <a:endParaRPr lang="en-US"/>
        </a:p>
      </dgm:t>
    </dgm:pt>
    <dgm:pt modelId="{9E08C86C-7696-CC4F-84C2-5741A06ADA3E}" type="pres">
      <dgm:prSet presAssocID="{732B1A74-50AC-FA40-A651-8027EBBD3DA3}" presName="root2" presStyleCnt="0"/>
      <dgm:spPr/>
    </dgm:pt>
    <dgm:pt modelId="{B19014D8-E0A8-334A-8DBD-0E8ADCDE77C8}" type="pres">
      <dgm:prSet presAssocID="{732B1A74-50AC-FA40-A651-8027EBBD3DA3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7E44DD-61FE-9348-9C98-72457B40C920}" type="pres">
      <dgm:prSet presAssocID="{732B1A74-50AC-FA40-A651-8027EBBD3DA3}" presName="level3hierChild" presStyleCnt="0"/>
      <dgm:spPr/>
    </dgm:pt>
    <dgm:pt modelId="{7F63407C-8806-734E-A6BE-8747EE3B155D}" type="pres">
      <dgm:prSet presAssocID="{C3A06EC6-44F1-CF4E-9BD0-E7FEA5654622}" presName="conn2-1" presStyleLbl="parChTrans1D3" presStyleIdx="4" presStyleCnt="5"/>
      <dgm:spPr/>
      <dgm:t>
        <a:bodyPr/>
        <a:lstStyle/>
        <a:p>
          <a:endParaRPr lang="en-US"/>
        </a:p>
      </dgm:t>
    </dgm:pt>
    <dgm:pt modelId="{57EA77D2-E76D-DA45-8DC7-BFB1F2E65D93}" type="pres">
      <dgm:prSet presAssocID="{C3A06EC6-44F1-CF4E-9BD0-E7FEA5654622}" presName="connTx" presStyleLbl="parChTrans1D3" presStyleIdx="4" presStyleCnt="5"/>
      <dgm:spPr/>
      <dgm:t>
        <a:bodyPr/>
        <a:lstStyle/>
        <a:p>
          <a:endParaRPr lang="en-US"/>
        </a:p>
      </dgm:t>
    </dgm:pt>
    <dgm:pt modelId="{DB5696F6-401F-AA4A-8415-7E148C83FC17}" type="pres">
      <dgm:prSet presAssocID="{BF471DEC-197F-C142-987A-9B434CCC098A}" presName="root2" presStyleCnt="0"/>
      <dgm:spPr/>
    </dgm:pt>
    <dgm:pt modelId="{F04C1C94-6B06-634B-92A3-829226A24065}" type="pres">
      <dgm:prSet presAssocID="{BF471DEC-197F-C142-987A-9B434CCC098A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6E3D86-9BEA-DF4C-9D68-AFC736CE91C5}" type="pres">
      <dgm:prSet presAssocID="{BF471DEC-197F-C142-987A-9B434CCC098A}" presName="level3hierChild" presStyleCnt="0"/>
      <dgm:spPr/>
    </dgm:pt>
  </dgm:ptLst>
  <dgm:cxnLst>
    <dgm:cxn modelId="{32A40DBC-FEBC-0344-8200-174E919B70B5}" type="presOf" srcId="{2C983C48-0783-2B48-B5FB-6B7250B5DE1E}" destId="{8D01DB15-B1E9-F14A-9562-F8AFBC107CB6}" srcOrd="0" destOrd="0" presId="urn:microsoft.com/office/officeart/2005/8/layout/hierarchy2"/>
    <dgm:cxn modelId="{939B5EFF-696D-2244-9004-5A184346D9E3}" srcId="{EE9318D3-9A54-D44F-929C-64ABFD141752}" destId="{D6BF19DB-8ABC-D842-80F9-F9651DC70069}" srcOrd="0" destOrd="0" parTransId="{6CCA626C-6C83-834C-A435-E23CEFB36993}" sibTransId="{E7F3B9DC-9861-F34F-B37C-2301477B7941}"/>
    <dgm:cxn modelId="{12C9972F-2C4B-8A45-9141-5A692F28CDEE}" srcId="{2C983C48-0783-2B48-B5FB-6B7250B5DE1E}" destId="{A62A5F05-85FC-3548-8BC4-C599E0B85A70}" srcOrd="0" destOrd="0" parTransId="{781FD8C3-CE9F-454A-99C2-3FC6089B08AB}" sibTransId="{F7F5A15B-81D8-C14A-9B40-16EB6C2D2112}"/>
    <dgm:cxn modelId="{10D03858-8866-6E41-8BE7-0BF8E79241C0}" type="presOf" srcId="{9CA00678-A1DB-8649-A79A-88713B68C698}" destId="{1C1DD2C4-D26E-C141-B878-3690E0F8F982}" srcOrd="1" destOrd="0" presId="urn:microsoft.com/office/officeart/2005/8/layout/hierarchy2"/>
    <dgm:cxn modelId="{030CF818-585B-004D-83C0-941D37E81035}" type="presOf" srcId="{781FD8C3-CE9F-454A-99C2-3FC6089B08AB}" destId="{FBF8A461-0CAA-A84E-80AF-9A2ECD3A14C0}" srcOrd="1" destOrd="0" presId="urn:microsoft.com/office/officeart/2005/8/layout/hierarchy2"/>
    <dgm:cxn modelId="{870820E8-BCCA-D143-9E13-37CF39C76494}" type="presOf" srcId="{C3A06EC6-44F1-CF4E-9BD0-E7FEA5654622}" destId="{7F63407C-8806-734E-A6BE-8747EE3B155D}" srcOrd="0" destOrd="0" presId="urn:microsoft.com/office/officeart/2005/8/layout/hierarchy2"/>
    <dgm:cxn modelId="{0C34AD0E-9036-0D40-ABF2-AE791064BD92}" srcId="{2C983C48-0783-2B48-B5FB-6B7250B5DE1E}" destId="{1AA9E0B1-243B-7C46-A2BC-F916F9DF114B}" srcOrd="1" destOrd="0" parTransId="{30503FDD-5022-6442-811F-A16468BD9747}" sibTransId="{9C901BD5-1C1C-2F47-A58E-8B8A130CCDCE}"/>
    <dgm:cxn modelId="{CC15A4F5-9B04-6C4F-8576-840D97B42EB7}" type="presOf" srcId="{38FB1CDD-3036-D744-8E2C-C70A7139F6F3}" destId="{DDC82CB4-35A5-4F48-9F90-17927F3F1EE9}" srcOrd="0" destOrd="0" presId="urn:microsoft.com/office/officeart/2005/8/layout/hierarchy2"/>
    <dgm:cxn modelId="{92CB5A4D-832B-2047-9102-D3310974F116}" type="presOf" srcId="{781FD8C3-CE9F-454A-99C2-3FC6089B08AB}" destId="{A9DACBDC-CC3C-F146-AFB9-3CFD968DFEC3}" srcOrd="0" destOrd="0" presId="urn:microsoft.com/office/officeart/2005/8/layout/hierarchy2"/>
    <dgm:cxn modelId="{1EF43500-8248-3D45-A2D4-BB4A20E6DBB9}" type="presOf" srcId="{BAF855E7-D88E-EF4E-A2F1-841F8FA7BDA4}" destId="{C948080B-587C-1F48-B584-A3B3F75CDB2E}" srcOrd="0" destOrd="0" presId="urn:microsoft.com/office/officeart/2005/8/layout/hierarchy2"/>
    <dgm:cxn modelId="{9A4DCB51-DEE4-2145-B205-FCB807AC3575}" srcId="{6481476A-2853-5749-997E-36B738C902B4}" destId="{27F5EFCF-D31F-5F49-8125-088D907FB025}" srcOrd="0" destOrd="0" parTransId="{A3526C06-9806-0749-8054-A6007205979F}" sibTransId="{F6BD6003-EE10-CF47-959A-5F5EE44FB129}"/>
    <dgm:cxn modelId="{DC011A7D-1A57-9A41-BEFE-06AB8D79FAA9}" srcId="{27F5EFCF-D31F-5F49-8125-088D907FB025}" destId="{2C983C48-0783-2B48-B5FB-6B7250B5DE1E}" srcOrd="0" destOrd="0" parTransId="{BAF855E7-D88E-EF4E-A2F1-841F8FA7BDA4}" sibTransId="{34F33636-41E0-074F-8E45-E61489BFF858}"/>
    <dgm:cxn modelId="{8B58630E-2996-7141-B00C-0725C7F4EDF3}" type="presOf" srcId="{BAF855E7-D88E-EF4E-A2F1-841F8FA7BDA4}" destId="{B8A0C33A-1C53-2449-9D1E-0E749C726C8A}" srcOrd="1" destOrd="0" presId="urn:microsoft.com/office/officeart/2005/8/layout/hierarchy2"/>
    <dgm:cxn modelId="{26619293-3193-9F42-B9B3-AD17353F31FA}" srcId="{EE9318D3-9A54-D44F-929C-64ABFD141752}" destId="{732B1A74-50AC-FA40-A651-8027EBBD3DA3}" srcOrd="1" destOrd="0" parTransId="{38FB1CDD-3036-D744-8E2C-C70A7139F6F3}" sibTransId="{5B5BD272-8D42-CA41-86E8-4C2616E93441}"/>
    <dgm:cxn modelId="{1391AABE-4F5A-934D-8839-6658E927C0B0}" type="presOf" srcId="{D6BF19DB-8ABC-D842-80F9-F9651DC70069}" destId="{095027A8-2030-F84C-A2F9-AAF4D4344250}" srcOrd="0" destOrd="0" presId="urn:microsoft.com/office/officeart/2005/8/layout/hierarchy2"/>
    <dgm:cxn modelId="{21986E6B-CA06-874C-8EA4-685FA2E342C3}" type="presOf" srcId="{6CCA626C-6C83-834C-A435-E23CEFB36993}" destId="{09403E65-20F8-104A-90B3-09FBCE2D0C31}" srcOrd="1" destOrd="0" presId="urn:microsoft.com/office/officeart/2005/8/layout/hierarchy2"/>
    <dgm:cxn modelId="{05593238-BBC9-8D41-9CF0-AB4154C4E428}" srcId="{27F5EFCF-D31F-5F49-8125-088D907FB025}" destId="{EE9318D3-9A54-D44F-929C-64ABFD141752}" srcOrd="1" destOrd="0" parTransId="{9CA00678-A1DB-8649-A79A-88713B68C698}" sibTransId="{29173A0F-1530-D64D-8BAC-5E3905643C46}"/>
    <dgm:cxn modelId="{8613E396-3278-6B46-8468-A14CE0F2B37A}" type="presOf" srcId="{1AA9E0B1-243B-7C46-A2BC-F916F9DF114B}" destId="{24EC2175-B92F-AD4D-88A6-6172FC4410B3}" srcOrd="0" destOrd="0" presId="urn:microsoft.com/office/officeart/2005/8/layout/hierarchy2"/>
    <dgm:cxn modelId="{621F22FD-ABA0-F34D-9F77-22EE6E254CB0}" type="presOf" srcId="{A62A5F05-85FC-3548-8BC4-C599E0B85A70}" destId="{966D10A6-D82A-CA41-ACD1-5F7631D7E6A3}" srcOrd="0" destOrd="0" presId="urn:microsoft.com/office/officeart/2005/8/layout/hierarchy2"/>
    <dgm:cxn modelId="{39EAEB9C-5B8F-664E-9784-A37C3DFC8367}" type="presOf" srcId="{9CA00678-A1DB-8649-A79A-88713B68C698}" destId="{DEFFFBFF-06D9-CD4D-808C-3CCF81DA5F4C}" srcOrd="0" destOrd="0" presId="urn:microsoft.com/office/officeart/2005/8/layout/hierarchy2"/>
    <dgm:cxn modelId="{D64BBB48-0C99-A04D-996D-D84625D4D7F6}" type="presOf" srcId="{BF471DEC-197F-C142-987A-9B434CCC098A}" destId="{F04C1C94-6B06-634B-92A3-829226A24065}" srcOrd="0" destOrd="0" presId="urn:microsoft.com/office/officeart/2005/8/layout/hierarchy2"/>
    <dgm:cxn modelId="{D2805668-CFCE-5745-9EED-4BD5D13523D6}" srcId="{EE9318D3-9A54-D44F-929C-64ABFD141752}" destId="{BF471DEC-197F-C142-987A-9B434CCC098A}" srcOrd="2" destOrd="0" parTransId="{C3A06EC6-44F1-CF4E-9BD0-E7FEA5654622}" sibTransId="{3DB7949A-0D67-5942-96E6-B02455B034A0}"/>
    <dgm:cxn modelId="{55412B6E-B997-9A4A-8FA0-056F49FBE6D3}" type="presOf" srcId="{C3A06EC6-44F1-CF4E-9BD0-E7FEA5654622}" destId="{57EA77D2-E76D-DA45-8DC7-BFB1F2E65D93}" srcOrd="1" destOrd="0" presId="urn:microsoft.com/office/officeart/2005/8/layout/hierarchy2"/>
    <dgm:cxn modelId="{099F27BB-D09D-6B49-83C9-93A0909FA66B}" type="presOf" srcId="{EE9318D3-9A54-D44F-929C-64ABFD141752}" destId="{1BB205EE-2215-D240-ACE7-316267737D85}" srcOrd="0" destOrd="0" presId="urn:microsoft.com/office/officeart/2005/8/layout/hierarchy2"/>
    <dgm:cxn modelId="{BF446FFA-A051-3349-9687-A864DF1DBECC}" type="presOf" srcId="{30503FDD-5022-6442-811F-A16468BD9747}" destId="{0FF16790-E32D-7F49-877F-12172BCBCFC4}" srcOrd="0" destOrd="0" presId="urn:microsoft.com/office/officeart/2005/8/layout/hierarchy2"/>
    <dgm:cxn modelId="{1FF37AC5-A975-764E-A64E-2440D7D1E16F}" type="presOf" srcId="{27F5EFCF-D31F-5F49-8125-088D907FB025}" destId="{30B085B7-9595-9F45-9512-24FFFB27047E}" srcOrd="0" destOrd="0" presId="urn:microsoft.com/office/officeart/2005/8/layout/hierarchy2"/>
    <dgm:cxn modelId="{D699DEFA-2EEF-0F47-87E5-DFD2E4409712}" type="presOf" srcId="{38FB1CDD-3036-D744-8E2C-C70A7139F6F3}" destId="{6E9ECDCD-2A99-0A45-A8CE-0A72946B761F}" srcOrd="1" destOrd="0" presId="urn:microsoft.com/office/officeart/2005/8/layout/hierarchy2"/>
    <dgm:cxn modelId="{7EC7F7BC-4E20-FF40-9CC2-8EB6701B0663}" type="presOf" srcId="{6CCA626C-6C83-834C-A435-E23CEFB36993}" destId="{C0FA27C8-C604-7048-97AC-3B4543CECBCE}" srcOrd="0" destOrd="0" presId="urn:microsoft.com/office/officeart/2005/8/layout/hierarchy2"/>
    <dgm:cxn modelId="{2C44B430-ED2A-F444-B8EC-B6D3E083553D}" type="presOf" srcId="{6481476A-2853-5749-997E-36B738C902B4}" destId="{1C8382F3-27F2-B94D-8A8A-8122BF5FA1DE}" srcOrd="0" destOrd="0" presId="urn:microsoft.com/office/officeart/2005/8/layout/hierarchy2"/>
    <dgm:cxn modelId="{2B22A25A-3BDB-6942-BB9F-198AFEA07379}" type="presOf" srcId="{732B1A74-50AC-FA40-A651-8027EBBD3DA3}" destId="{B19014D8-E0A8-334A-8DBD-0E8ADCDE77C8}" srcOrd="0" destOrd="0" presId="urn:microsoft.com/office/officeart/2005/8/layout/hierarchy2"/>
    <dgm:cxn modelId="{A4EAF455-0122-024A-BA79-131EDE522BC2}" type="presOf" srcId="{30503FDD-5022-6442-811F-A16468BD9747}" destId="{93A746AE-4547-B745-8DE7-830FAA35E28C}" srcOrd="1" destOrd="0" presId="urn:microsoft.com/office/officeart/2005/8/layout/hierarchy2"/>
    <dgm:cxn modelId="{B8B9B111-9F94-CB48-AE53-86B9134D3A57}" type="presParOf" srcId="{1C8382F3-27F2-B94D-8A8A-8122BF5FA1DE}" destId="{DB7A9F6B-E75B-9747-9481-50F60CB31F6C}" srcOrd="0" destOrd="0" presId="urn:microsoft.com/office/officeart/2005/8/layout/hierarchy2"/>
    <dgm:cxn modelId="{98807B4A-8E31-BA46-B9A5-0C1EE823F279}" type="presParOf" srcId="{DB7A9F6B-E75B-9747-9481-50F60CB31F6C}" destId="{30B085B7-9595-9F45-9512-24FFFB27047E}" srcOrd="0" destOrd="0" presId="urn:microsoft.com/office/officeart/2005/8/layout/hierarchy2"/>
    <dgm:cxn modelId="{4FD1B39D-633B-8C49-94B0-107B530006FC}" type="presParOf" srcId="{DB7A9F6B-E75B-9747-9481-50F60CB31F6C}" destId="{016A7DD2-C3C0-BD41-9755-B2E48B4133CC}" srcOrd="1" destOrd="0" presId="urn:microsoft.com/office/officeart/2005/8/layout/hierarchy2"/>
    <dgm:cxn modelId="{E8950A6E-073E-9149-9F3F-87CEC084A5A8}" type="presParOf" srcId="{016A7DD2-C3C0-BD41-9755-B2E48B4133CC}" destId="{C948080B-587C-1F48-B584-A3B3F75CDB2E}" srcOrd="0" destOrd="0" presId="urn:microsoft.com/office/officeart/2005/8/layout/hierarchy2"/>
    <dgm:cxn modelId="{E51CBC4D-C437-F046-A7D8-42B9B78E35AB}" type="presParOf" srcId="{C948080B-587C-1F48-B584-A3B3F75CDB2E}" destId="{B8A0C33A-1C53-2449-9D1E-0E749C726C8A}" srcOrd="0" destOrd="0" presId="urn:microsoft.com/office/officeart/2005/8/layout/hierarchy2"/>
    <dgm:cxn modelId="{376BB792-32FE-B04B-8406-539D92FEA321}" type="presParOf" srcId="{016A7DD2-C3C0-BD41-9755-B2E48B4133CC}" destId="{BDF76075-E34D-934A-9AFE-8280F7735495}" srcOrd="1" destOrd="0" presId="urn:microsoft.com/office/officeart/2005/8/layout/hierarchy2"/>
    <dgm:cxn modelId="{2226DBD5-E7A6-BC43-9697-1A8B167BBC5E}" type="presParOf" srcId="{BDF76075-E34D-934A-9AFE-8280F7735495}" destId="{8D01DB15-B1E9-F14A-9562-F8AFBC107CB6}" srcOrd="0" destOrd="0" presId="urn:microsoft.com/office/officeart/2005/8/layout/hierarchy2"/>
    <dgm:cxn modelId="{8E23EDE4-6B00-6E47-BDA2-0588352B531D}" type="presParOf" srcId="{BDF76075-E34D-934A-9AFE-8280F7735495}" destId="{4ED7B7A6-114C-604E-807B-7C3EEAECA072}" srcOrd="1" destOrd="0" presId="urn:microsoft.com/office/officeart/2005/8/layout/hierarchy2"/>
    <dgm:cxn modelId="{B7AC7901-8A1D-C24D-98BD-03E541EA910E}" type="presParOf" srcId="{4ED7B7A6-114C-604E-807B-7C3EEAECA072}" destId="{A9DACBDC-CC3C-F146-AFB9-3CFD968DFEC3}" srcOrd="0" destOrd="0" presId="urn:microsoft.com/office/officeart/2005/8/layout/hierarchy2"/>
    <dgm:cxn modelId="{E530C94F-5CA5-0542-9D9F-6A1D87AE6361}" type="presParOf" srcId="{A9DACBDC-CC3C-F146-AFB9-3CFD968DFEC3}" destId="{FBF8A461-0CAA-A84E-80AF-9A2ECD3A14C0}" srcOrd="0" destOrd="0" presId="urn:microsoft.com/office/officeart/2005/8/layout/hierarchy2"/>
    <dgm:cxn modelId="{6C34E7E1-BD3E-BF48-A7B9-8D8B3B613E86}" type="presParOf" srcId="{4ED7B7A6-114C-604E-807B-7C3EEAECA072}" destId="{CF66931E-7FDA-BF45-8A6C-DA5C90156372}" srcOrd="1" destOrd="0" presId="urn:microsoft.com/office/officeart/2005/8/layout/hierarchy2"/>
    <dgm:cxn modelId="{3CA92DC3-69D9-8D4D-996C-08687948EA9F}" type="presParOf" srcId="{CF66931E-7FDA-BF45-8A6C-DA5C90156372}" destId="{966D10A6-D82A-CA41-ACD1-5F7631D7E6A3}" srcOrd="0" destOrd="0" presId="urn:microsoft.com/office/officeart/2005/8/layout/hierarchy2"/>
    <dgm:cxn modelId="{07BA5999-9A92-DC41-85E3-610D21AD59A7}" type="presParOf" srcId="{CF66931E-7FDA-BF45-8A6C-DA5C90156372}" destId="{303A04A9-64FE-0446-BEC2-23934516A250}" srcOrd="1" destOrd="0" presId="urn:microsoft.com/office/officeart/2005/8/layout/hierarchy2"/>
    <dgm:cxn modelId="{BD24CC89-D844-5A4B-BCBE-4BD2A9EB8551}" type="presParOf" srcId="{4ED7B7A6-114C-604E-807B-7C3EEAECA072}" destId="{0FF16790-E32D-7F49-877F-12172BCBCFC4}" srcOrd="2" destOrd="0" presId="urn:microsoft.com/office/officeart/2005/8/layout/hierarchy2"/>
    <dgm:cxn modelId="{33343062-5A65-FE49-A5EB-C6B49C3084A0}" type="presParOf" srcId="{0FF16790-E32D-7F49-877F-12172BCBCFC4}" destId="{93A746AE-4547-B745-8DE7-830FAA35E28C}" srcOrd="0" destOrd="0" presId="urn:microsoft.com/office/officeart/2005/8/layout/hierarchy2"/>
    <dgm:cxn modelId="{D2923D2D-D75B-6B40-BBC3-5A22D5A3B1F8}" type="presParOf" srcId="{4ED7B7A6-114C-604E-807B-7C3EEAECA072}" destId="{7BF5F3CD-B4C6-EE4E-B8B9-201E62848435}" srcOrd="3" destOrd="0" presId="urn:microsoft.com/office/officeart/2005/8/layout/hierarchy2"/>
    <dgm:cxn modelId="{DF0B0BCC-AD12-4C4F-9B0C-AE8EAFAE7378}" type="presParOf" srcId="{7BF5F3CD-B4C6-EE4E-B8B9-201E62848435}" destId="{24EC2175-B92F-AD4D-88A6-6172FC4410B3}" srcOrd="0" destOrd="0" presId="urn:microsoft.com/office/officeart/2005/8/layout/hierarchy2"/>
    <dgm:cxn modelId="{D4E4C4FD-BD66-274E-A82C-D99848FD033C}" type="presParOf" srcId="{7BF5F3CD-B4C6-EE4E-B8B9-201E62848435}" destId="{D716CB9A-9811-FB4C-BF5E-5E995A281A5D}" srcOrd="1" destOrd="0" presId="urn:microsoft.com/office/officeart/2005/8/layout/hierarchy2"/>
    <dgm:cxn modelId="{5B563065-A188-914F-8109-7C1661F4476B}" type="presParOf" srcId="{016A7DD2-C3C0-BD41-9755-B2E48B4133CC}" destId="{DEFFFBFF-06D9-CD4D-808C-3CCF81DA5F4C}" srcOrd="2" destOrd="0" presId="urn:microsoft.com/office/officeart/2005/8/layout/hierarchy2"/>
    <dgm:cxn modelId="{174EB4C1-45DC-4B4E-9C9C-F20296669B07}" type="presParOf" srcId="{DEFFFBFF-06D9-CD4D-808C-3CCF81DA5F4C}" destId="{1C1DD2C4-D26E-C141-B878-3690E0F8F982}" srcOrd="0" destOrd="0" presId="urn:microsoft.com/office/officeart/2005/8/layout/hierarchy2"/>
    <dgm:cxn modelId="{0B678FF9-6C4A-F642-9DFB-CA9054243E12}" type="presParOf" srcId="{016A7DD2-C3C0-BD41-9755-B2E48B4133CC}" destId="{8A5E648D-FA70-7E40-AD37-731A438D5E1F}" srcOrd="3" destOrd="0" presId="urn:microsoft.com/office/officeart/2005/8/layout/hierarchy2"/>
    <dgm:cxn modelId="{91E2A050-BB5B-3742-B80B-1CBBFA0D1FF8}" type="presParOf" srcId="{8A5E648D-FA70-7E40-AD37-731A438D5E1F}" destId="{1BB205EE-2215-D240-ACE7-316267737D85}" srcOrd="0" destOrd="0" presId="urn:microsoft.com/office/officeart/2005/8/layout/hierarchy2"/>
    <dgm:cxn modelId="{B7CC7369-7BE1-5048-B33B-DF5143D4DE10}" type="presParOf" srcId="{8A5E648D-FA70-7E40-AD37-731A438D5E1F}" destId="{DD64243F-EA8F-F943-8399-8A87F4F02BC1}" srcOrd="1" destOrd="0" presId="urn:microsoft.com/office/officeart/2005/8/layout/hierarchy2"/>
    <dgm:cxn modelId="{FC51ABCE-126E-9749-9DD0-32F9F4E1C057}" type="presParOf" srcId="{DD64243F-EA8F-F943-8399-8A87F4F02BC1}" destId="{C0FA27C8-C604-7048-97AC-3B4543CECBCE}" srcOrd="0" destOrd="0" presId="urn:microsoft.com/office/officeart/2005/8/layout/hierarchy2"/>
    <dgm:cxn modelId="{48AD5F24-2751-C94C-836D-A6B4B75AC558}" type="presParOf" srcId="{C0FA27C8-C604-7048-97AC-3B4543CECBCE}" destId="{09403E65-20F8-104A-90B3-09FBCE2D0C31}" srcOrd="0" destOrd="0" presId="urn:microsoft.com/office/officeart/2005/8/layout/hierarchy2"/>
    <dgm:cxn modelId="{1881ACFA-A8CC-BA4E-9A5B-B4923B1AF34D}" type="presParOf" srcId="{DD64243F-EA8F-F943-8399-8A87F4F02BC1}" destId="{BFBD9E07-6BAA-7E47-80A8-470BE7DC3C4B}" srcOrd="1" destOrd="0" presId="urn:microsoft.com/office/officeart/2005/8/layout/hierarchy2"/>
    <dgm:cxn modelId="{7D14C349-6ABF-BD43-AD92-EFCA4429F317}" type="presParOf" srcId="{BFBD9E07-6BAA-7E47-80A8-470BE7DC3C4B}" destId="{095027A8-2030-F84C-A2F9-AAF4D4344250}" srcOrd="0" destOrd="0" presId="urn:microsoft.com/office/officeart/2005/8/layout/hierarchy2"/>
    <dgm:cxn modelId="{64E56310-F66E-EC49-A482-3B08076E5A47}" type="presParOf" srcId="{BFBD9E07-6BAA-7E47-80A8-470BE7DC3C4B}" destId="{5B534AD5-4A62-704B-B6DC-DA1EEF68FAB0}" srcOrd="1" destOrd="0" presId="urn:microsoft.com/office/officeart/2005/8/layout/hierarchy2"/>
    <dgm:cxn modelId="{723177FD-CB8B-8649-A31E-E698657016C5}" type="presParOf" srcId="{DD64243F-EA8F-F943-8399-8A87F4F02BC1}" destId="{DDC82CB4-35A5-4F48-9F90-17927F3F1EE9}" srcOrd="2" destOrd="0" presId="urn:microsoft.com/office/officeart/2005/8/layout/hierarchy2"/>
    <dgm:cxn modelId="{37E1AA99-E7C2-5148-A5C9-766834C587BA}" type="presParOf" srcId="{DDC82CB4-35A5-4F48-9F90-17927F3F1EE9}" destId="{6E9ECDCD-2A99-0A45-A8CE-0A72946B761F}" srcOrd="0" destOrd="0" presId="urn:microsoft.com/office/officeart/2005/8/layout/hierarchy2"/>
    <dgm:cxn modelId="{9D1DAA48-CC55-304B-A5B2-B068E5F81D70}" type="presParOf" srcId="{DD64243F-EA8F-F943-8399-8A87F4F02BC1}" destId="{9E08C86C-7696-CC4F-84C2-5741A06ADA3E}" srcOrd="3" destOrd="0" presId="urn:microsoft.com/office/officeart/2005/8/layout/hierarchy2"/>
    <dgm:cxn modelId="{9660A0CB-8289-B540-B87C-848ADE80FA93}" type="presParOf" srcId="{9E08C86C-7696-CC4F-84C2-5741A06ADA3E}" destId="{B19014D8-E0A8-334A-8DBD-0E8ADCDE77C8}" srcOrd="0" destOrd="0" presId="urn:microsoft.com/office/officeart/2005/8/layout/hierarchy2"/>
    <dgm:cxn modelId="{036AAB38-C75F-2F4E-8C24-655AC28DB233}" type="presParOf" srcId="{9E08C86C-7696-CC4F-84C2-5741A06ADA3E}" destId="{7B7E44DD-61FE-9348-9C98-72457B40C920}" srcOrd="1" destOrd="0" presId="urn:microsoft.com/office/officeart/2005/8/layout/hierarchy2"/>
    <dgm:cxn modelId="{06C9AB35-B7FB-C845-BDE4-C8DB5F3E9287}" type="presParOf" srcId="{DD64243F-EA8F-F943-8399-8A87F4F02BC1}" destId="{7F63407C-8806-734E-A6BE-8747EE3B155D}" srcOrd="4" destOrd="0" presId="urn:microsoft.com/office/officeart/2005/8/layout/hierarchy2"/>
    <dgm:cxn modelId="{6226D25F-E65F-4C41-9C48-C95B7E73B24B}" type="presParOf" srcId="{7F63407C-8806-734E-A6BE-8747EE3B155D}" destId="{57EA77D2-E76D-DA45-8DC7-BFB1F2E65D93}" srcOrd="0" destOrd="0" presId="urn:microsoft.com/office/officeart/2005/8/layout/hierarchy2"/>
    <dgm:cxn modelId="{DDBA3ADE-F0D8-B64C-A1C1-7AB9BD60D925}" type="presParOf" srcId="{DD64243F-EA8F-F943-8399-8A87F4F02BC1}" destId="{DB5696F6-401F-AA4A-8415-7E148C83FC17}" srcOrd="5" destOrd="0" presId="urn:microsoft.com/office/officeart/2005/8/layout/hierarchy2"/>
    <dgm:cxn modelId="{DA2EB9C2-8D59-514E-B5C8-7533B1A0ED03}" type="presParOf" srcId="{DB5696F6-401F-AA4A-8415-7E148C83FC17}" destId="{F04C1C94-6B06-634B-92A3-829226A24065}" srcOrd="0" destOrd="0" presId="urn:microsoft.com/office/officeart/2005/8/layout/hierarchy2"/>
    <dgm:cxn modelId="{673193E7-67AF-B640-BA4F-B17FC7F91994}" type="presParOf" srcId="{DB5696F6-401F-AA4A-8415-7E148C83FC17}" destId="{516E3D86-9BEA-DF4C-9D68-AFC736CE91C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81476A-2853-5749-997E-36B738C902B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F5EFCF-D31F-5F49-8125-088D907FB025}">
      <dgm:prSet phldrT="[Text]" custT="1"/>
      <dgm:spPr/>
      <dgm:t>
        <a:bodyPr/>
        <a:lstStyle/>
        <a:p>
          <a:r>
            <a:rPr lang="en-US" sz="2500" b="1" dirty="0" smtClean="0"/>
            <a:t>Fungal Sinusitis</a:t>
          </a:r>
          <a:endParaRPr lang="en-US" sz="2500" b="1" dirty="0"/>
        </a:p>
      </dgm:t>
    </dgm:pt>
    <dgm:pt modelId="{A3526C06-9806-0749-8054-A6007205979F}" type="parTrans" cxnId="{9A4DCB51-DEE4-2145-B205-FCB807AC3575}">
      <dgm:prSet/>
      <dgm:spPr/>
      <dgm:t>
        <a:bodyPr/>
        <a:lstStyle/>
        <a:p>
          <a:endParaRPr lang="en-US"/>
        </a:p>
      </dgm:t>
    </dgm:pt>
    <dgm:pt modelId="{F6BD6003-EE10-CF47-959A-5F5EE44FB129}" type="sibTrans" cxnId="{9A4DCB51-DEE4-2145-B205-FCB807AC3575}">
      <dgm:prSet/>
      <dgm:spPr/>
      <dgm:t>
        <a:bodyPr/>
        <a:lstStyle/>
        <a:p>
          <a:endParaRPr lang="en-US"/>
        </a:p>
      </dgm:t>
    </dgm:pt>
    <dgm:pt modelId="{2C983C48-0783-2B48-B5FB-6B7250B5DE1E}">
      <dgm:prSet phldrT="[Text]" custT="1"/>
      <dgm:spPr/>
      <dgm:t>
        <a:bodyPr/>
        <a:lstStyle/>
        <a:p>
          <a:r>
            <a:rPr lang="en-US" sz="2500" b="1" dirty="0" smtClean="0"/>
            <a:t>Invasive</a:t>
          </a:r>
          <a:endParaRPr lang="en-US" sz="2500" b="1" dirty="0"/>
        </a:p>
      </dgm:t>
    </dgm:pt>
    <dgm:pt modelId="{BAF855E7-D88E-EF4E-A2F1-841F8FA7BDA4}" type="parTrans" cxnId="{DC011A7D-1A57-9A41-BEFE-06AB8D79FAA9}">
      <dgm:prSet/>
      <dgm:spPr/>
      <dgm:t>
        <a:bodyPr/>
        <a:lstStyle/>
        <a:p>
          <a:endParaRPr lang="en-US"/>
        </a:p>
      </dgm:t>
    </dgm:pt>
    <dgm:pt modelId="{34F33636-41E0-074F-8E45-E61489BFF858}" type="sibTrans" cxnId="{DC011A7D-1A57-9A41-BEFE-06AB8D79FAA9}">
      <dgm:prSet/>
      <dgm:spPr/>
      <dgm:t>
        <a:bodyPr/>
        <a:lstStyle/>
        <a:p>
          <a:endParaRPr lang="en-US"/>
        </a:p>
      </dgm:t>
    </dgm:pt>
    <dgm:pt modelId="{A62A5F05-85FC-3548-8BC4-C599E0B85A70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 smtClean="0"/>
            <a:t>Acute</a:t>
          </a:r>
          <a:endParaRPr lang="en-US" b="1" dirty="0"/>
        </a:p>
      </dgm:t>
    </dgm:pt>
    <dgm:pt modelId="{781FD8C3-CE9F-454A-99C2-3FC6089B08AB}" type="parTrans" cxnId="{12C9972F-2C4B-8A45-9141-5A692F28CDEE}">
      <dgm:prSet/>
      <dgm:spPr/>
      <dgm:t>
        <a:bodyPr/>
        <a:lstStyle/>
        <a:p>
          <a:endParaRPr lang="en-US"/>
        </a:p>
      </dgm:t>
    </dgm:pt>
    <dgm:pt modelId="{F7F5A15B-81D8-C14A-9B40-16EB6C2D2112}" type="sibTrans" cxnId="{12C9972F-2C4B-8A45-9141-5A692F28CDEE}">
      <dgm:prSet/>
      <dgm:spPr/>
      <dgm:t>
        <a:bodyPr/>
        <a:lstStyle/>
        <a:p>
          <a:endParaRPr lang="en-US"/>
        </a:p>
      </dgm:t>
    </dgm:pt>
    <dgm:pt modelId="{EE9318D3-9A54-D44F-929C-64ABFD141752}">
      <dgm:prSet phldrT="[Text]" custT="1"/>
      <dgm:spPr/>
      <dgm:t>
        <a:bodyPr/>
        <a:lstStyle/>
        <a:p>
          <a:pPr>
            <a:spcAft>
              <a:spcPts val="450"/>
            </a:spcAft>
          </a:pPr>
          <a:r>
            <a:rPr lang="en-US" sz="2500" b="1" dirty="0" smtClean="0"/>
            <a:t>Non</a:t>
          </a:r>
        </a:p>
        <a:p>
          <a:pPr>
            <a:spcAft>
              <a:spcPts val="450"/>
            </a:spcAft>
          </a:pPr>
          <a:r>
            <a:rPr lang="en-US" sz="2500" b="1" dirty="0" smtClean="0"/>
            <a:t>invasive</a:t>
          </a:r>
          <a:endParaRPr lang="en-US" sz="2500" b="1" dirty="0"/>
        </a:p>
      </dgm:t>
    </dgm:pt>
    <dgm:pt modelId="{9CA00678-A1DB-8649-A79A-88713B68C698}" type="parTrans" cxnId="{05593238-BBC9-8D41-9CF0-AB4154C4E428}">
      <dgm:prSet/>
      <dgm:spPr/>
      <dgm:t>
        <a:bodyPr/>
        <a:lstStyle/>
        <a:p>
          <a:endParaRPr lang="en-US"/>
        </a:p>
      </dgm:t>
    </dgm:pt>
    <dgm:pt modelId="{29173A0F-1530-D64D-8BAC-5E3905643C46}" type="sibTrans" cxnId="{05593238-BBC9-8D41-9CF0-AB4154C4E428}">
      <dgm:prSet/>
      <dgm:spPr/>
      <dgm:t>
        <a:bodyPr/>
        <a:lstStyle/>
        <a:p>
          <a:endParaRPr lang="en-US"/>
        </a:p>
      </dgm:t>
    </dgm:pt>
    <dgm:pt modelId="{D6BF19DB-8ABC-D842-80F9-F9651DC70069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 smtClean="0">
              <a:solidFill>
                <a:srgbClr val="54638C"/>
              </a:solidFill>
            </a:rPr>
            <a:t>Fungus Ball</a:t>
          </a:r>
          <a:endParaRPr lang="en-US" b="1" dirty="0">
            <a:solidFill>
              <a:srgbClr val="54638C"/>
            </a:solidFill>
          </a:endParaRPr>
        </a:p>
      </dgm:t>
    </dgm:pt>
    <dgm:pt modelId="{6CCA626C-6C83-834C-A435-E23CEFB36993}" type="parTrans" cxnId="{939B5EFF-696D-2244-9004-5A184346D9E3}">
      <dgm:prSet/>
      <dgm:spPr/>
      <dgm:t>
        <a:bodyPr/>
        <a:lstStyle/>
        <a:p>
          <a:endParaRPr lang="en-US"/>
        </a:p>
      </dgm:t>
    </dgm:pt>
    <dgm:pt modelId="{E7F3B9DC-9861-F34F-B37C-2301477B7941}" type="sibTrans" cxnId="{939B5EFF-696D-2244-9004-5A184346D9E3}">
      <dgm:prSet/>
      <dgm:spPr/>
      <dgm:t>
        <a:bodyPr/>
        <a:lstStyle/>
        <a:p>
          <a:endParaRPr lang="en-US"/>
        </a:p>
      </dgm:t>
    </dgm:pt>
    <dgm:pt modelId="{732B1A74-50AC-FA40-A651-8027EBBD3DA3}">
      <dgm:prSet/>
      <dgm:spPr/>
      <dgm:t>
        <a:bodyPr/>
        <a:lstStyle/>
        <a:p>
          <a:r>
            <a:rPr lang="en-US" b="1" dirty="0" smtClean="0">
              <a:solidFill>
                <a:srgbClr val="54638C"/>
              </a:solidFill>
            </a:rPr>
            <a:t>Allergic</a:t>
          </a:r>
          <a:endParaRPr lang="en-US" b="1" dirty="0">
            <a:solidFill>
              <a:srgbClr val="54638C"/>
            </a:solidFill>
          </a:endParaRPr>
        </a:p>
      </dgm:t>
    </dgm:pt>
    <dgm:pt modelId="{38FB1CDD-3036-D744-8E2C-C70A7139F6F3}" type="parTrans" cxnId="{26619293-3193-9F42-B9B3-AD17353F31FA}">
      <dgm:prSet/>
      <dgm:spPr/>
      <dgm:t>
        <a:bodyPr/>
        <a:lstStyle/>
        <a:p>
          <a:endParaRPr lang="en-US"/>
        </a:p>
      </dgm:t>
    </dgm:pt>
    <dgm:pt modelId="{5B5BD272-8D42-CA41-86E8-4C2616E93441}" type="sibTrans" cxnId="{26619293-3193-9F42-B9B3-AD17353F31FA}">
      <dgm:prSet/>
      <dgm:spPr/>
      <dgm:t>
        <a:bodyPr/>
        <a:lstStyle/>
        <a:p>
          <a:endParaRPr lang="en-US"/>
        </a:p>
      </dgm:t>
    </dgm:pt>
    <dgm:pt modelId="{BF471DEC-197F-C142-987A-9B434CCC098A}">
      <dgm:prSet/>
      <dgm:spPr/>
      <dgm:t>
        <a:bodyPr/>
        <a:lstStyle/>
        <a:p>
          <a:r>
            <a:rPr lang="en-US" b="1" dirty="0" err="1" smtClean="0">
              <a:solidFill>
                <a:srgbClr val="54638C"/>
              </a:solidFill>
            </a:rPr>
            <a:t>Nonallergic</a:t>
          </a:r>
          <a:endParaRPr lang="en-US" b="1" dirty="0">
            <a:solidFill>
              <a:srgbClr val="54638C"/>
            </a:solidFill>
          </a:endParaRPr>
        </a:p>
      </dgm:t>
    </dgm:pt>
    <dgm:pt modelId="{C3A06EC6-44F1-CF4E-9BD0-E7FEA5654622}" type="parTrans" cxnId="{D2805668-CFCE-5745-9EED-4BD5D13523D6}">
      <dgm:prSet/>
      <dgm:spPr/>
      <dgm:t>
        <a:bodyPr/>
        <a:lstStyle/>
        <a:p>
          <a:endParaRPr lang="en-US"/>
        </a:p>
      </dgm:t>
    </dgm:pt>
    <dgm:pt modelId="{3DB7949A-0D67-5942-96E6-B02455B034A0}" type="sibTrans" cxnId="{D2805668-CFCE-5745-9EED-4BD5D13523D6}">
      <dgm:prSet/>
      <dgm:spPr/>
      <dgm:t>
        <a:bodyPr/>
        <a:lstStyle/>
        <a:p>
          <a:endParaRPr lang="en-US"/>
        </a:p>
      </dgm:t>
    </dgm:pt>
    <dgm:pt modelId="{1AA9E0B1-243B-7C46-A2BC-F916F9DF114B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 smtClean="0">
              <a:solidFill>
                <a:srgbClr val="54638C"/>
              </a:solidFill>
            </a:rPr>
            <a:t>Chronic</a:t>
          </a:r>
          <a:endParaRPr lang="en-US" b="1" dirty="0">
            <a:solidFill>
              <a:srgbClr val="54638C"/>
            </a:solidFill>
          </a:endParaRPr>
        </a:p>
      </dgm:t>
    </dgm:pt>
    <dgm:pt modelId="{9C901BD5-1C1C-2F47-A58E-8B8A130CCDCE}" type="sibTrans" cxnId="{0C34AD0E-9036-0D40-ABF2-AE791064BD92}">
      <dgm:prSet/>
      <dgm:spPr/>
      <dgm:t>
        <a:bodyPr/>
        <a:lstStyle/>
        <a:p>
          <a:endParaRPr lang="en-US"/>
        </a:p>
      </dgm:t>
    </dgm:pt>
    <dgm:pt modelId="{30503FDD-5022-6442-811F-A16468BD9747}" type="parTrans" cxnId="{0C34AD0E-9036-0D40-ABF2-AE791064BD92}">
      <dgm:prSet/>
      <dgm:spPr/>
      <dgm:t>
        <a:bodyPr/>
        <a:lstStyle/>
        <a:p>
          <a:endParaRPr lang="en-US"/>
        </a:p>
      </dgm:t>
    </dgm:pt>
    <dgm:pt modelId="{1C8382F3-27F2-B94D-8A8A-8122BF5FA1DE}" type="pres">
      <dgm:prSet presAssocID="{6481476A-2853-5749-997E-36B738C902B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7A9F6B-E75B-9747-9481-50F60CB31F6C}" type="pres">
      <dgm:prSet presAssocID="{27F5EFCF-D31F-5F49-8125-088D907FB025}" presName="root1" presStyleCnt="0"/>
      <dgm:spPr/>
    </dgm:pt>
    <dgm:pt modelId="{30B085B7-9595-9F45-9512-24FFFB27047E}" type="pres">
      <dgm:prSet presAssocID="{27F5EFCF-D31F-5F49-8125-088D907FB02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6A7DD2-C3C0-BD41-9755-B2E48B4133CC}" type="pres">
      <dgm:prSet presAssocID="{27F5EFCF-D31F-5F49-8125-088D907FB025}" presName="level2hierChild" presStyleCnt="0"/>
      <dgm:spPr/>
    </dgm:pt>
    <dgm:pt modelId="{C948080B-587C-1F48-B584-A3B3F75CDB2E}" type="pres">
      <dgm:prSet presAssocID="{BAF855E7-D88E-EF4E-A2F1-841F8FA7BDA4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B8A0C33A-1C53-2449-9D1E-0E749C726C8A}" type="pres">
      <dgm:prSet presAssocID="{BAF855E7-D88E-EF4E-A2F1-841F8FA7BDA4}" presName="connTx" presStyleLbl="parChTrans1D2" presStyleIdx="0" presStyleCnt="2"/>
      <dgm:spPr/>
      <dgm:t>
        <a:bodyPr/>
        <a:lstStyle/>
        <a:p>
          <a:endParaRPr lang="en-US"/>
        </a:p>
      </dgm:t>
    </dgm:pt>
    <dgm:pt modelId="{BDF76075-E34D-934A-9AFE-8280F7735495}" type="pres">
      <dgm:prSet presAssocID="{2C983C48-0783-2B48-B5FB-6B7250B5DE1E}" presName="root2" presStyleCnt="0"/>
      <dgm:spPr/>
    </dgm:pt>
    <dgm:pt modelId="{8D01DB15-B1E9-F14A-9562-F8AFBC107CB6}" type="pres">
      <dgm:prSet presAssocID="{2C983C48-0783-2B48-B5FB-6B7250B5DE1E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D7B7A6-114C-604E-807B-7C3EEAECA072}" type="pres">
      <dgm:prSet presAssocID="{2C983C48-0783-2B48-B5FB-6B7250B5DE1E}" presName="level3hierChild" presStyleCnt="0"/>
      <dgm:spPr/>
    </dgm:pt>
    <dgm:pt modelId="{A9DACBDC-CC3C-F146-AFB9-3CFD968DFEC3}" type="pres">
      <dgm:prSet presAssocID="{781FD8C3-CE9F-454A-99C2-3FC6089B08AB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FBF8A461-0CAA-A84E-80AF-9A2ECD3A14C0}" type="pres">
      <dgm:prSet presAssocID="{781FD8C3-CE9F-454A-99C2-3FC6089B08AB}" presName="connTx" presStyleLbl="parChTrans1D3" presStyleIdx="0" presStyleCnt="5"/>
      <dgm:spPr/>
      <dgm:t>
        <a:bodyPr/>
        <a:lstStyle/>
        <a:p>
          <a:endParaRPr lang="en-US"/>
        </a:p>
      </dgm:t>
    </dgm:pt>
    <dgm:pt modelId="{CF66931E-7FDA-BF45-8A6C-DA5C90156372}" type="pres">
      <dgm:prSet presAssocID="{A62A5F05-85FC-3548-8BC4-C599E0B85A70}" presName="root2" presStyleCnt="0"/>
      <dgm:spPr/>
    </dgm:pt>
    <dgm:pt modelId="{966D10A6-D82A-CA41-ACD1-5F7631D7E6A3}" type="pres">
      <dgm:prSet presAssocID="{A62A5F05-85FC-3548-8BC4-C599E0B85A70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3A04A9-64FE-0446-BEC2-23934516A250}" type="pres">
      <dgm:prSet presAssocID="{A62A5F05-85FC-3548-8BC4-C599E0B85A70}" presName="level3hierChild" presStyleCnt="0"/>
      <dgm:spPr/>
    </dgm:pt>
    <dgm:pt modelId="{0FF16790-E32D-7F49-877F-12172BCBCFC4}" type="pres">
      <dgm:prSet presAssocID="{30503FDD-5022-6442-811F-A16468BD9747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93A746AE-4547-B745-8DE7-830FAA35E28C}" type="pres">
      <dgm:prSet presAssocID="{30503FDD-5022-6442-811F-A16468BD9747}" presName="connTx" presStyleLbl="parChTrans1D3" presStyleIdx="1" presStyleCnt="5"/>
      <dgm:spPr/>
      <dgm:t>
        <a:bodyPr/>
        <a:lstStyle/>
        <a:p>
          <a:endParaRPr lang="en-US"/>
        </a:p>
      </dgm:t>
    </dgm:pt>
    <dgm:pt modelId="{7BF5F3CD-B4C6-EE4E-B8B9-201E62848435}" type="pres">
      <dgm:prSet presAssocID="{1AA9E0B1-243B-7C46-A2BC-F916F9DF114B}" presName="root2" presStyleCnt="0"/>
      <dgm:spPr/>
    </dgm:pt>
    <dgm:pt modelId="{24EC2175-B92F-AD4D-88A6-6172FC4410B3}" type="pres">
      <dgm:prSet presAssocID="{1AA9E0B1-243B-7C46-A2BC-F916F9DF114B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16CB9A-9811-FB4C-BF5E-5E995A281A5D}" type="pres">
      <dgm:prSet presAssocID="{1AA9E0B1-243B-7C46-A2BC-F916F9DF114B}" presName="level3hierChild" presStyleCnt="0"/>
      <dgm:spPr/>
    </dgm:pt>
    <dgm:pt modelId="{DEFFFBFF-06D9-CD4D-808C-3CCF81DA5F4C}" type="pres">
      <dgm:prSet presAssocID="{9CA00678-A1DB-8649-A79A-88713B68C698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1C1DD2C4-D26E-C141-B878-3690E0F8F982}" type="pres">
      <dgm:prSet presAssocID="{9CA00678-A1DB-8649-A79A-88713B68C698}" presName="connTx" presStyleLbl="parChTrans1D2" presStyleIdx="1" presStyleCnt="2"/>
      <dgm:spPr/>
      <dgm:t>
        <a:bodyPr/>
        <a:lstStyle/>
        <a:p>
          <a:endParaRPr lang="en-US"/>
        </a:p>
      </dgm:t>
    </dgm:pt>
    <dgm:pt modelId="{8A5E648D-FA70-7E40-AD37-731A438D5E1F}" type="pres">
      <dgm:prSet presAssocID="{EE9318D3-9A54-D44F-929C-64ABFD141752}" presName="root2" presStyleCnt="0"/>
      <dgm:spPr/>
    </dgm:pt>
    <dgm:pt modelId="{1BB205EE-2215-D240-ACE7-316267737D85}" type="pres">
      <dgm:prSet presAssocID="{EE9318D3-9A54-D44F-929C-64ABFD141752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64243F-EA8F-F943-8399-8A87F4F02BC1}" type="pres">
      <dgm:prSet presAssocID="{EE9318D3-9A54-D44F-929C-64ABFD141752}" presName="level3hierChild" presStyleCnt="0"/>
      <dgm:spPr/>
    </dgm:pt>
    <dgm:pt modelId="{C0FA27C8-C604-7048-97AC-3B4543CECBCE}" type="pres">
      <dgm:prSet presAssocID="{6CCA626C-6C83-834C-A435-E23CEFB36993}" presName="conn2-1" presStyleLbl="parChTrans1D3" presStyleIdx="2" presStyleCnt="5"/>
      <dgm:spPr/>
      <dgm:t>
        <a:bodyPr/>
        <a:lstStyle/>
        <a:p>
          <a:endParaRPr lang="en-US"/>
        </a:p>
      </dgm:t>
    </dgm:pt>
    <dgm:pt modelId="{09403E65-20F8-104A-90B3-09FBCE2D0C31}" type="pres">
      <dgm:prSet presAssocID="{6CCA626C-6C83-834C-A435-E23CEFB36993}" presName="connTx" presStyleLbl="parChTrans1D3" presStyleIdx="2" presStyleCnt="5"/>
      <dgm:spPr/>
      <dgm:t>
        <a:bodyPr/>
        <a:lstStyle/>
        <a:p>
          <a:endParaRPr lang="en-US"/>
        </a:p>
      </dgm:t>
    </dgm:pt>
    <dgm:pt modelId="{BFBD9E07-6BAA-7E47-80A8-470BE7DC3C4B}" type="pres">
      <dgm:prSet presAssocID="{D6BF19DB-8ABC-D842-80F9-F9651DC70069}" presName="root2" presStyleCnt="0"/>
      <dgm:spPr/>
    </dgm:pt>
    <dgm:pt modelId="{095027A8-2030-F84C-A2F9-AAF4D4344250}" type="pres">
      <dgm:prSet presAssocID="{D6BF19DB-8ABC-D842-80F9-F9651DC70069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534AD5-4A62-704B-B6DC-DA1EEF68FAB0}" type="pres">
      <dgm:prSet presAssocID="{D6BF19DB-8ABC-D842-80F9-F9651DC70069}" presName="level3hierChild" presStyleCnt="0"/>
      <dgm:spPr/>
    </dgm:pt>
    <dgm:pt modelId="{DDC82CB4-35A5-4F48-9F90-17927F3F1EE9}" type="pres">
      <dgm:prSet presAssocID="{38FB1CDD-3036-D744-8E2C-C70A7139F6F3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6E9ECDCD-2A99-0A45-A8CE-0A72946B761F}" type="pres">
      <dgm:prSet presAssocID="{38FB1CDD-3036-D744-8E2C-C70A7139F6F3}" presName="connTx" presStyleLbl="parChTrans1D3" presStyleIdx="3" presStyleCnt="5"/>
      <dgm:spPr/>
      <dgm:t>
        <a:bodyPr/>
        <a:lstStyle/>
        <a:p>
          <a:endParaRPr lang="en-US"/>
        </a:p>
      </dgm:t>
    </dgm:pt>
    <dgm:pt modelId="{9E08C86C-7696-CC4F-84C2-5741A06ADA3E}" type="pres">
      <dgm:prSet presAssocID="{732B1A74-50AC-FA40-A651-8027EBBD3DA3}" presName="root2" presStyleCnt="0"/>
      <dgm:spPr/>
    </dgm:pt>
    <dgm:pt modelId="{B19014D8-E0A8-334A-8DBD-0E8ADCDE77C8}" type="pres">
      <dgm:prSet presAssocID="{732B1A74-50AC-FA40-A651-8027EBBD3DA3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7E44DD-61FE-9348-9C98-72457B40C920}" type="pres">
      <dgm:prSet presAssocID="{732B1A74-50AC-FA40-A651-8027EBBD3DA3}" presName="level3hierChild" presStyleCnt="0"/>
      <dgm:spPr/>
    </dgm:pt>
    <dgm:pt modelId="{7F63407C-8806-734E-A6BE-8747EE3B155D}" type="pres">
      <dgm:prSet presAssocID="{C3A06EC6-44F1-CF4E-9BD0-E7FEA5654622}" presName="conn2-1" presStyleLbl="parChTrans1D3" presStyleIdx="4" presStyleCnt="5"/>
      <dgm:spPr/>
      <dgm:t>
        <a:bodyPr/>
        <a:lstStyle/>
        <a:p>
          <a:endParaRPr lang="en-US"/>
        </a:p>
      </dgm:t>
    </dgm:pt>
    <dgm:pt modelId="{57EA77D2-E76D-DA45-8DC7-BFB1F2E65D93}" type="pres">
      <dgm:prSet presAssocID="{C3A06EC6-44F1-CF4E-9BD0-E7FEA5654622}" presName="connTx" presStyleLbl="parChTrans1D3" presStyleIdx="4" presStyleCnt="5"/>
      <dgm:spPr/>
      <dgm:t>
        <a:bodyPr/>
        <a:lstStyle/>
        <a:p>
          <a:endParaRPr lang="en-US"/>
        </a:p>
      </dgm:t>
    </dgm:pt>
    <dgm:pt modelId="{DB5696F6-401F-AA4A-8415-7E148C83FC17}" type="pres">
      <dgm:prSet presAssocID="{BF471DEC-197F-C142-987A-9B434CCC098A}" presName="root2" presStyleCnt="0"/>
      <dgm:spPr/>
    </dgm:pt>
    <dgm:pt modelId="{F04C1C94-6B06-634B-92A3-829226A24065}" type="pres">
      <dgm:prSet presAssocID="{BF471DEC-197F-C142-987A-9B434CCC098A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6E3D86-9BEA-DF4C-9D68-AFC736CE91C5}" type="pres">
      <dgm:prSet presAssocID="{BF471DEC-197F-C142-987A-9B434CCC098A}" presName="level3hierChild" presStyleCnt="0"/>
      <dgm:spPr/>
    </dgm:pt>
  </dgm:ptLst>
  <dgm:cxnLst>
    <dgm:cxn modelId="{939B5EFF-696D-2244-9004-5A184346D9E3}" srcId="{EE9318D3-9A54-D44F-929C-64ABFD141752}" destId="{D6BF19DB-8ABC-D842-80F9-F9651DC70069}" srcOrd="0" destOrd="0" parTransId="{6CCA626C-6C83-834C-A435-E23CEFB36993}" sibTransId="{E7F3B9DC-9861-F34F-B37C-2301477B7941}"/>
    <dgm:cxn modelId="{BD6C83CC-C9A0-764F-907D-E6D927309942}" type="presOf" srcId="{EE9318D3-9A54-D44F-929C-64ABFD141752}" destId="{1BB205EE-2215-D240-ACE7-316267737D85}" srcOrd="0" destOrd="0" presId="urn:microsoft.com/office/officeart/2005/8/layout/hierarchy2"/>
    <dgm:cxn modelId="{00D8C2C0-83D0-DD42-BD40-FC61197E3541}" type="presOf" srcId="{781FD8C3-CE9F-454A-99C2-3FC6089B08AB}" destId="{A9DACBDC-CC3C-F146-AFB9-3CFD968DFEC3}" srcOrd="0" destOrd="0" presId="urn:microsoft.com/office/officeart/2005/8/layout/hierarchy2"/>
    <dgm:cxn modelId="{72FE36D2-5A81-E24B-ABEF-EACCE5216BC7}" type="presOf" srcId="{6CCA626C-6C83-834C-A435-E23CEFB36993}" destId="{C0FA27C8-C604-7048-97AC-3B4543CECBCE}" srcOrd="0" destOrd="0" presId="urn:microsoft.com/office/officeart/2005/8/layout/hierarchy2"/>
    <dgm:cxn modelId="{0C9737F2-2C51-8041-922D-37687C174503}" type="presOf" srcId="{9CA00678-A1DB-8649-A79A-88713B68C698}" destId="{DEFFFBFF-06D9-CD4D-808C-3CCF81DA5F4C}" srcOrd="0" destOrd="0" presId="urn:microsoft.com/office/officeart/2005/8/layout/hierarchy2"/>
    <dgm:cxn modelId="{0CEA3E08-D984-5044-A39E-2CEDEC798CBF}" type="presOf" srcId="{BAF855E7-D88E-EF4E-A2F1-841F8FA7BDA4}" destId="{C948080B-587C-1F48-B584-A3B3F75CDB2E}" srcOrd="0" destOrd="0" presId="urn:microsoft.com/office/officeart/2005/8/layout/hierarchy2"/>
    <dgm:cxn modelId="{72D1710E-8B3D-B44C-8A42-6534B042969A}" type="presOf" srcId="{6481476A-2853-5749-997E-36B738C902B4}" destId="{1C8382F3-27F2-B94D-8A8A-8122BF5FA1DE}" srcOrd="0" destOrd="0" presId="urn:microsoft.com/office/officeart/2005/8/layout/hierarchy2"/>
    <dgm:cxn modelId="{12C9972F-2C4B-8A45-9141-5A692F28CDEE}" srcId="{2C983C48-0783-2B48-B5FB-6B7250B5DE1E}" destId="{A62A5F05-85FC-3548-8BC4-C599E0B85A70}" srcOrd="0" destOrd="0" parTransId="{781FD8C3-CE9F-454A-99C2-3FC6089B08AB}" sibTransId="{F7F5A15B-81D8-C14A-9B40-16EB6C2D2112}"/>
    <dgm:cxn modelId="{4C9BB9E5-9CF9-F34C-9364-8C51684C034E}" type="presOf" srcId="{A62A5F05-85FC-3548-8BC4-C599E0B85A70}" destId="{966D10A6-D82A-CA41-ACD1-5F7631D7E6A3}" srcOrd="0" destOrd="0" presId="urn:microsoft.com/office/officeart/2005/8/layout/hierarchy2"/>
    <dgm:cxn modelId="{36588CA0-27BB-0E46-BE59-4C55C058A3E0}" type="presOf" srcId="{38FB1CDD-3036-D744-8E2C-C70A7139F6F3}" destId="{DDC82CB4-35A5-4F48-9F90-17927F3F1EE9}" srcOrd="0" destOrd="0" presId="urn:microsoft.com/office/officeart/2005/8/layout/hierarchy2"/>
    <dgm:cxn modelId="{0C34AD0E-9036-0D40-ABF2-AE791064BD92}" srcId="{2C983C48-0783-2B48-B5FB-6B7250B5DE1E}" destId="{1AA9E0B1-243B-7C46-A2BC-F916F9DF114B}" srcOrd="1" destOrd="0" parTransId="{30503FDD-5022-6442-811F-A16468BD9747}" sibTransId="{9C901BD5-1C1C-2F47-A58E-8B8A130CCDCE}"/>
    <dgm:cxn modelId="{F8B996E0-79AF-B34E-8ACF-214B1479AE8E}" type="presOf" srcId="{27F5EFCF-D31F-5F49-8125-088D907FB025}" destId="{30B085B7-9595-9F45-9512-24FFFB27047E}" srcOrd="0" destOrd="0" presId="urn:microsoft.com/office/officeart/2005/8/layout/hierarchy2"/>
    <dgm:cxn modelId="{FA62C39D-6680-7D40-8F8C-871061522F58}" type="presOf" srcId="{1AA9E0B1-243B-7C46-A2BC-F916F9DF114B}" destId="{24EC2175-B92F-AD4D-88A6-6172FC4410B3}" srcOrd="0" destOrd="0" presId="urn:microsoft.com/office/officeart/2005/8/layout/hierarchy2"/>
    <dgm:cxn modelId="{DC011A7D-1A57-9A41-BEFE-06AB8D79FAA9}" srcId="{27F5EFCF-D31F-5F49-8125-088D907FB025}" destId="{2C983C48-0783-2B48-B5FB-6B7250B5DE1E}" srcOrd="0" destOrd="0" parTransId="{BAF855E7-D88E-EF4E-A2F1-841F8FA7BDA4}" sibTransId="{34F33636-41E0-074F-8E45-E61489BFF858}"/>
    <dgm:cxn modelId="{9A4DCB51-DEE4-2145-B205-FCB807AC3575}" srcId="{6481476A-2853-5749-997E-36B738C902B4}" destId="{27F5EFCF-D31F-5F49-8125-088D907FB025}" srcOrd="0" destOrd="0" parTransId="{A3526C06-9806-0749-8054-A6007205979F}" sibTransId="{F6BD6003-EE10-CF47-959A-5F5EE44FB129}"/>
    <dgm:cxn modelId="{5999AEB2-1FE0-5346-9095-004F5A8BB643}" type="presOf" srcId="{6CCA626C-6C83-834C-A435-E23CEFB36993}" destId="{09403E65-20F8-104A-90B3-09FBCE2D0C31}" srcOrd="1" destOrd="0" presId="urn:microsoft.com/office/officeart/2005/8/layout/hierarchy2"/>
    <dgm:cxn modelId="{26619293-3193-9F42-B9B3-AD17353F31FA}" srcId="{EE9318D3-9A54-D44F-929C-64ABFD141752}" destId="{732B1A74-50AC-FA40-A651-8027EBBD3DA3}" srcOrd="1" destOrd="0" parTransId="{38FB1CDD-3036-D744-8E2C-C70A7139F6F3}" sibTransId="{5B5BD272-8D42-CA41-86E8-4C2616E93441}"/>
    <dgm:cxn modelId="{7B0FE9D6-C3B1-8049-89C0-E2FF64427A5D}" type="presOf" srcId="{9CA00678-A1DB-8649-A79A-88713B68C698}" destId="{1C1DD2C4-D26E-C141-B878-3690E0F8F982}" srcOrd="1" destOrd="0" presId="urn:microsoft.com/office/officeart/2005/8/layout/hierarchy2"/>
    <dgm:cxn modelId="{05593238-BBC9-8D41-9CF0-AB4154C4E428}" srcId="{27F5EFCF-D31F-5F49-8125-088D907FB025}" destId="{EE9318D3-9A54-D44F-929C-64ABFD141752}" srcOrd="1" destOrd="0" parTransId="{9CA00678-A1DB-8649-A79A-88713B68C698}" sibTransId="{29173A0F-1530-D64D-8BAC-5E3905643C46}"/>
    <dgm:cxn modelId="{25AD76FC-91C9-0244-8C6E-B382F47EEA13}" type="presOf" srcId="{BF471DEC-197F-C142-987A-9B434CCC098A}" destId="{F04C1C94-6B06-634B-92A3-829226A24065}" srcOrd="0" destOrd="0" presId="urn:microsoft.com/office/officeart/2005/8/layout/hierarchy2"/>
    <dgm:cxn modelId="{8E9C51BF-B091-5048-91D8-CE4B745B32F4}" type="presOf" srcId="{C3A06EC6-44F1-CF4E-9BD0-E7FEA5654622}" destId="{57EA77D2-E76D-DA45-8DC7-BFB1F2E65D93}" srcOrd="1" destOrd="0" presId="urn:microsoft.com/office/officeart/2005/8/layout/hierarchy2"/>
    <dgm:cxn modelId="{DFFE5503-565B-2648-A8B5-B1EEC7B95A89}" type="presOf" srcId="{30503FDD-5022-6442-811F-A16468BD9747}" destId="{0FF16790-E32D-7F49-877F-12172BCBCFC4}" srcOrd="0" destOrd="0" presId="urn:microsoft.com/office/officeart/2005/8/layout/hierarchy2"/>
    <dgm:cxn modelId="{D2805668-CFCE-5745-9EED-4BD5D13523D6}" srcId="{EE9318D3-9A54-D44F-929C-64ABFD141752}" destId="{BF471DEC-197F-C142-987A-9B434CCC098A}" srcOrd="2" destOrd="0" parTransId="{C3A06EC6-44F1-CF4E-9BD0-E7FEA5654622}" sibTransId="{3DB7949A-0D67-5942-96E6-B02455B034A0}"/>
    <dgm:cxn modelId="{9F588A7D-C310-0841-B61A-FE8EE1998068}" type="presOf" srcId="{C3A06EC6-44F1-CF4E-9BD0-E7FEA5654622}" destId="{7F63407C-8806-734E-A6BE-8747EE3B155D}" srcOrd="0" destOrd="0" presId="urn:microsoft.com/office/officeart/2005/8/layout/hierarchy2"/>
    <dgm:cxn modelId="{3DE60B47-298C-2A4C-9DD2-C2F0592F04EB}" type="presOf" srcId="{BAF855E7-D88E-EF4E-A2F1-841F8FA7BDA4}" destId="{B8A0C33A-1C53-2449-9D1E-0E749C726C8A}" srcOrd="1" destOrd="0" presId="urn:microsoft.com/office/officeart/2005/8/layout/hierarchy2"/>
    <dgm:cxn modelId="{B4825A4C-6811-6F4B-9B27-499432122F08}" type="presOf" srcId="{38FB1CDD-3036-D744-8E2C-C70A7139F6F3}" destId="{6E9ECDCD-2A99-0A45-A8CE-0A72946B761F}" srcOrd="1" destOrd="0" presId="urn:microsoft.com/office/officeart/2005/8/layout/hierarchy2"/>
    <dgm:cxn modelId="{BEF7DB05-95EF-0044-9388-9129B1A5D029}" type="presOf" srcId="{2C983C48-0783-2B48-B5FB-6B7250B5DE1E}" destId="{8D01DB15-B1E9-F14A-9562-F8AFBC107CB6}" srcOrd="0" destOrd="0" presId="urn:microsoft.com/office/officeart/2005/8/layout/hierarchy2"/>
    <dgm:cxn modelId="{2003D266-7113-3146-9FC9-8F8EB8A82576}" type="presOf" srcId="{732B1A74-50AC-FA40-A651-8027EBBD3DA3}" destId="{B19014D8-E0A8-334A-8DBD-0E8ADCDE77C8}" srcOrd="0" destOrd="0" presId="urn:microsoft.com/office/officeart/2005/8/layout/hierarchy2"/>
    <dgm:cxn modelId="{96FC6041-86E8-784F-823C-29646933523B}" type="presOf" srcId="{D6BF19DB-8ABC-D842-80F9-F9651DC70069}" destId="{095027A8-2030-F84C-A2F9-AAF4D4344250}" srcOrd="0" destOrd="0" presId="urn:microsoft.com/office/officeart/2005/8/layout/hierarchy2"/>
    <dgm:cxn modelId="{AD7F56C8-365F-EF40-AC95-1110CD74DA3A}" type="presOf" srcId="{30503FDD-5022-6442-811F-A16468BD9747}" destId="{93A746AE-4547-B745-8DE7-830FAA35E28C}" srcOrd="1" destOrd="0" presId="urn:microsoft.com/office/officeart/2005/8/layout/hierarchy2"/>
    <dgm:cxn modelId="{65735B75-72F6-7C4F-A54D-2D17145D3B80}" type="presOf" srcId="{781FD8C3-CE9F-454A-99C2-3FC6089B08AB}" destId="{FBF8A461-0CAA-A84E-80AF-9A2ECD3A14C0}" srcOrd="1" destOrd="0" presId="urn:microsoft.com/office/officeart/2005/8/layout/hierarchy2"/>
    <dgm:cxn modelId="{88CC76C3-CC05-164F-AACF-39D52E39F543}" type="presParOf" srcId="{1C8382F3-27F2-B94D-8A8A-8122BF5FA1DE}" destId="{DB7A9F6B-E75B-9747-9481-50F60CB31F6C}" srcOrd="0" destOrd="0" presId="urn:microsoft.com/office/officeart/2005/8/layout/hierarchy2"/>
    <dgm:cxn modelId="{E1D8F023-BB42-554A-9919-E7575EDDBAA1}" type="presParOf" srcId="{DB7A9F6B-E75B-9747-9481-50F60CB31F6C}" destId="{30B085B7-9595-9F45-9512-24FFFB27047E}" srcOrd="0" destOrd="0" presId="urn:microsoft.com/office/officeart/2005/8/layout/hierarchy2"/>
    <dgm:cxn modelId="{53A15EA5-8A58-9E46-957E-2BB15A3674C1}" type="presParOf" srcId="{DB7A9F6B-E75B-9747-9481-50F60CB31F6C}" destId="{016A7DD2-C3C0-BD41-9755-B2E48B4133CC}" srcOrd="1" destOrd="0" presId="urn:microsoft.com/office/officeart/2005/8/layout/hierarchy2"/>
    <dgm:cxn modelId="{9146F687-29FA-094E-B468-04806C6966F8}" type="presParOf" srcId="{016A7DD2-C3C0-BD41-9755-B2E48B4133CC}" destId="{C948080B-587C-1F48-B584-A3B3F75CDB2E}" srcOrd="0" destOrd="0" presId="urn:microsoft.com/office/officeart/2005/8/layout/hierarchy2"/>
    <dgm:cxn modelId="{286A03D6-246B-AF4A-8BF8-6BE166A49334}" type="presParOf" srcId="{C948080B-587C-1F48-B584-A3B3F75CDB2E}" destId="{B8A0C33A-1C53-2449-9D1E-0E749C726C8A}" srcOrd="0" destOrd="0" presId="urn:microsoft.com/office/officeart/2005/8/layout/hierarchy2"/>
    <dgm:cxn modelId="{71455916-30E5-F241-ABF8-23CF2E94A00F}" type="presParOf" srcId="{016A7DD2-C3C0-BD41-9755-B2E48B4133CC}" destId="{BDF76075-E34D-934A-9AFE-8280F7735495}" srcOrd="1" destOrd="0" presId="urn:microsoft.com/office/officeart/2005/8/layout/hierarchy2"/>
    <dgm:cxn modelId="{92DCA8E1-C0EA-E247-A2AA-CB2FD073302A}" type="presParOf" srcId="{BDF76075-E34D-934A-9AFE-8280F7735495}" destId="{8D01DB15-B1E9-F14A-9562-F8AFBC107CB6}" srcOrd="0" destOrd="0" presId="urn:microsoft.com/office/officeart/2005/8/layout/hierarchy2"/>
    <dgm:cxn modelId="{F7DAC98A-68A8-2F40-99CD-5EC8FBD2082D}" type="presParOf" srcId="{BDF76075-E34D-934A-9AFE-8280F7735495}" destId="{4ED7B7A6-114C-604E-807B-7C3EEAECA072}" srcOrd="1" destOrd="0" presId="urn:microsoft.com/office/officeart/2005/8/layout/hierarchy2"/>
    <dgm:cxn modelId="{C794386A-1603-5B46-B180-B3693C69D9CA}" type="presParOf" srcId="{4ED7B7A6-114C-604E-807B-7C3EEAECA072}" destId="{A9DACBDC-CC3C-F146-AFB9-3CFD968DFEC3}" srcOrd="0" destOrd="0" presId="urn:microsoft.com/office/officeart/2005/8/layout/hierarchy2"/>
    <dgm:cxn modelId="{AB10E983-4A38-3E49-ABB9-E96BAB79FC0E}" type="presParOf" srcId="{A9DACBDC-CC3C-F146-AFB9-3CFD968DFEC3}" destId="{FBF8A461-0CAA-A84E-80AF-9A2ECD3A14C0}" srcOrd="0" destOrd="0" presId="urn:microsoft.com/office/officeart/2005/8/layout/hierarchy2"/>
    <dgm:cxn modelId="{F9BD266E-CDCF-854A-A4E1-EE5A5C43D1BD}" type="presParOf" srcId="{4ED7B7A6-114C-604E-807B-7C3EEAECA072}" destId="{CF66931E-7FDA-BF45-8A6C-DA5C90156372}" srcOrd="1" destOrd="0" presId="urn:microsoft.com/office/officeart/2005/8/layout/hierarchy2"/>
    <dgm:cxn modelId="{3EC6F8F8-0476-0748-9D54-B05586BADFAC}" type="presParOf" srcId="{CF66931E-7FDA-BF45-8A6C-DA5C90156372}" destId="{966D10A6-D82A-CA41-ACD1-5F7631D7E6A3}" srcOrd="0" destOrd="0" presId="urn:microsoft.com/office/officeart/2005/8/layout/hierarchy2"/>
    <dgm:cxn modelId="{3F50EC9C-92B2-DA45-B3CC-D919E9F2B741}" type="presParOf" srcId="{CF66931E-7FDA-BF45-8A6C-DA5C90156372}" destId="{303A04A9-64FE-0446-BEC2-23934516A250}" srcOrd="1" destOrd="0" presId="urn:microsoft.com/office/officeart/2005/8/layout/hierarchy2"/>
    <dgm:cxn modelId="{20407871-DC9B-2345-82E7-1B56E5331888}" type="presParOf" srcId="{4ED7B7A6-114C-604E-807B-7C3EEAECA072}" destId="{0FF16790-E32D-7F49-877F-12172BCBCFC4}" srcOrd="2" destOrd="0" presId="urn:microsoft.com/office/officeart/2005/8/layout/hierarchy2"/>
    <dgm:cxn modelId="{8CA1F83D-C507-724A-8705-6C9B526133CD}" type="presParOf" srcId="{0FF16790-E32D-7F49-877F-12172BCBCFC4}" destId="{93A746AE-4547-B745-8DE7-830FAA35E28C}" srcOrd="0" destOrd="0" presId="urn:microsoft.com/office/officeart/2005/8/layout/hierarchy2"/>
    <dgm:cxn modelId="{3B9D0534-F60F-3B49-8EA7-DA32D124805E}" type="presParOf" srcId="{4ED7B7A6-114C-604E-807B-7C3EEAECA072}" destId="{7BF5F3CD-B4C6-EE4E-B8B9-201E62848435}" srcOrd="3" destOrd="0" presId="urn:microsoft.com/office/officeart/2005/8/layout/hierarchy2"/>
    <dgm:cxn modelId="{CEDE28E2-6445-C34F-BB41-47DB950245E1}" type="presParOf" srcId="{7BF5F3CD-B4C6-EE4E-B8B9-201E62848435}" destId="{24EC2175-B92F-AD4D-88A6-6172FC4410B3}" srcOrd="0" destOrd="0" presId="urn:microsoft.com/office/officeart/2005/8/layout/hierarchy2"/>
    <dgm:cxn modelId="{4DC29BE2-A000-5941-86EC-2E1802E08392}" type="presParOf" srcId="{7BF5F3CD-B4C6-EE4E-B8B9-201E62848435}" destId="{D716CB9A-9811-FB4C-BF5E-5E995A281A5D}" srcOrd="1" destOrd="0" presId="urn:microsoft.com/office/officeart/2005/8/layout/hierarchy2"/>
    <dgm:cxn modelId="{79C26934-3EF3-0C4C-84D2-6404E3E5AB00}" type="presParOf" srcId="{016A7DD2-C3C0-BD41-9755-B2E48B4133CC}" destId="{DEFFFBFF-06D9-CD4D-808C-3CCF81DA5F4C}" srcOrd="2" destOrd="0" presId="urn:microsoft.com/office/officeart/2005/8/layout/hierarchy2"/>
    <dgm:cxn modelId="{37C78A8C-ECA4-9147-BD93-57DB28BCA858}" type="presParOf" srcId="{DEFFFBFF-06D9-CD4D-808C-3CCF81DA5F4C}" destId="{1C1DD2C4-D26E-C141-B878-3690E0F8F982}" srcOrd="0" destOrd="0" presId="urn:microsoft.com/office/officeart/2005/8/layout/hierarchy2"/>
    <dgm:cxn modelId="{912B7190-FDEF-6C4C-BD55-238AE9A63991}" type="presParOf" srcId="{016A7DD2-C3C0-BD41-9755-B2E48B4133CC}" destId="{8A5E648D-FA70-7E40-AD37-731A438D5E1F}" srcOrd="3" destOrd="0" presId="urn:microsoft.com/office/officeart/2005/8/layout/hierarchy2"/>
    <dgm:cxn modelId="{F1EE186F-1D5C-234B-AFAF-21649133360F}" type="presParOf" srcId="{8A5E648D-FA70-7E40-AD37-731A438D5E1F}" destId="{1BB205EE-2215-D240-ACE7-316267737D85}" srcOrd="0" destOrd="0" presId="urn:microsoft.com/office/officeart/2005/8/layout/hierarchy2"/>
    <dgm:cxn modelId="{D48F4AC4-88F8-B140-83ED-1D551933255C}" type="presParOf" srcId="{8A5E648D-FA70-7E40-AD37-731A438D5E1F}" destId="{DD64243F-EA8F-F943-8399-8A87F4F02BC1}" srcOrd="1" destOrd="0" presId="urn:microsoft.com/office/officeart/2005/8/layout/hierarchy2"/>
    <dgm:cxn modelId="{53F7D667-8B0A-004A-BAE2-B782D92DCDDD}" type="presParOf" srcId="{DD64243F-EA8F-F943-8399-8A87F4F02BC1}" destId="{C0FA27C8-C604-7048-97AC-3B4543CECBCE}" srcOrd="0" destOrd="0" presId="urn:microsoft.com/office/officeart/2005/8/layout/hierarchy2"/>
    <dgm:cxn modelId="{D1C0DC57-3CFB-BB4E-AACB-267CB53DB77A}" type="presParOf" srcId="{C0FA27C8-C604-7048-97AC-3B4543CECBCE}" destId="{09403E65-20F8-104A-90B3-09FBCE2D0C31}" srcOrd="0" destOrd="0" presId="urn:microsoft.com/office/officeart/2005/8/layout/hierarchy2"/>
    <dgm:cxn modelId="{0645758B-F72E-9644-934A-53E336708549}" type="presParOf" srcId="{DD64243F-EA8F-F943-8399-8A87F4F02BC1}" destId="{BFBD9E07-6BAA-7E47-80A8-470BE7DC3C4B}" srcOrd="1" destOrd="0" presId="urn:microsoft.com/office/officeart/2005/8/layout/hierarchy2"/>
    <dgm:cxn modelId="{543F9730-E52F-A041-A2DE-C7930125ACD3}" type="presParOf" srcId="{BFBD9E07-6BAA-7E47-80A8-470BE7DC3C4B}" destId="{095027A8-2030-F84C-A2F9-AAF4D4344250}" srcOrd="0" destOrd="0" presId="urn:microsoft.com/office/officeart/2005/8/layout/hierarchy2"/>
    <dgm:cxn modelId="{180058A8-4B8B-3C48-98B4-889C96813A77}" type="presParOf" srcId="{BFBD9E07-6BAA-7E47-80A8-470BE7DC3C4B}" destId="{5B534AD5-4A62-704B-B6DC-DA1EEF68FAB0}" srcOrd="1" destOrd="0" presId="urn:microsoft.com/office/officeart/2005/8/layout/hierarchy2"/>
    <dgm:cxn modelId="{55DBD5B1-22BC-DD45-ABAF-9F7FB1CFEBF3}" type="presParOf" srcId="{DD64243F-EA8F-F943-8399-8A87F4F02BC1}" destId="{DDC82CB4-35A5-4F48-9F90-17927F3F1EE9}" srcOrd="2" destOrd="0" presId="urn:microsoft.com/office/officeart/2005/8/layout/hierarchy2"/>
    <dgm:cxn modelId="{13A562AF-FBED-5C49-B270-E2BA8E2508DE}" type="presParOf" srcId="{DDC82CB4-35A5-4F48-9F90-17927F3F1EE9}" destId="{6E9ECDCD-2A99-0A45-A8CE-0A72946B761F}" srcOrd="0" destOrd="0" presId="urn:microsoft.com/office/officeart/2005/8/layout/hierarchy2"/>
    <dgm:cxn modelId="{CBC875DA-EA83-6349-BBF3-B1C9D592E0DC}" type="presParOf" srcId="{DD64243F-EA8F-F943-8399-8A87F4F02BC1}" destId="{9E08C86C-7696-CC4F-84C2-5741A06ADA3E}" srcOrd="3" destOrd="0" presId="urn:microsoft.com/office/officeart/2005/8/layout/hierarchy2"/>
    <dgm:cxn modelId="{431F30D8-86DE-2E42-9167-8688D39A2134}" type="presParOf" srcId="{9E08C86C-7696-CC4F-84C2-5741A06ADA3E}" destId="{B19014D8-E0A8-334A-8DBD-0E8ADCDE77C8}" srcOrd="0" destOrd="0" presId="urn:microsoft.com/office/officeart/2005/8/layout/hierarchy2"/>
    <dgm:cxn modelId="{B0A6581E-62EB-9245-89FF-A9D7A27E935C}" type="presParOf" srcId="{9E08C86C-7696-CC4F-84C2-5741A06ADA3E}" destId="{7B7E44DD-61FE-9348-9C98-72457B40C920}" srcOrd="1" destOrd="0" presId="urn:microsoft.com/office/officeart/2005/8/layout/hierarchy2"/>
    <dgm:cxn modelId="{BD1131B4-974A-C446-9C96-93D73EAA2555}" type="presParOf" srcId="{DD64243F-EA8F-F943-8399-8A87F4F02BC1}" destId="{7F63407C-8806-734E-A6BE-8747EE3B155D}" srcOrd="4" destOrd="0" presId="urn:microsoft.com/office/officeart/2005/8/layout/hierarchy2"/>
    <dgm:cxn modelId="{4678F825-525F-F449-83E9-8BC9B60E52E6}" type="presParOf" srcId="{7F63407C-8806-734E-A6BE-8747EE3B155D}" destId="{57EA77D2-E76D-DA45-8DC7-BFB1F2E65D93}" srcOrd="0" destOrd="0" presId="urn:microsoft.com/office/officeart/2005/8/layout/hierarchy2"/>
    <dgm:cxn modelId="{BFFA0E84-C91D-F649-94F8-2880B40F82C8}" type="presParOf" srcId="{DD64243F-EA8F-F943-8399-8A87F4F02BC1}" destId="{DB5696F6-401F-AA4A-8415-7E148C83FC17}" srcOrd="5" destOrd="0" presId="urn:microsoft.com/office/officeart/2005/8/layout/hierarchy2"/>
    <dgm:cxn modelId="{44E2CD18-8410-5040-8344-E5A2F8CCE0C0}" type="presParOf" srcId="{DB5696F6-401F-AA4A-8415-7E148C83FC17}" destId="{F04C1C94-6B06-634B-92A3-829226A24065}" srcOrd="0" destOrd="0" presId="urn:microsoft.com/office/officeart/2005/8/layout/hierarchy2"/>
    <dgm:cxn modelId="{5635EA88-D014-CF46-B2DF-9491059118A2}" type="presParOf" srcId="{DB5696F6-401F-AA4A-8415-7E148C83FC17}" destId="{516E3D86-9BEA-DF4C-9D68-AFC736CE91C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81476A-2853-5749-997E-36B738C902B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F5EFCF-D31F-5F49-8125-088D907FB025}">
      <dgm:prSet phldrT="[Text]" custT="1"/>
      <dgm:spPr/>
      <dgm:t>
        <a:bodyPr/>
        <a:lstStyle/>
        <a:p>
          <a:r>
            <a:rPr lang="en-US" sz="2500" b="1" dirty="0" smtClean="0"/>
            <a:t>Fungal Sinusitis</a:t>
          </a:r>
          <a:endParaRPr lang="en-US" sz="2500" b="1" dirty="0"/>
        </a:p>
      </dgm:t>
    </dgm:pt>
    <dgm:pt modelId="{A3526C06-9806-0749-8054-A6007205979F}" type="parTrans" cxnId="{9A4DCB51-DEE4-2145-B205-FCB807AC3575}">
      <dgm:prSet/>
      <dgm:spPr/>
      <dgm:t>
        <a:bodyPr/>
        <a:lstStyle/>
        <a:p>
          <a:endParaRPr lang="en-US"/>
        </a:p>
      </dgm:t>
    </dgm:pt>
    <dgm:pt modelId="{F6BD6003-EE10-CF47-959A-5F5EE44FB129}" type="sibTrans" cxnId="{9A4DCB51-DEE4-2145-B205-FCB807AC3575}">
      <dgm:prSet/>
      <dgm:spPr/>
      <dgm:t>
        <a:bodyPr/>
        <a:lstStyle/>
        <a:p>
          <a:endParaRPr lang="en-US"/>
        </a:p>
      </dgm:t>
    </dgm:pt>
    <dgm:pt modelId="{2C983C48-0783-2B48-B5FB-6B7250B5DE1E}">
      <dgm:prSet phldrT="[Text]" custT="1"/>
      <dgm:spPr/>
      <dgm:t>
        <a:bodyPr/>
        <a:lstStyle/>
        <a:p>
          <a:r>
            <a:rPr lang="en-US" sz="2500" b="1" dirty="0" smtClean="0"/>
            <a:t>Invasive</a:t>
          </a:r>
          <a:endParaRPr lang="en-US" sz="2500" b="1" dirty="0"/>
        </a:p>
      </dgm:t>
    </dgm:pt>
    <dgm:pt modelId="{BAF855E7-D88E-EF4E-A2F1-841F8FA7BDA4}" type="parTrans" cxnId="{DC011A7D-1A57-9A41-BEFE-06AB8D79FAA9}">
      <dgm:prSet/>
      <dgm:spPr/>
      <dgm:t>
        <a:bodyPr/>
        <a:lstStyle/>
        <a:p>
          <a:endParaRPr lang="en-US"/>
        </a:p>
      </dgm:t>
    </dgm:pt>
    <dgm:pt modelId="{34F33636-41E0-074F-8E45-E61489BFF858}" type="sibTrans" cxnId="{DC011A7D-1A57-9A41-BEFE-06AB8D79FAA9}">
      <dgm:prSet/>
      <dgm:spPr/>
      <dgm:t>
        <a:bodyPr/>
        <a:lstStyle/>
        <a:p>
          <a:endParaRPr lang="en-US"/>
        </a:p>
      </dgm:t>
    </dgm:pt>
    <dgm:pt modelId="{A62A5F05-85FC-3548-8BC4-C599E0B85A70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 smtClean="0"/>
            <a:t>Acute</a:t>
          </a:r>
          <a:endParaRPr lang="en-US" b="1" dirty="0"/>
        </a:p>
      </dgm:t>
    </dgm:pt>
    <dgm:pt modelId="{781FD8C3-CE9F-454A-99C2-3FC6089B08AB}" type="parTrans" cxnId="{12C9972F-2C4B-8A45-9141-5A692F28CDEE}">
      <dgm:prSet/>
      <dgm:spPr/>
      <dgm:t>
        <a:bodyPr/>
        <a:lstStyle/>
        <a:p>
          <a:endParaRPr lang="en-US"/>
        </a:p>
      </dgm:t>
    </dgm:pt>
    <dgm:pt modelId="{F7F5A15B-81D8-C14A-9B40-16EB6C2D2112}" type="sibTrans" cxnId="{12C9972F-2C4B-8A45-9141-5A692F28CDEE}">
      <dgm:prSet/>
      <dgm:spPr/>
      <dgm:t>
        <a:bodyPr/>
        <a:lstStyle/>
        <a:p>
          <a:endParaRPr lang="en-US"/>
        </a:p>
      </dgm:t>
    </dgm:pt>
    <dgm:pt modelId="{EE9318D3-9A54-D44F-929C-64ABFD141752}">
      <dgm:prSet phldrT="[Text]" custT="1"/>
      <dgm:spPr/>
      <dgm:t>
        <a:bodyPr/>
        <a:lstStyle/>
        <a:p>
          <a:pPr>
            <a:spcAft>
              <a:spcPts val="450"/>
            </a:spcAft>
          </a:pPr>
          <a:r>
            <a:rPr lang="en-US" sz="2500" b="1" dirty="0" smtClean="0"/>
            <a:t>Non</a:t>
          </a:r>
        </a:p>
        <a:p>
          <a:pPr>
            <a:spcAft>
              <a:spcPts val="450"/>
            </a:spcAft>
          </a:pPr>
          <a:r>
            <a:rPr lang="en-US" sz="2500" b="1" dirty="0" smtClean="0"/>
            <a:t>invasive</a:t>
          </a:r>
          <a:endParaRPr lang="en-US" sz="2500" b="1" dirty="0"/>
        </a:p>
      </dgm:t>
    </dgm:pt>
    <dgm:pt modelId="{9CA00678-A1DB-8649-A79A-88713B68C698}" type="parTrans" cxnId="{05593238-BBC9-8D41-9CF0-AB4154C4E428}">
      <dgm:prSet/>
      <dgm:spPr/>
      <dgm:t>
        <a:bodyPr/>
        <a:lstStyle/>
        <a:p>
          <a:endParaRPr lang="en-US"/>
        </a:p>
      </dgm:t>
    </dgm:pt>
    <dgm:pt modelId="{29173A0F-1530-D64D-8BAC-5E3905643C46}" type="sibTrans" cxnId="{05593238-BBC9-8D41-9CF0-AB4154C4E428}">
      <dgm:prSet/>
      <dgm:spPr/>
      <dgm:t>
        <a:bodyPr/>
        <a:lstStyle/>
        <a:p>
          <a:endParaRPr lang="en-US"/>
        </a:p>
      </dgm:t>
    </dgm:pt>
    <dgm:pt modelId="{D6BF19DB-8ABC-D842-80F9-F9651DC70069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 smtClean="0">
              <a:solidFill>
                <a:srgbClr val="54638C"/>
              </a:solidFill>
            </a:rPr>
            <a:t>Fungus Ball</a:t>
          </a:r>
          <a:endParaRPr lang="en-US" b="1" dirty="0">
            <a:solidFill>
              <a:srgbClr val="54638C"/>
            </a:solidFill>
          </a:endParaRPr>
        </a:p>
      </dgm:t>
    </dgm:pt>
    <dgm:pt modelId="{6CCA626C-6C83-834C-A435-E23CEFB36993}" type="parTrans" cxnId="{939B5EFF-696D-2244-9004-5A184346D9E3}">
      <dgm:prSet/>
      <dgm:spPr/>
      <dgm:t>
        <a:bodyPr/>
        <a:lstStyle/>
        <a:p>
          <a:endParaRPr lang="en-US"/>
        </a:p>
      </dgm:t>
    </dgm:pt>
    <dgm:pt modelId="{E7F3B9DC-9861-F34F-B37C-2301477B7941}" type="sibTrans" cxnId="{939B5EFF-696D-2244-9004-5A184346D9E3}">
      <dgm:prSet/>
      <dgm:spPr/>
      <dgm:t>
        <a:bodyPr/>
        <a:lstStyle/>
        <a:p>
          <a:endParaRPr lang="en-US"/>
        </a:p>
      </dgm:t>
    </dgm:pt>
    <dgm:pt modelId="{732B1A74-50AC-FA40-A651-8027EBBD3DA3}">
      <dgm:prSet/>
      <dgm:spPr>
        <a:solidFill>
          <a:schemeClr val="tx2"/>
        </a:solidFill>
      </dgm:spPr>
      <dgm:t>
        <a:bodyPr/>
        <a:lstStyle/>
        <a:p>
          <a:r>
            <a:rPr lang="en-US" b="1" dirty="0" smtClean="0">
              <a:solidFill>
                <a:srgbClr val="54638C"/>
              </a:solidFill>
            </a:rPr>
            <a:t>Allergic</a:t>
          </a:r>
          <a:endParaRPr lang="en-US" b="1" dirty="0">
            <a:solidFill>
              <a:srgbClr val="54638C"/>
            </a:solidFill>
          </a:endParaRPr>
        </a:p>
      </dgm:t>
    </dgm:pt>
    <dgm:pt modelId="{38FB1CDD-3036-D744-8E2C-C70A7139F6F3}" type="parTrans" cxnId="{26619293-3193-9F42-B9B3-AD17353F31FA}">
      <dgm:prSet/>
      <dgm:spPr/>
      <dgm:t>
        <a:bodyPr/>
        <a:lstStyle/>
        <a:p>
          <a:endParaRPr lang="en-US"/>
        </a:p>
      </dgm:t>
    </dgm:pt>
    <dgm:pt modelId="{5B5BD272-8D42-CA41-86E8-4C2616E93441}" type="sibTrans" cxnId="{26619293-3193-9F42-B9B3-AD17353F31FA}">
      <dgm:prSet/>
      <dgm:spPr/>
      <dgm:t>
        <a:bodyPr/>
        <a:lstStyle/>
        <a:p>
          <a:endParaRPr lang="en-US"/>
        </a:p>
      </dgm:t>
    </dgm:pt>
    <dgm:pt modelId="{BF471DEC-197F-C142-987A-9B434CCC098A}">
      <dgm:prSet/>
      <dgm:spPr/>
      <dgm:t>
        <a:bodyPr/>
        <a:lstStyle/>
        <a:p>
          <a:r>
            <a:rPr lang="en-US" b="1" dirty="0" err="1" smtClean="0">
              <a:solidFill>
                <a:srgbClr val="54638C"/>
              </a:solidFill>
            </a:rPr>
            <a:t>Nonallergic</a:t>
          </a:r>
          <a:endParaRPr lang="en-US" b="1" dirty="0">
            <a:solidFill>
              <a:srgbClr val="54638C"/>
            </a:solidFill>
          </a:endParaRPr>
        </a:p>
      </dgm:t>
    </dgm:pt>
    <dgm:pt modelId="{C3A06EC6-44F1-CF4E-9BD0-E7FEA5654622}" type="parTrans" cxnId="{D2805668-CFCE-5745-9EED-4BD5D13523D6}">
      <dgm:prSet/>
      <dgm:spPr/>
      <dgm:t>
        <a:bodyPr/>
        <a:lstStyle/>
        <a:p>
          <a:endParaRPr lang="en-US"/>
        </a:p>
      </dgm:t>
    </dgm:pt>
    <dgm:pt modelId="{3DB7949A-0D67-5942-96E6-B02455B034A0}" type="sibTrans" cxnId="{D2805668-CFCE-5745-9EED-4BD5D13523D6}">
      <dgm:prSet/>
      <dgm:spPr/>
      <dgm:t>
        <a:bodyPr/>
        <a:lstStyle/>
        <a:p>
          <a:endParaRPr lang="en-US"/>
        </a:p>
      </dgm:t>
    </dgm:pt>
    <dgm:pt modelId="{1AA9E0B1-243B-7C46-A2BC-F916F9DF114B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 smtClean="0">
              <a:solidFill>
                <a:srgbClr val="54638C"/>
              </a:solidFill>
            </a:rPr>
            <a:t>Chronic</a:t>
          </a:r>
          <a:endParaRPr lang="en-US" b="1" dirty="0">
            <a:solidFill>
              <a:srgbClr val="54638C"/>
            </a:solidFill>
          </a:endParaRPr>
        </a:p>
      </dgm:t>
    </dgm:pt>
    <dgm:pt modelId="{9C901BD5-1C1C-2F47-A58E-8B8A130CCDCE}" type="sibTrans" cxnId="{0C34AD0E-9036-0D40-ABF2-AE791064BD92}">
      <dgm:prSet/>
      <dgm:spPr/>
      <dgm:t>
        <a:bodyPr/>
        <a:lstStyle/>
        <a:p>
          <a:endParaRPr lang="en-US"/>
        </a:p>
      </dgm:t>
    </dgm:pt>
    <dgm:pt modelId="{30503FDD-5022-6442-811F-A16468BD9747}" type="parTrans" cxnId="{0C34AD0E-9036-0D40-ABF2-AE791064BD92}">
      <dgm:prSet/>
      <dgm:spPr/>
      <dgm:t>
        <a:bodyPr/>
        <a:lstStyle/>
        <a:p>
          <a:endParaRPr lang="en-US"/>
        </a:p>
      </dgm:t>
    </dgm:pt>
    <dgm:pt modelId="{1C8382F3-27F2-B94D-8A8A-8122BF5FA1DE}" type="pres">
      <dgm:prSet presAssocID="{6481476A-2853-5749-997E-36B738C902B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7A9F6B-E75B-9747-9481-50F60CB31F6C}" type="pres">
      <dgm:prSet presAssocID="{27F5EFCF-D31F-5F49-8125-088D907FB025}" presName="root1" presStyleCnt="0"/>
      <dgm:spPr/>
    </dgm:pt>
    <dgm:pt modelId="{30B085B7-9595-9F45-9512-24FFFB27047E}" type="pres">
      <dgm:prSet presAssocID="{27F5EFCF-D31F-5F49-8125-088D907FB02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6A7DD2-C3C0-BD41-9755-B2E48B4133CC}" type="pres">
      <dgm:prSet presAssocID="{27F5EFCF-D31F-5F49-8125-088D907FB025}" presName="level2hierChild" presStyleCnt="0"/>
      <dgm:spPr/>
    </dgm:pt>
    <dgm:pt modelId="{C948080B-587C-1F48-B584-A3B3F75CDB2E}" type="pres">
      <dgm:prSet presAssocID="{BAF855E7-D88E-EF4E-A2F1-841F8FA7BDA4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B8A0C33A-1C53-2449-9D1E-0E749C726C8A}" type="pres">
      <dgm:prSet presAssocID="{BAF855E7-D88E-EF4E-A2F1-841F8FA7BDA4}" presName="connTx" presStyleLbl="parChTrans1D2" presStyleIdx="0" presStyleCnt="2"/>
      <dgm:spPr/>
      <dgm:t>
        <a:bodyPr/>
        <a:lstStyle/>
        <a:p>
          <a:endParaRPr lang="en-US"/>
        </a:p>
      </dgm:t>
    </dgm:pt>
    <dgm:pt modelId="{BDF76075-E34D-934A-9AFE-8280F7735495}" type="pres">
      <dgm:prSet presAssocID="{2C983C48-0783-2B48-B5FB-6B7250B5DE1E}" presName="root2" presStyleCnt="0"/>
      <dgm:spPr/>
    </dgm:pt>
    <dgm:pt modelId="{8D01DB15-B1E9-F14A-9562-F8AFBC107CB6}" type="pres">
      <dgm:prSet presAssocID="{2C983C48-0783-2B48-B5FB-6B7250B5DE1E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D7B7A6-114C-604E-807B-7C3EEAECA072}" type="pres">
      <dgm:prSet presAssocID="{2C983C48-0783-2B48-B5FB-6B7250B5DE1E}" presName="level3hierChild" presStyleCnt="0"/>
      <dgm:spPr/>
    </dgm:pt>
    <dgm:pt modelId="{A9DACBDC-CC3C-F146-AFB9-3CFD968DFEC3}" type="pres">
      <dgm:prSet presAssocID="{781FD8C3-CE9F-454A-99C2-3FC6089B08AB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FBF8A461-0CAA-A84E-80AF-9A2ECD3A14C0}" type="pres">
      <dgm:prSet presAssocID="{781FD8C3-CE9F-454A-99C2-3FC6089B08AB}" presName="connTx" presStyleLbl="parChTrans1D3" presStyleIdx="0" presStyleCnt="5"/>
      <dgm:spPr/>
      <dgm:t>
        <a:bodyPr/>
        <a:lstStyle/>
        <a:p>
          <a:endParaRPr lang="en-US"/>
        </a:p>
      </dgm:t>
    </dgm:pt>
    <dgm:pt modelId="{CF66931E-7FDA-BF45-8A6C-DA5C90156372}" type="pres">
      <dgm:prSet presAssocID="{A62A5F05-85FC-3548-8BC4-C599E0B85A70}" presName="root2" presStyleCnt="0"/>
      <dgm:spPr/>
    </dgm:pt>
    <dgm:pt modelId="{966D10A6-D82A-CA41-ACD1-5F7631D7E6A3}" type="pres">
      <dgm:prSet presAssocID="{A62A5F05-85FC-3548-8BC4-C599E0B85A70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3A04A9-64FE-0446-BEC2-23934516A250}" type="pres">
      <dgm:prSet presAssocID="{A62A5F05-85FC-3548-8BC4-C599E0B85A70}" presName="level3hierChild" presStyleCnt="0"/>
      <dgm:spPr/>
    </dgm:pt>
    <dgm:pt modelId="{0FF16790-E32D-7F49-877F-12172BCBCFC4}" type="pres">
      <dgm:prSet presAssocID="{30503FDD-5022-6442-811F-A16468BD9747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93A746AE-4547-B745-8DE7-830FAA35E28C}" type="pres">
      <dgm:prSet presAssocID="{30503FDD-5022-6442-811F-A16468BD9747}" presName="connTx" presStyleLbl="parChTrans1D3" presStyleIdx="1" presStyleCnt="5"/>
      <dgm:spPr/>
      <dgm:t>
        <a:bodyPr/>
        <a:lstStyle/>
        <a:p>
          <a:endParaRPr lang="en-US"/>
        </a:p>
      </dgm:t>
    </dgm:pt>
    <dgm:pt modelId="{7BF5F3CD-B4C6-EE4E-B8B9-201E62848435}" type="pres">
      <dgm:prSet presAssocID="{1AA9E0B1-243B-7C46-A2BC-F916F9DF114B}" presName="root2" presStyleCnt="0"/>
      <dgm:spPr/>
    </dgm:pt>
    <dgm:pt modelId="{24EC2175-B92F-AD4D-88A6-6172FC4410B3}" type="pres">
      <dgm:prSet presAssocID="{1AA9E0B1-243B-7C46-A2BC-F916F9DF114B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16CB9A-9811-FB4C-BF5E-5E995A281A5D}" type="pres">
      <dgm:prSet presAssocID="{1AA9E0B1-243B-7C46-A2BC-F916F9DF114B}" presName="level3hierChild" presStyleCnt="0"/>
      <dgm:spPr/>
    </dgm:pt>
    <dgm:pt modelId="{DEFFFBFF-06D9-CD4D-808C-3CCF81DA5F4C}" type="pres">
      <dgm:prSet presAssocID="{9CA00678-A1DB-8649-A79A-88713B68C698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1C1DD2C4-D26E-C141-B878-3690E0F8F982}" type="pres">
      <dgm:prSet presAssocID="{9CA00678-A1DB-8649-A79A-88713B68C698}" presName="connTx" presStyleLbl="parChTrans1D2" presStyleIdx="1" presStyleCnt="2"/>
      <dgm:spPr/>
      <dgm:t>
        <a:bodyPr/>
        <a:lstStyle/>
        <a:p>
          <a:endParaRPr lang="en-US"/>
        </a:p>
      </dgm:t>
    </dgm:pt>
    <dgm:pt modelId="{8A5E648D-FA70-7E40-AD37-731A438D5E1F}" type="pres">
      <dgm:prSet presAssocID="{EE9318D3-9A54-D44F-929C-64ABFD141752}" presName="root2" presStyleCnt="0"/>
      <dgm:spPr/>
    </dgm:pt>
    <dgm:pt modelId="{1BB205EE-2215-D240-ACE7-316267737D85}" type="pres">
      <dgm:prSet presAssocID="{EE9318D3-9A54-D44F-929C-64ABFD141752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64243F-EA8F-F943-8399-8A87F4F02BC1}" type="pres">
      <dgm:prSet presAssocID="{EE9318D3-9A54-D44F-929C-64ABFD141752}" presName="level3hierChild" presStyleCnt="0"/>
      <dgm:spPr/>
    </dgm:pt>
    <dgm:pt modelId="{C0FA27C8-C604-7048-97AC-3B4543CECBCE}" type="pres">
      <dgm:prSet presAssocID="{6CCA626C-6C83-834C-A435-E23CEFB36993}" presName="conn2-1" presStyleLbl="parChTrans1D3" presStyleIdx="2" presStyleCnt="5"/>
      <dgm:spPr/>
      <dgm:t>
        <a:bodyPr/>
        <a:lstStyle/>
        <a:p>
          <a:endParaRPr lang="en-US"/>
        </a:p>
      </dgm:t>
    </dgm:pt>
    <dgm:pt modelId="{09403E65-20F8-104A-90B3-09FBCE2D0C31}" type="pres">
      <dgm:prSet presAssocID="{6CCA626C-6C83-834C-A435-E23CEFB36993}" presName="connTx" presStyleLbl="parChTrans1D3" presStyleIdx="2" presStyleCnt="5"/>
      <dgm:spPr/>
      <dgm:t>
        <a:bodyPr/>
        <a:lstStyle/>
        <a:p>
          <a:endParaRPr lang="en-US"/>
        </a:p>
      </dgm:t>
    </dgm:pt>
    <dgm:pt modelId="{BFBD9E07-6BAA-7E47-80A8-470BE7DC3C4B}" type="pres">
      <dgm:prSet presAssocID="{D6BF19DB-8ABC-D842-80F9-F9651DC70069}" presName="root2" presStyleCnt="0"/>
      <dgm:spPr/>
    </dgm:pt>
    <dgm:pt modelId="{095027A8-2030-F84C-A2F9-AAF4D4344250}" type="pres">
      <dgm:prSet presAssocID="{D6BF19DB-8ABC-D842-80F9-F9651DC70069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534AD5-4A62-704B-B6DC-DA1EEF68FAB0}" type="pres">
      <dgm:prSet presAssocID="{D6BF19DB-8ABC-D842-80F9-F9651DC70069}" presName="level3hierChild" presStyleCnt="0"/>
      <dgm:spPr/>
    </dgm:pt>
    <dgm:pt modelId="{DDC82CB4-35A5-4F48-9F90-17927F3F1EE9}" type="pres">
      <dgm:prSet presAssocID="{38FB1CDD-3036-D744-8E2C-C70A7139F6F3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6E9ECDCD-2A99-0A45-A8CE-0A72946B761F}" type="pres">
      <dgm:prSet presAssocID="{38FB1CDD-3036-D744-8E2C-C70A7139F6F3}" presName="connTx" presStyleLbl="parChTrans1D3" presStyleIdx="3" presStyleCnt="5"/>
      <dgm:spPr/>
      <dgm:t>
        <a:bodyPr/>
        <a:lstStyle/>
        <a:p>
          <a:endParaRPr lang="en-US"/>
        </a:p>
      </dgm:t>
    </dgm:pt>
    <dgm:pt modelId="{9E08C86C-7696-CC4F-84C2-5741A06ADA3E}" type="pres">
      <dgm:prSet presAssocID="{732B1A74-50AC-FA40-A651-8027EBBD3DA3}" presName="root2" presStyleCnt="0"/>
      <dgm:spPr/>
    </dgm:pt>
    <dgm:pt modelId="{B19014D8-E0A8-334A-8DBD-0E8ADCDE77C8}" type="pres">
      <dgm:prSet presAssocID="{732B1A74-50AC-FA40-A651-8027EBBD3DA3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7E44DD-61FE-9348-9C98-72457B40C920}" type="pres">
      <dgm:prSet presAssocID="{732B1A74-50AC-FA40-A651-8027EBBD3DA3}" presName="level3hierChild" presStyleCnt="0"/>
      <dgm:spPr/>
    </dgm:pt>
    <dgm:pt modelId="{7F63407C-8806-734E-A6BE-8747EE3B155D}" type="pres">
      <dgm:prSet presAssocID="{C3A06EC6-44F1-CF4E-9BD0-E7FEA5654622}" presName="conn2-1" presStyleLbl="parChTrans1D3" presStyleIdx="4" presStyleCnt="5"/>
      <dgm:spPr/>
      <dgm:t>
        <a:bodyPr/>
        <a:lstStyle/>
        <a:p>
          <a:endParaRPr lang="en-US"/>
        </a:p>
      </dgm:t>
    </dgm:pt>
    <dgm:pt modelId="{57EA77D2-E76D-DA45-8DC7-BFB1F2E65D93}" type="pres">
      <dgm:prSet presAssocID="{C3A06EC6-44F1-CF4E-9BD0-E7FEA5654622}" presName="connTx" presStyleLbl="parChTrans1D3" presStyleIdx="4" presStyleCnt="5"/>
      <dgm:spPr/>
      <dgm:t>
        <a:bodyPr/>
        <a:lstStyle/>
        <a:p>
          <a:endParaRPr lang="en-US"/>
        </a:p>
      </dgm:t>
    </dgm:pt>
    <dgm:pt modelId="{DB5696F6-401F-AA4A-8415-7E148C83FC17}" type="pres">
      <dgm:prSet presAssocID="{BF471DEC-197F-C142-987A-9B434CCC098A}" presName="root2" presStyleCnt="0"/>
      <dgm:spPr/>
    </dgm:pt>
    <dgm:pt modelId="{F04C1C94-6B06-634B-92A3-829226A24065}" type="pres">
      <dgm:prSet presAssocID="{BF471DEC-197F-C142-987A-9B434CCC098A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6E3D86-9BEA-DF4C-9D68-AFC736CE91C5}" type="pres">
      <dgm:prSet presAssocID="{BF471DEC-197F-C142-987A-9B434CCC098A}" presName="level3hierChild" presStyleCnt="0"/>
      <dgm:spPr/>
    </dgm:pt>
  </dgm:ptLst>
  <dgm:cxnLst>
    <dgm:cxn modelId="{794E1C66-AC6F-E940-9C99-272610F2844F}" type="presOf" srcId="{6CCA626C-6C83-834C-A435-E23CEFB36993}" destId="{09403E65-20F8-104A-90B3-09FBCE2D0C31}" srcOrd="1" destOrd="0" presId="urn:microsoft.com/office/officeart/2005/8/layout/hierarchy2"/>
    <dgm:cxn modelId="{939B5EFF-696D-2244-9004-5A184346D9E3}" srcId="{EE9318D3-9A54-D44F-929C-64ABFD141752}" destId="{D6BF19DB-8ABC-D842-80F9-F9651DC70069}" srcOrd="0" destOrd="0" parTransId="{6CCA626C-6C83-834C-A435-E23CEFB36993}" sibTransId="{E7F3B9DC-9861-F34F-B37C-2301477B7941}"/>
    <dgm:cxn modelId="{6CEFE72D-2FEC-244C-83CC-E6BC9A5149C5}" type="presOf" srcId="{38FB1CDD-3036-D744-8E2C-C70A7139F6F3}" destId="{6E9ECDCD-2A99-0A45-A8CE-0A72946B761F}" srcOrd="1" destOrd="0" presId="urn:microsoft.com/office/officeart/2005/8/layout/hierarchy2"/>
    <dgm:cxn modelId="{68529017-2A67-EC43-932E-C8820F94939A}" type="presOf" srcId="{38FB1CDD-3036-D744-8E2C-C70A7139F6F3}" destId="{DDC82CB4-35A5-4F48-9F90-17927F3F1EE9}" srcOrd="0" destOrd="0" presId="urn:microsoft.com/office/officeart/2005/8/layout/hierarchy2"/>
    <dgm:cxn modelId="{12C9972F-2C4B-8A45-9141-5A692F28CDEE}" srcId="{2C983C48-0783-2B48-B5FB-6B7250B5DE1E}" destId="{A62A5F05-85FC-3548-8BC4-C599E0B85A70}" srcOrd="0" destOrd="0" parTransId="{781FD8C3-CE9F-454A-99C2-3FC6089B08AB}" sibTransId="{F7F5A15B-81D8-C14A-9B40-16EB6C2D2112}"/>
    <dgm:cxn modelId="{0C34AD0E-9036-0D40-ABF2-AE791064BD92}" srcId="{2C983C48-0783-2B48-B5FB-6B7250B5DE1E}" destId="{1AA9E0B1-243B-7C46-A2BC-F916F9DF114B}" srcOrd="1" destOrd="0" parTransId="{30503FDD-5022-6442-811F-A16468BD9747}" sibTransId="{9C901BD5-1C1C-2F47-A58E-8B8A130CCDCE}"/>
    <dgm:cxn modelId="{80844514-BE97-3B4A-8684-06F2CD954040}" type="presOf" srcId="{A62A5F05-85FC-3548-8BC4-C599E0B85A70}" destId="{966D10A6-D82A-CA41-ACD1-5F7631D7E6A3}" srcOrd="0" destOrd="0" presId="urn:microsoft.com/office/officeart/2005/8/layout/hierarchy2"/>
    <dgm:cxn modelId="{095A9E3B-594A-4141-B0D9-AC3DB28284B3}" type="presOf" srcId="{1AA9E0B1-243B-7C46-A2BC-F916F9DF114B}" destId="{24EC2175-B92F-AD4D-88A6-6172FC4410B3}" srcOrd="0" destOrd="0" presId="urn:microsoft.com/office/officeart/2005/8/layout/hierarchy2"/>
    <dgm:cxn modelId="{A3C54DCB-F2B9-AE4E-8A3A-A982512762D4}" type="presOf" srcId="{BAF855E7-D88E-EF4E-A2F1-841F8FA7BDA4}" destId="{C948080B-587C-1F48-B584-A3B3F75CDB2E}" srcOrd="0" destOrd="0" presId="urn:microsoft.com/office/officeart/2005/8/layout/hierarchy2"/>
    <dgm:cxn modelId="{1DAB7817-C940-B144-A000-94D161C71A4F}" type="presOf" srcId="{781FD8C3-CE9F-454A-99C2-3FC6089B08AB}" destId="{FBF8A461-0CAA-A84E-80AF-9A2ECD3A14C0}" srcOrd="1" destOrd="0" presId="urn:microsoft.com/office/officeart/2005/8/layout/hierarchy2"/>
    <dgm:cxn modelId="{9A4DCB51-DEE4-2145-B205-FCB807AC3575}" srcId="{6481476A-2853-5749-997E-36B738C902B4}" destId="{27F5EFCF-D31F-5F49-8125-088D907FB025}" srcOrd="0" destOrd="0" parTransId="{A3526C06-9806-0749-8054-A6007205979F}" sibTransId="{F6BD6003-EE10-CF47-959A-5F5EE44FB129}"/>
    <dgm:cxn modelId="{DC011A7D-1A57-9A41-BEFE-06AB8D79FAA9}" srcId="{27F5EFCF-D31F-5F49-8125-088D907FB025}" destId="{2C983C48-0783-2B48-B5FB-6B7250B5DE1E}" srcOrd="0" destOrd="0" parTransId="{BAF855E7-D88E-EF4E-A2F1-841F8FA7BDA4}" sibTransId="{34F33636-41E0-074F-8E45-E61489BFF858}"/>
    <dgm:cxn modelId="{19D3F4EF-1CE0-E648-83DE-72E83BBC65B1}" type="presOf" srcId="{732B1A74-50AC-FA40-A651-8027EBBD3DA3}" destId="{B19014D8-E0A8-334A-8DBD-0E8ADCDE77C8}" srcOrd="0" destOrd="0" presId="urn:microsoft.com/office/officeart/2005/8/layout/hierarchy2"/>
    <dgm:cxn modelId="{F991CE74-4547-AC47-B535-D4624A2D4030}" type="presOf" srcId="{C3A06EC6-44F1-CF4E-9BD0-E7FEA5654622}" destId="{7F63407C-8806-734E-A6BE-8747EE3B155D}" srcOrd="0" destOrd="0" presId="urn:microsoft.com/office/officeart/2005/8/layout/hierarchy2"/>
    <dgm:cxn modelId="{26619293-3193-9F42-B9B3-AD17353F31FA}" srcId="{EE9318D3-9A54-D44F-929C-64ABFD141752}" destId="{732B1A74-50AC-FA40-A651-8027EBBD3DA3}" srcOrd="1" destOrd="0" parTransId="{38FB1CDD-3036-D744-8E2C-C70A7139F6F3}" sibTransId="{5B5BD272-8D42-CA41-86E8-4C2616E93441}"/>
    <dgm:cxn modelId="{C6D5A12A-94E4-F54D-89DA-57E8CE353405}" type="presOf" srcId="{2C983C48-0783-2B48-B5FB-6B7250B5DE1E}" destId="{8D01DB15-B1E9-F14A-9562-F8AFBC107CB6}" srcOrd="0" destOrd="0" presId="urn:microsoft.com/office/officeart/2005/8/layout/hierarchy2"/>
    <dgm:cxn modelId="{05593238-BBC9-8D41-9CF0-AB4154C4E428}" srcId="{27F5EFCF-D31F-5F49-8125-088D907FB025}" destId="{EE9318D3-9A54-D44F-929C-64ABFD141752}" srcOrd="1" destOrd="0" parTransId="{9CA00678-A1DB-8649-A79A-88713B68C698}" sibTransId="{29173A0F-1530-D64D-8BAC-5E3905643C46}"/>
    <dgm:cxn modelId="{20A9A7DD-38BB-FD4B-85E3-BB2EB084533D}" type="presOf" srcId="{781FD8C3-CE9F-454A-99C2-3FC6089B08AB}" destId="{A9DACBDC-CC3C-F146-AFB9-3CFD968DFEC3}" srcOrd="0" destOrd="0" presId="urn:microsoft.com/office/officeart/2005/8/layout/hierarchy2"/>
    <dgm:cxn modelId="{97C10FDB-E9DC-4F45-BAF9-D427DD638337}" type="presOf" srcId="{30503FDD-5022-6442-811F-A16468BD9747}" destId="{0FF16790-E32D-7F49-877F-12172BCBCFC4}" srcOrd="0" destOrd="0" presId="urn:microsoft.com/office/officeart/2005/8/layout/hierarchy2"/>
    <dgm:cxn modelId="{62F87215-16EE-8A40-8A7C-9A7F9FE08365}" type="presOf" srcId="{C3A06EC6-44F1-CF4E-9BD0-E7FEA5654622}" destId="{57EA77D2-E76D-DA45-8DC7-BFB1F2E65D93}" srcOrd="1" destOrd="0" presId="urn:microsoft.com/office/officeart/2005/8/layout/hierarchy2"/>
    <dgm:cxn modelId="{D2805668-CFCE-5745-9EED-4BD5D13523D6}" srcId="{EE9318D3-9A54-D44F-929C-64ABFD141752}" destId="{BF471DEC-197F-C142-987A-9B434CCC098A}" srcOrd="2" destOrd="0" parTransId="{C3A06EC6-44F1-CF4E-9BD0-E7FEA5654622}" sibTransId="{3DB7949A-0D67-5942-96E6-B02455B034A0}"/>
    <dgm:cxn modelId="{2E39D1F9-5A6F-E648-8A30-091AEDE998AA}" type="presOf" srcId="{BAF855E7-D88E-EF4E-A2F1-841F8FA7BDA4}" destId="{B8A0C33A-1C53-2449-9D1E-0E749C726C8A}" srcOrd="1" destOrd="0" presId="urn:microsoft.com/office/officeart/2005/8/layout/hierarchy2"/>
    <dgm:cxn modelId="{179A39BD-C726-F842-BCF5-08710B332900}" type="presOf" srcId="{BF471DEC-197F-C142-987A-9B434CCC098A}" destId="{F04C1C94-6B06-634B-92A3-829226A24065}" srcOrd="0" destOrd="0" presId="urn:microsoft.com/office/officeart/2005/8/layout/hierarchy2"/>
    <dgm:cxn modelId="{8058FE11-0A90-6A44-8754-895614955B00}" type="presOf" srcId="{9CA00678-A1DB-8649-A79A-88713B68C698}" destId="{1C1DD2C4-D26E-C141-B878-3690E0F8F982}" srcOrd="1" destOrd="0" presId="urn:microsoft.com/office/officeart/2005/8/layout/hierarchy2"/>
    <dgm:cxn modelId="{4057D884-5FE7-C746-850B-D4B361EC25D5}" type="presOf" srcId="{9CA00678-A1DB-8649-A79A-88713B68C698}" destId="{DEFFFBFF-06D9-CD4D-808C-3CCF81DA5F4C}" srcOrd="0" destOrd="0" presId="urn:microsoft.com/office/officeart/2005/8/layout/hierarchy2"/>
    <dgm:cxn modelId="{AD36AE47-E856-C44F-B451-61EDF3477265}" type="presOf" srcId="{EE9318D3-9A54-D44F-929C-64ABFD141752}" destId="{1BB205EE-2215-D240-ACE7-316267737D85}" srcOrd="0" destOrd="0" presId="urn:microsoft.com/office/officeart/2005/8/layout/hierarchy2"/>
    <dgm:cxn modelId="{AC5A6CA6-3307-8E4F-9843-C696660A3C70}" type="presOf" srcId="{D6BF19DB-8ABC-D842-80F9-F9651DC70069}" destId="{095027A8-2030-F84C-A2F9-AAF4D4344250}" srcOrd="0" destOrd="0" presId="urn:microsoft.com/office/officeart/2005/8/layout/hierarchy2"/>
    <dgm:cxn modelId="{0072718C-701E-FA49-854F-07EFE1DE83ED}" type="presOf" srcId="{6CCA626C-6C83-834C-A435-E23CEFB36993}" destId="{C0FA27C8-C604-7048-97AC-3B4543CECBCE}" srcOrd="0" destOrd="0" presId="urn:microsoft.com/office/officeart/2005/8/layout/hierarchy2"/>
    <dgm:cxn modelId="{708FAF13-2F31-2C49-BE08-954092E6F043}" type="presOf" srcId="{30503FDD-5022-6442-811F-A16468BD9747}" destId="{93A746AE-4547-B745-8DE7-830FAA35E28C}" srcOrd="1" destOrd="0" presId="urn:microsoft.com/office/officeart/2005/8/layout/hierarchy2"/>
    <dgm:cxn modelId="{06030693-F5A7-0C40-9F78-B28CF0C6FB27}" type="presOf" srcId="{6481476A-2853-5749-997E-36B738C902B4}" destId="{1C8382F3-27F2-B94D-8A8A-8122BF5FA1DE}" srcOrd="0" destOrd="0" presId="urn:microsoft.com/office/officeart/2005/8/layout/hierarchy2"/>
    <dgm:cxn modelId="{480945ED-B219-5340-99DB-5752CF2F08AB}" type="presOf" srcId="{27F5EFCF-D31F-5F49-8125-088D907FB025}" destId="{30B085B7-9595-9F45-9512-24FFFB27047E}" srcOrd="0" destOrd="0" presId="urn:microsoft.com/office/officeart/2005/8/layout/hierarchy2"/>
    <dgm:cxn modelId="{2D818F6F-DDDD-AE4B-8CC2-B40407B97FDA}" type="presParOf" srcId="{1C8382F3-27F2-B94D-8A8A-8122BF5FA1DE}" destId="{DB7A9F6B-E75B-9747-9481-50F60CB31F6C}" srcOrd="0" destOrd="0" presId="urn:microsoft.com/office/officeart/2005/8/layout/hierarchy2"/>
    <dgm:cxn modelId="{C30F2A5C-D563-6B43-93E1-51D5779FADD8}" type="presParOf" srcId="{DB7A9F6B-E75B-9747-9481-50F60CB31F6C}" destId="{30B085B7-9595-9F45-9512-24FFFB27047E}" srcOrd="0" destOrd="0" presId="urn:microsoft.com/office/officeart/2005/8/layout/hierarchy2"/>
    <dgm:cxn modelId="{DBF5437F-55A4-4F48-B1DF-546EEEF34E14}" type="presParOf" srcId="{DB7A9F6B-E75B-9747-9481-50F60CB31F6C}" destId="{016A7DD2-C3C0-BD41-9755-B2E48B4133CC}" srcOrd="1" destOrd="0" presId="urn:microsoft.com/office/officeart/2005/8/layout/hierarchy2"/>
    <dgm:cxn modelId="{734CD473-7584-9A4A-B993-4020AB37201A}" type="presParOf" srcId="{016A7DD2-C3C0-BD41-9755-B2E48B4133CC}" destId="{C948080B-587C-1F48-B584-A3B3F75CDB2E}" srcOrd="0" destOrd="0" presId="urn:microsoft.com/office/officeart/2005/8/layout/hierarchy2"/>
    <dgm:cxn modelId="{4116F18C-4022-C347-953C-45F5A65469D6}" type="presParOf" srcId="{C948080B-587C-1F48-B584-A3B3F75CDB2E}" destId="{B8A0C33A-1C53-2449-9D1E-0E749C726C8A}" srcOrd="0" destOrd="0" presId="urn:microsoft.com/office/officeart/2005/8/layout/hierarchy2"/>
    <dgm:cxn modelId="{807E68A2-AF15-D142-A827-FE377ADC7CDC}" type="presParOf" srcId="{016A7DD2-C3C0-BD41-9755-B2E48B4133CC}" destId="{BDF76075-E34D-934A-9AFE-8280F7735495}" srcOrd="1" destOrd="0" presId="urn:microsoft.com/office/officeart/2005/8/layout/hierarchy2"/>
    <dgm:cxn modelId="{7AAA724F-759F-8C4C-A5B1-89C352AA0D24}" type="presParOf" srcId="{BDF76075-E34D-934A-9AFE-8280F7735495}" destId="{8D01DB15-B1E9-F14A-9562-F8AFBC107CB6}" srcOrd="0" destOrd="0" presId="urn:microsoft.com/office/officeart/2005/8/layout/hierarchy2"/>
    <dgm:cxn modelId="{D93C175C-F871-444F-9EFC-C776AD1770E6}" type="presParOf" srcId="{BDF76075-E34D-934A-9AFE-8280F7735495}" destId="{4ED7B7A6-114C-604E-807B-7C3EEAECA072}" srcOrd="1" destOrd="0" presId="urn:microsoft.com/office/officeart/2005/8/layout/hierarchy2"/>
    <dgm:cxn modelId="{5E5D3711-AC84-9542-9D4C-27D057372D9A}" type="presParOf" srcId="{4ED7B7A6-114C-604E-807B-7C3EEAECA072}" destId="{A9DACBDC-CC3C-F146-AFB9-3CFD968DFEC3}" srcOrd="0" destOrd="0" presId="urn:microsoft.com/office/officeart/2005/8/layout/hierarchy2"/>
    <dgm:cxn modelId="{A16956D2-2DF7-344D-87D5-573A04017552}" type="presParOf" srcId="{A9DACBDC-CC3C-F146-AFB9-3CFD968DFEC3}" destId="{FBF8A461-0CAA-A84E-80AF-9A2ECD3A14C0}" srcOrd="0" destOrd="0" presId="urn:microsoft.com/office/officeart/2005/8/layout/hierarchy2"/>
    <dgm:cxn modelId="{8DC2C838-4298-0349-83C3-71C474709402}" type="presParOf" srcId="{4ED7B7A6-114C-604E-807B-7C3EEAECA072}" destId="{CF66931E-7FDA-BF45-8A6C-DA5C90156372}" srcOrd="1" destOrd="0" presId="urn:microsoft.com/office/officeart/2005/8/layout/hierarchy2"/>
    <dgm:cxn modelId="{3958326F-FE27-3E4B-9081-0AB9AB829926}" type="presParOf" srcId="{CF66931E-7FDA-BF45-8A6C-DA5C90156372}" destId="{966D10A6-D82A-CA41-ACD1-5F7631D7E6A3}" srcOrd="0" destOrd="0" presId="urn:microsoft.com/office/officeart/2005/8/layout/hierarchy2"/>
    <dgm:cxn modelId="{BAF53335-E4B7-5045-9C8B-8219F5698C84}" type="presParOf" srcId="{CF66931E-7FDA-BF45-8A6C-DA5C90156372}" destId="{303A04A9-64FE-0446-BEC2-23934516A250}" srcOrd="1" destOrd="0" presId="urn:microsoft.com/office/officeart/2005/8/layout/hierarchy2"/>
    <dgm:cxn modelId="{88C85481-365A-0448-A520-4133BCE09D1B}" type="presParOf" srcId="{4ED7B7A6-114C-604E-807B-7C3EEAECA072}" destId="{0FF16790-E32D-7F49-877F-12172BCBCFC4}" srcOrd="2" destOrd="0" presId="urn:microsoft.com/office/officeart/2005/8/layout/hierarchy2"/>
    <dgm:cxn modelId="{56198D29-7F98-0245-B7F6-AF8AEBE2A87F}" type="presParOf" srcId="{0FF16790-E32D-7F49-877F-12172BCBCFC4}" destId="{93A746AE-4547-B745-8DE7-830FAA35E28C}" srcOrd="0" destOrd="0" presId="urn:microsoft.com/office/officeart/2005/8/layout/hierarchy2"/>
    <dgm:cxn modelId="{08C703BF-7A9F-8E4A-8037-F718B2DD24C7}" type="presParOf" srcId="{4ED7B7A6-114C-604E-807B-7C3EEAECA072}" destId="{7BF5F3CD-B4C6-EE4E-B8B9-201E62848435}" srcOrd="3" destOrd="0" presId="urn:microsoft.com/office/officeart/2005/8/layout/hierarchy2"/>
    <dgm:cxn modelId="{A429F306-ABA9-504B-A7E5-E62FC8A1A655}" type="presParOf" srcId="{7BF5F3CD-B4C6-EE4E-B8B9-201E62848435}" destId="{24EC2175-B92F-AD4D-88A6-6172FC4410B3}" srcOrd="0" destOrd="0" presId="urn:microsoft.com/office/officeart/2005/8/layout/hierarchy2"/>
    <dgm:cxn modelId="{395F5F11-3CDE-7A49-8074-F3A0E2219397}" type="presParOf" srcId="{7BF5F3CD-B4C6-EE4E-B8B9-201E62848435}" destId="{D716CB9A-9811-FB4C-BF5E-5E995A281A5D}" srcOrd="1" destOrd="0" presId="urn:microsoft.com/office/officeart/2005/8/layout/hierarchy2"/>
    <dgm:cxn modelId="{FBB5CB8F-3DCF-F048-A1B7-9B05BEBE5674}" type="presParOf" srcId="{016A7DD2-C3C0-BD41-9755-B2E48B4133CC}" destId="{DEFFFBFF-06D9-CD4D-808C-3CCF81DA5F4C}" srcOrd="2" destOrd="0" presId="urn:microsoft.com/office/officeart/2005/8/layout/hierarchy2"/>
    <dgm:cxn modelId="{3A6F4C03-32BC-024A-A7DB-21818DBC8E80}" type="presParOf" srcId="{DEFFFBFF-06D9-CD4D-808C-3CCF81DA5F4C}" destId="{1C1DD2C4-D26E-C141-B878-3690E0F8F982}" srcOrd="0" destOrd="0" presId="urn:microsoft.com/office/officeart/2005/8/layout/hierarchy2"/>
    <dgm:cxn modelId="{967C4A7A-45E1-A342-8184-3CB8CEF77C7F}" type="presParOf" srcId="{016A7DD2-C3C0-BD41-9755-B2E48B4133CC}" destId="{8A5E648D-FA70-7E40-AD37-731A438D5E1F}" srcOrd="3" destOrd="0" presId="urn:microsoft.com/office/officeart/2005/8/layout/hierarchy2"/>
    <dgm:cxn modelId="{0C433693-C3CB-4F4A-A80E-1AE951FCB466}" type="presParOf" srcId="{8A5E648D-FA70-7E40-AD37-731A438D5E1F}" destId="{1BB205EE-2215-D240-ACE7-316267737D85}" srcOrd="0" destOrd="0" presId="urn:microsoft.com/office/officeart/2005/8/layout/hierarchy2"/>
    <dgm:cxn modelId="{F176F1A1-4787-F540-A8E9-B4577C1E0FC5}" type="presParOf" srcId="{8A5E648D-FA70-7E40-AD37-731A438D5E1F}" destId="{DD64243F-EA8F-F943-8399-8A87F4F02BC1}" srcOrd="1" destOrd="0" presId="urn:microsoft.com/office/officeart/2005/8/layout/hierarchy2"/>
    <dgm:cxn modelId="{A7715D26-7AD8-4A40-A57C-7837C0F97A18}" type="presParOf" srcId="{DD64243F-EA8F-F943-8399-8A87F4F02BC1}" destId="{C0FA27C8-C604-7048-97AC-3B4543CECBCE}" srcOrd="0" destOrd="0" presId="urn:microsoft.com/office/officeart/2005/8/layout/hierarchy2"/>
    <dgm:cxn modelId="{BB7B83D3-D7E5-9C47-ABCB-572AE25C2A49}" type="presParOf" srcId="{C0FA27C8-C604-7048-97AC-3B4543CECBCE}" destId="{09403E65-20F8-104A-90B3-09FBCE2D0C31}" srcOrd="0" destOrd="0" presId="urn:microsoft.com/office/officeart/2005/8/layout/hierarchy2"/>
    <dgm:cxn modelId="{43E4E56E-4B9A-AD43-994E-0ED11DBD18D3}" type="presParOf" srcId="{DD64243F-EA8F-F943-8399-8A87F4F02BC1}" destId="{BFBD9E07-6BAA-7E47-80A8-470BE7DC3C4B}" srcOrd="1" destOrd="0" presId="urn:microsoft.com/office/officeart/2005/8/layout/hierarchy2"/>
    <dgm:cxn modelId="{47EA185A-AC1B-7245-99FE-A6B222870EB1}" type="presParOf" srcId="{BFBD9E07-6BAA-7E47-80A8-470BE7DC3C4B}" destId="{095027A8-2030-F84C-A2F9-AAF4D4344250}" srcOrd="0" destOrd="0" presId="urn:microsoft.com/office/officeart/2005/8/layout/hierarchy2"/>
    <dgm:cxn modelId="{94D266CB-A4FC-4346-B86F-6E522F2E4210}" type="presParOf" srcId="{BFBD9E07-6BAA-7E47-80A8-470BE7DC3C4B}" destId="{5B534AD5-4A62-704B-B6DC-DA1EEF68FAB0}" srcOrd="1" destOrd="0" presId="urn:microsoft.com/office/officeart/2005/8/layout/hierarchy2"/>
    <dgm:cxn modelId="{3530B2AF-DCE0-6446-A5D4-067BD9BED4E4}" type="presParOf" srcId="{DD64243F-EA8F-F943-8399-8A87F4F02BC1}" destId="{DDC82CB4-35A5-4F48-9F90-17927F3F1EE9}" srcOrd="2" destOrd="0" presId="urn:microsoft.com/office/officeart/2005/8/layout/hierarchy2"/>
    <dgm:cxn modelId="{A2C3AD2C-D0CC-2140-97B3-7D186BFEA355}" type="presParOf" srcId="{DDC82CB4-35A5-4F48-9F90-17927F3F1EE9}" destId="{6E9ECDCD-2A99-0A45-A8CE-0A72946B761F}" srcOrd="0" destOrd="0" presId="urn:microsoft.com/office/officeart/2005/8/layout/hierarchy2"/>
    <dgm:cxn modelId="{35F93D01-A97E-6547-8F22-E1524A1AB1FF}" type="presParOf" srcId="{DD64243F-EA8F-F943-8399-8A87F4F02BC1}" destId="{9E08C86C-7696-CC4F-84C2-5741A06ADA3E}" srcOrd="3" destOrd="0" presId="urn:microsoft.com/office/officeart/2005/8/layout/hierarchy2"/>
    <dgm:cxn modelId="{72406CB2-FE13-014F-920D-FF9B19446F84}" type="presParOf" srcId="{9E08C86C-7696-CC4F-84C2-5741A06ADA3E}" destId="{B19014D8-E0A8-334A-8DBD-0E8ADCDE77C8}" srcOrd="0" destOrd="0" presId="urn:microsoft.com/office/officeart/2005/8/layout/hierarchy2"/>
    <dgm:cxn modelId="{2C5DBC0E-786E-CB49-B058-F6B460FDB941}" type="presParOf" srcId="{9E08C86C-7696-CC4F-84C2-5741A06ADA3E}" destId="{7B7E44DD-61FE-9348-9C98-72457B40C920}" srcOrd="1" destOrd="0" presId="urn:microsoft.com/office/officeart/2005/8/layout/hierarchy2"/>
    <dgm:cxn modelId="{7F244CD1-6892-7C48-8919-A8CB00EC2532}" type="presParOf" srcId="{DD64243F-EA8F-F943-8399-8A87F4F02BC1}" destId="{7F63407C-8806-734E-A6BE-8747EE3B155D}" srcOrd="4" destOrd="0" presId="urn:microsoft.com/office/officeart/2005/8/layout/hierarchy2"/>
    <dgm:cxn modelId="{393890EB-696E-B848-9F32-94B9950CE040}" type="presParOf" srcId="{7F63407C-8806-734E-A6BE-8747EE3B155D}" destId="{57EA77D2-E76D-DA45-8DC7-BFB1F2E65D93}" srcOrd="0" destOrd="0" presId="urn:microsoft.com/office/officeart/2005/8/layout/hierarchy2"/>
    <dgm:cxn modelId="{2F3D4467-DCD7-FD42-8E1E-0E0216998BDC}" type="presParOf" srcId="{DD64243F-EA8F-F943-8399-8A87F4F02BC1}" destId="{DB5696F6-401F-AA4A-8415-7E148C83FC17}" srcOrd="5" destOrd="0" presId="urn:microsoft.com/office/officeart/2005/8/layout/hierarchy2"/>
    <dgm:cxn modelId="{72AD9367-1D4E-3E46-B9F0-83C3C44ABA91}" type="presParOf" srcId="{DB5696F6-401F-AA4A-8415-7E148C83FC17}" destId="{F04C1C94-6B06-634B-92A3-829226A24065}" srcOrd="0" destOrd="0" presId="urn:microsoft.com/office/officeart/2005/8/layout/hierarchy2"/>
    <dgm:cxn modelId="{8C3C2558-B7A1-E248-BB1F-43B4C9F71CAA}" type="presParOf" srcId="{DB5696F6-401F-AA4A-8415-7E148C83FC17}" destId="{516E3D86-9BEA-DF4C-9D68-AFC736CE91C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6D21E4-D5B2-F14B-8F05-C387CFE90306}" type="doc">
      <dgm:prSet loTypeId="urn:microsoft.com/office/officeart/2005/8/layout/cycle5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01C2D3-B741-4D49-A642-A0CFD79D88D4}">
      <dgm:prSet phldrT="[Text]"/>
      <dgm:spPr/>
      <dgm:t>
        <a:bodyPr/>
        <a:lstStyle/>
        <a:p>
          <a:r>
            <a:rPr lang="en-US" b="1" dirty="0" smtClean="0">
              <a:solidFill>
                <a:srgbClr val="54638C"/>
              </a:solidFill>
            </a:rPr>
            <a:t>Fungal growth</a:t>
          </a:r>
          <a:endParaRPr lang="en-US" b="1" dirty="0">
            <a:solidFill>
              <a:srgbClr val="54638C"/>
            </a:solidFill>
          </a:endParaRPr>
        </a:p>
      </dgm:t>
    </dgm:pt>
    <dgm:pt modelId="{A897E549-3AFA-DE42-90B0-1FFBFD8E32AB}" type="parTrans" cxnId="{B168E651-EED9-1F41-9D4F-FD1F6D1B3B3D}">
      <dgm:prSet/>
      <dgm:spPr/>
      <dgm:t>
        <a:bodyPr/>
        <a:lstStyle/>
        <a:p>
          <a:endParaRPr lang="en-US"/>
        </a:p>
      </dgm:t>
    </dgm:pt>
    <dgm:pt modelId="{5BDBA325-1B96-9342-94B3-C655FF06CE96}" type="sibTrans" cxnId="{B168E651-EED9-1F41-9D4F-FD1F6D1B3B3D}">
      <dgm:prSet/>
      <dgm:spPr/>
      <dgm:t>
        <a:bodyPr/>
        <a:lstStyle/>
        <a:p>
          <a:endParaRPr lang="en-US"/>
        </a:p>
      </dgm:t>
    </dgm:pt>
    <dgm:pt modelId="{45BACFAD-2AB4-6B45-BECA-FDCCA0CB72A6}">
      <dgm:prSet phldrT="[Text]"/>
      <dgm:spPr/>
      <dgm:t>
        <a:bodyPr/>
        <a:lstStyle/>
        <a:p>
          <a:r>
            <a:rPr lang="en-US" b="1" dirty="0" smtClean="0">
              <a:solidFill>
                <a:srgbClr val="54638C"/>
              </a:solidFill>
            </a:rPr>
            <a:t>Increased </a:t>
          </a:r>
          <a:r>
            <a:rPr lang="en-US" b="1" dirty="0" err="1" smtClean="0">
              <a:solidFill>
                <a:srgbClr val="54638C"/>
              </a:solidFill>
            </a:rPr>
            <a:t>antigenicity</a:t>
          </a:r>
          <a:endParaRPr lang="en-US" b="1" dirty="0">
            <a:solidFill>
              <a:srgbClr val="54638C"/>
            </a:solidFill>
          </a:endParaRPr>
        </a:p>
      </dgm:t>
    </dgm:pt>
    <dgm:pt modelId="{8A2A05E9-373D-2F44-A16E-866F82A5EF1E}" type="parTrans" cxnId="{9FB59251-B740-424D-AA4D-78D205C30AAF}">
      <dgm:prSet/>
      <dgm:spPr/>
      <dgm:t>
        <a:bodyPr/>
        <a:lstStyle/>
        <a:p>
          <a:endParaRPr lang="en-US"/>
        </a:p>
      </dgm:t>
    </dgm:pt>
    <dgm:pt modelId="{24FB0AA7-00CE-4748-8715-5974F69F4C8E}" type="sibTrans" cxnId="{9FB59251-B740-424D-AA4D-78D205C30AAF}">
      <dgm:prSet/>
      <dgm:spPr/>
      <dgm:t>
        <a:bodyPr/>
        <a:lstStyle/>
        <a:p>
          <a:endParaRPr lang="en-US"/>
        </a:p>
      </dgm:t>
    </dgm:pt>
    <dgm:pt modelId="{79B11456-A1D4-F84A-A693-C296C26FB204}">
      <dgm:prSet phldrT="[Text]"/>
      <dgm:spPr/>
      <dgm:t>
        <a:bodyPr/>
        <a:lstStyle/>
        <a:p>
          <a:r>
            <a:rPr lang="en-US" b="1" dirty="0" smtClean="0">
              <a:solidFill>
                <a:srgbClr val="54638C"/>
              </a:solidFill>
            </a:rPr>
            <a:t>Increased allergic </a:t>
          </a:r>
          <a:r>
            <a:rPr lang="en-US" b="1" dirty="0" err="1" smtClean="0">
              <a:solidFill>
                <a:srgbClr val="54638C"/>
              </a:solidFill>
            </a:rPr>
            <a:t>mucin</a:t>
          </a:r>
          <a:endParaRPr lang="en-US" b="1" dirty="0">
            <a:solidFill>
              <a:srgbClr val="54638C"/>
            </a:solidFill>
          </a:endParaRPr>
        </a:p>
      </dgm:t>
    </dgm:pt>
    <dgm:pt modelId="{F9B57A46-CD81-FA46-A739-323035FB7074}" type="parTrans" cxnId="{5B5F344A-C272-7B4F-8F85-B00AA0DCE646}">
      <dgm:prSet/>
      <dgm:spPr/>
      <dgm:t>
        <a:bodyPr/>
        <a:lstStyle/>
        <a:p>
          <a:endParaRPr lang="en-US"/>
        </a:p>
      </dgm:t>
    </dgm:pt>
    <dgm:pt modelId="{FBE78D61-3DC7-0248-9A78-8DEB768C9589}" type="sibTrans" cxnId="{5B5F344A-C272-7B4F-8F85-B00AA0DCE646}">
      <dgm:prSet/>
      <dgm:spPr/>
      <dgm:t>
        <a:bodyPr/>
        <a:lstStyle/>
        <a:p>
          <a:endParaRPr lang="en-US"/>
        </a:p>
      </dgm:t>
    </dgm:pt>
    <dgm:pt modelId="{A02E8AE7-36A8-D547-9735-7C33A6DFC665}" type="pres">
      <dgm:prSet presAssocID="{696D21E4-D5B2-F14B-8F05-C387CFE9030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9FAEBE-4718-194E-BA49-A65AF599FABA}" type="pres">
      <dgm:prSet presAssocID="{6B01C2D3-B741-4D49-A642-A0CFD79D88D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4582D9-4454-3944-BEB8-9698D03DB4AA}" type="pres">
      <dgm:prSet presAssocID="{6B01C2D3-B741-4D49-A642-A0CFD79D88D4}" presName="spNode" presStyleCnt="0"/>
      <dgm:spPr/>
    </dgm:pt>
    <dgm:pt modelId="{05393841-5774-D046-8EC4-D8E22DF1FF4E}" type="pres">
      <dgm:prSet presAssocID="{5BDBA325-1B96-9342-94B3-C655FF06CE96}" presName="sibTrans" presStyleLbl="sibTrans1D1" presStyleIdx="0" presStyleCnt="3"/>
      <dgm:spPr/>
      <dgm:t>
        <a:bodyPr/>
        <a:lstStyle/>
        <a:p>
          <a:endParaRPr lang="en-US"/>
        </a:p>
      </dgm:t>
    </dgm:pt>
    <dgm:pt modelId="{550C5653-D6F0-3F4E-B5FD-462579311335}" type="pres">
      <dgm:prSet presAssocID="{45BACFAD-2AB4-6B45-BECA-FDCCA0CB72A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874A1-E036-4041-BC0A-3E3B6FC5C467}" type="pres">
      <dgm:prSet presAssocID="{45BACFAD-2AB4-6B45-BECA-FDCCA0CB72A6}" presName="spNode" presStyleCnt="0"/>
      <dgm:spPr/>
    </dgm:pt>
    <dgm:pt modelId="{565D616D-BD6F-8C4E-A635-70A2F471FDBA}" type="pres">
      <dgm:prSet presAssocID="{24FB0AA7-00CE-4748-8715-5974F69F4C8E}" presName="sibTrans" presStyleLbl="sibTrans1D1" presStyleIdx="1" presStyleCnt="3"/>
      <dgm:spPr/>
      <dgm:t>
        <a:bodyPr/>
        <a:lstStyle/>
        <a:p>
          <a:endParaRPr lang="en-US"/>
        </a:p>
      </dgm:t>
    </dgm:pt>
    <dgm:pt modelId="{69625BC1-FCEE-7F4F-A80B-A94EC399AD1C}" type="pres">
      <dgm:prSet presAssocID="{79B11456-A1D4-F84A-A693-C296C26FB20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727A9C-C983-4B4E-9101-D083CE3F9E7E}" type="pres">
      <dgm:prSet presAssocID="{79B11456-A1D4-F84A-A693-C296C26FB204}" presName="spNode" presStyleCnt="0"/>
      <dgm:spPr/>
    </dgm:pt>
    <dgm:pt modelId="{4ED8E511-1EC9-394C-AF33-3E7BCE8916EA}" type="pres">
      <dgm:prSet presAssocID="{FBE78D61-3DC7-0248-9A78-8DEB768C9589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B168E651-EED9-1F41-9D4F-FD1F6D1B3B3D}" srcId="{696D21E4-D5B2-F14B-8F05-C387CFE90306}" destId="{6B01C2D3-B741-4D49-A642-A0CFD79D88D4}" srcOrd="0" destOrd="0" parTransId="{A897E549-3AFA-DE42-90B0-1FFBFD8E32AB}" sibTransId="{5BDBA325-1B96-9342-94B3-C655FF06CE96}"/>
    <dgm:cxn modelId="{ACF2A4B8-59E1-5948-B653-01CE9C38BF77}" type="presOf" srcId="{24FB0AA7-00CE-4748-8715-5974F69F4C8E}" destId="{565D616D-BD6F-8C4E-A635-70A2F471FDBA}" srcOrd="0" destOrd="0" presId="urn:microsoft.com/office/officeart/2005/8/layout/cycle5"/>
    <dgm:cxn modelId="{5B5F344A-C272-7B4F-8F85-B00AA0DCE646}" srcId="{696D21E4-D5B2-F14B-8F05-C387CFE90306}" destId="{79B11456-A1D4-F84A-A693-C296C26FB204}" srcOrd="2" destOrd="0" parTransId="{F9B57A46-CD81-FA46-A739-323035FB7074}" sibTransId="{FBE78D61-3DC7-0248-9A78-8DEB768C9589}"/>
    <dgm:cxn modelId="{B2DFAEBA-F243-4B45-A1DD-AA2655EE5FF3}" type="presOf" srcId="{45BACFAD-2AB4-6B45-BECA-FDCCA0CB72A6}" destId="{550C5653-D6F0-3F4E-B5FD-462579311335}" srcOrd="0" destOrd="0" presId="urn:microsoft.com/office/officeart/2005/8/layout/cycle5"/>
    <dgm:cxn modelId="{9FB59251-B740-424D-AA4D-78D205C30AAF}" srcId="{696D21E4-D5B2-F14B-8F05-C387CFE90306}" destId="{45BACFAD-2AB4-6B45-BECA-FDCCA0CB72A6}" srcOrd="1" destOrd="0" parTransId="{8A2A05E9-373D-2F44-A16E-866F82A5EF1E}" sibTransId="{24FB0AA7-00CE-4748-8715-5974F69F4C8E}"/>
    <dgm:cxn modelId="{3E983F6B-F62A-D041-9735-242A8F29723D}" type="presOf" srcId="{6B01C2D3-B741-4D49-A642-A0CFD79D88D4}" destId="{189FAEBE-4718-194E-BA49-A65AF599FABA}" srcOrd="0" destOrd="0" presId="urn:microsoft.com/office/officeart/2005/8/layout/cycle5"/>
    <dgm:cxn modelId="{ECBA9378-4FCF-2945-ACCC-31CD28364755}" type="presOf" srcId="{696D21E4-D5B2-F14B-8F05-C387CFE90306}" destId="{A02E8AE7-36A8-D547-9735-7C33A6DFC665}" srcOrd="0" destOrd="0" presId="urn:microsoft.com/office/officeart/2005/8/layout/cycle5"/>
    <dgm:cxn modelId="{5B9782AA-3E47-C743-B072-D3DC25649C99}" type="presOf" srcId="{5BDBA325-1B96-9342-94B3-C655FF06CE96}" destId="{05393841-5774-D046-8EC4-D8E22DF1FF4E}" srcOrd="0" destOrd="0" presId="urn:microsoft.com/office/officeart/2005/8/layout/cycle5"/>
    <dgm:cxn modelId="{37772E1A-11A8-4742-AD14-7323A79DAA39}" type="presOf" srcId="{FBE78D61-3DC7-0248-9A78-8DEB768C9589}" destId="{4ED8E511-1EC9-394C-AF33-3E7BCE8916EA}" srcOrd="0" destOrd="0" presId="urn:microsoft.com/office/officeart/2005/8/layout/cycle5"/>
    <dgm:cxn modelId="{3C6B928F-6275-7A4C-9E2C-8123E1A9BD58}" type="presOf" srcId="{79B11456-A1D4-F84A-A693-C296C26FB204}" destId="{69625BC1-FCEE-7F4F-A80B-A94EC399AD1C}" srcOrd="0" destOrd="0" presId="urn:microsoft.com/office/officeart/2005/8/layout/cycle5"/>
    <dgm:cxn modelId="{44D821E5-6EA6-0B47-AE94-C40534DEA483}" type="presParOf" srcId="{A02E8AE7-36A8-D547-9735-7C33A6DFC665}" destId="{189FAEBE-4718-194E-BA49-A65AF599FABA}" srcOrd="0" destOrd="0" presId="urn:microsoft.com/office/officeart/2005/8/layout/cycle5"/>
    <dgm:cxn modelId="{61BCCD97-F57F-294C-939F-59209E53C25B}" type="presParOf" srcId="{A02E8AE7-36A8-D547-9735-7C33A6DFC665}" destId="{664582D9-4454-3944-BEB8-9698D03DB4AA}" srcOrd="1" destOrd="0" presId="urn:microsoft.com/office/officeart/2005/8/layout/cycle5"/>
    <dgm:cxn modelId="{3ABB1DCF-05F6-F84B-9097-CBF488EA7F9B}" type="presParOf" srcId="{A02E8AE7-36A8-D547-9735-7C33A6DFC665}" destId="{05393841-5774-D046-8EC4-D8E22DF1FF4E}" srcOrd="2" destOrd="0" presId="urn:microsoft.com/office/officeart/2005/8/layout/cycle5"/>
    <dgm:cxn modelId="{CA6614D1-7B85-D64A-BE9C-EF22C708A1BC}" type="presParOf" srcId="{A02E8AE7-36A8-D547-9735-7C33A6DFC665}" destId="{550C5653-D6F0-3F4E-B5FD-462579311335}" srcOrd="3" destOrd="0" presId="urn:microsoft.com/office/officeart/2005/8/layout/cycle5"/>
    <dgm:cxn modelId="{A69EB481-3F7A-0242-A6E9-9B80D79CD3A0}" type="presParOf" srcId="{A02E8AE7-36A8-D547-9735-7C33A6DFC665}" destId="{E87874A1-E036-4041-BC0A-3E3B6FC5C467}" srcOrd="4" destOrd="0" presId="urn:microsoft.com/office/officeart/2005/8/layout/cycle5"/>
    <dgm:cxn modelId="{D2BFDF40-24B8-D948-9340-D5896C6C76BA}" type="presParOf" srcId="{A02E8AE7-36A8-D547-9735-7C33A6DFC665}" destId="{565D616D-BD6F-8C4E-A635-70A2F471FDBA}" srcOrd="5" destOrd="0" presId="urn:microsoft.com/office/officeart/2005/8/layout/cycle5"/>
    <dgm:cxn modelId="{3212E778-A084-7D4E-A702-C50829719C6E}" type="presParOf" srcId="{A02E8AE7-36A8-D547-9735-7C33A6DFC665}" destId="{69625BC1-FCEE-7F4F-A80B-A94EC399AD1C}" srcOrd="6" destOrd="0" presId="urn:microsoft.com/office/officeart/2005/8/layout/cycle5"/>
    <dgm:cxn modelId="{2CD6E756-ABF8-B34E-9147-F16C7A96B529}" type="presParOf" srcId="{A02E8AE7-36A8-D547-9735-7C33A6DFC665}" destId="{3E727A9C-C983-4B4E-9101-D083CE3F9E7E}" srcOrd="7" destOrd="0" presId="urn:microsoft.com/office/officeart/2005/8/layout/cycle5"/>
    <dgm:cxn modelId="{4DC569F7-1CDC-CA40-B0C0-65A0DAD74B10}" type="presParOf" srcId="{A02E8AE7-36A8-D547-9735-7C33A6DFC665}" destId="{4ED8E511-1EC9-394C-AF33-3E7BCE8916EA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08E513-7CE8-B44A-8C9B-A4E7E46E7AF9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1"/>
      <dgm:spPr/>
    </dgm:pt>
    <dgm:pt modelId="{CDA60A24-CB70-AE45-9534-652A1D255321}">
      <dgm:prSet phldrT="[Text]"/>
      <dgm:spPr/>
      <dgm:t>
        <a:bodyPr/>
        <a:lstStyle/>
        <a:p>
          <a:r>
            <a:rPr lang="en-US" b="1" dirty="0" smtClean="0">
              <a:solidFill>
                <a:schemeClr val="bg2"/>
              </a:solidFill>
            </a:rPr>
            <a:t>Fungal Allergy</a:t>
          </a:r>
          <a:endParaRPr lang="en-US" b="1" dirty="0">
            <a:solidFill>
              <a:schemeClr val="bg2"/>
            </a:solidFill>
          </a:endParaRPr>
        </a:p>
      </dgm:t>
    </dgm:pt>
    <dgm:pt modelId="{562DF2D5-B872-E64B-8361-EC40B34AB596}" type="parTrans" cxnId="{271ED18F-FAFB-9B49-97F4-F92C86D4AD6B}">
      <dgm:prSet/>
      <dgm:spPr/>
      <dgm:t>
        <a:bodyPr/>
        <a:lstStyle/>
        <a:p>
          <a:endParaRPr lang="en-US"/>
        </a:p>
      </dgm:t>
    </dgm:pt>
    <dgm:pt modelId="{A35385BF-446E-534B-8003-F0FBD6D55676}" type="sibTrans" cxnId="{271ED18F-FAFB-9B49-97F4-F92C86D4AD6B}">
      <dgm:prSet/>
      <dgm:spPr/>
      <dgm:t>
        <a:bodyPr/>
        <a:lstStyle/>
        <a:p>
          <a:endParaRPr lang="en-US"/>
        </a:p>
      </dgm:t>
    </dgm:pt>
    <dgm:pt modelId="{DB0ACBE8-13D4-574C-BCE9-9699F480BCC1}">
      <dgm:prSet phldrT="[Text]"/>
      <dgm:spPr/>
      <dgm:t>
        <a:bodyPr/>
        <a:lstStyle/>
        <a:p>
          <a:r>
            <a:rPr lang="en-US" b="1" dirty="0" smtClean="0">
              <a:solidFill>
                <a:schemeClr val="bg2"/>
              </a:solidFill>
            </a:rPr>
            <a:t>Inhalation of spore</a:t>
          </a:r>
          <a:endParaRPr lang="en-US" b="1" dirty="0">
            <a:solidFill>
              <a:schemeClr val="bg2"/>
            </a:solidFill>
          </a:endParaRPr>
        </a:p>
      </dgm:t>
    </dgm:pt>
    <dgm:pt modelId="{078E8EE8-04E5-BE45-98E4-8065F2D90D88}" type="parTrans" cxnId="{0B2C77B7-E407-EA48-A81C-841C7F686C59}">
      <dgm:prSet/>
      <dgm:spPr/>
      <dgm:t>
        <a:bodyPr/>
        <a:lstStyle/>
        <a:p>
          <a:endParaRPr lang="en-US"/>
        </a:p>
      </dgm:t>
    </dgm:pt>
    <dgm:pt modelId="{EEFB5307-E662-594E-8C48-A34E6FC1F653}" type="sibTrans" cxnId="{0B2C77B7-E407-EA48-A81C-841C7F686C59}">
      <dgm:prSet/>
      <dgm:spPr/>
      <dgm:t>
        <a:bodyPr/>
        <a:lstStyle/>
        <a:p>
          <a:endParaRPr lang="en-US"/>
        </a:p>
      </dgm:t>
    </dgm:pt>
    <dgm:pt modelId="{D9A3553B-527A-B043-92EF-5946BDDEB0F0}">
      <dgm:prSet phldrT="[Text]"/>
      <dgm:spPr/>
      <dgm:t>
        <a:bodyPr/>
        <a:lstStyle/>
        <a:p>
          <a:r>
            <a:rPr lang="en-US" b="1" dirty="0" smtClean="0">
              <a:solidFill>
                <a:schemeClr val="bg2"/>
              </a:solidFill>
            </a:rPr>
            <a:t>Decreased </a:t>
          </a:r>
          <a:r>
            <a:rPr lang="en-US" b="1" dirty="0" err="1" smtClean="0">
              <a:solidFill>
                <a:schemeClr val="bg2"/>
              </a:solidFill>
            </a:rPr>
            <a:t>mucociliary</a:t>
          </a:r>
          <a:r>
            <a:rPr lang="en-US" b="1" dirty="0" smtClean="0">
              <a:solidFill>
                <a:schemeClr val="bg2"/>
              </a:solidFill>
            </a:rPr>
            <a:t> clearance</a:t>
          </a:r>
          <a:endParaRPr lang="en-US" b="1" dirty="0">
            <a:solidFill>
              <a:schemeClr val="bg2"/>
            </a:solidFill>
          </a:endParaRPr>
        </a:p>
      </dgm:t>
    </dgm:pt>
    <dgm:pt modelId="{85F767A0-AE86-7B45-A162-5476301FB97F}" type="parTrans" cxnId="{2CE56F22-70D2-1740-A838-62B33F8CF6A3}">
      <dgm:prSet/>
      <dgm:spPr/>
      <dgm:t>
        <a:bodyPr/>
        <a:lstStyle/>
        <a:p>
          <a:endParaRPr lang="en-US"/>
        </a:p>
      </dgm:t>
    </dgm:pt>
    <dgm:pt modelId="{01F6019E-3994-A746-B414-1C1E85C45EEE}" type="sibTrans" cxnId="{2CE56F22-70D2-1740-A838-62B33F8CF6A3}">
      <dgm:prSet/>
      <dgm:spPr/>
      <dgm:t>
        <a:bodyPr/>
        <a:lstStyle/>
        <a:p>
          <a:endParaRPr lang="en-US"/>
        </a:p>
      </dgm:t>
    </dgm:pt>
    <dgm:pt modelId="{12AC4CED-6B0D-074E-BAA2-4F1568597449}" type="pres">
      <dgm:prSet presAssocID="{6A08E513-7CE8-B44A-8C9B-A4E7E46E7AF9}" presName="Name0" presStyleCnt="0">
        <dgm:presLayoutVars>
          <dgm:dir/>
          <dgm:resizeHandles val="exact"/>
        </dgm:presLayoutVars>
      </dgm:prSet>
      <dgm:spPr/>
    </dgm:pt>
    <dgm:pt modelId="{1828F721-FFDD-9943-857B-68309A0A8740}" type="pres">
      <dgm:prSet presAssocID="{CDA60A24-CB70-AE45-9534-652A1D25532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D08C9F-A529-BD44-ADBB-4DBC1C913676}" type="pres">
      <dgm:prSet presAssocID="{A35385BF-446E-534B-8003-F0FBD6D55676}" presName="sibTrans" presStyleLbl="sibTrans2D1" presStyleIdx="0" presStyleCnt="2"/>
      <dgm:spPr/>
      <dgm:t>
        <a:bodyPr/>
        <a:lstStyle/>
        <a:p>
          <a:endParaRPr lang="en-US"/>
        </a:p>
      </dgm:t>
    </dgm:pt>
    <dgm:pt modelId="{58A8024E-2D39-ED41-8214-2E5B69747BCA}" type="pres">
      <dgm:prSet presAssocID="{A35385BF-446E-534B-8003-F0FBD6D55676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C5CAF568-3221-784A-B945-D490816A183A}" type="pres">
      <dgm:prSet presAssocID="{DB0ACBE8-13D4-574C-BCE9-9699F480BCC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DA678E-6601-D04E-9423-733602A358F2}" type="pres">
      <dgm:prSet presAssocID="{EEFB5307-E662-594E-8C48-A34E6FC1F653}" presName="sibTrans" presStyleLbl="sibTrans2D1" presStyleIdx="1" presStyleCnt="2"/>
      <dgm:spPr/>
      <dgm:t>
        <a:bodyPr/>
        <a:lstStyle/>
        <a:p>
          <a:endParaRPr lang="en-US"/>
        </a:p>
      </dgm:t>
    </dgm:pt>
    <dgm:pt modelId="{8D6C6876-566A-7F44-8847-C73B3693108F}" type="pres">
      <dgm:prSet presAssocID="{EEFB5307-E662-594E-8C48-A34E6FC1F653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546DEDC8-6008-0E48-B13E-BFFC6D7EE2AA}" type="pres">
      <dgm:prSet presAssocID="{D9A3553B-527A-B043-92EF-5946BDDEB0F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1ED18F-FAFB-9B49-97F4-F92C86D4AD6B}" srcId="{6A08E513-7CE8-B44A-8C9B-A4E7E46E7AF9}" destId="{CDA60A24-CB70-AE45-9534-652A1D255321}" srcOrd="0" destOrd="0" parTransId="{562DF2D5-B872-E64B-8361-EC40B34AB596}" sibTransId="{A35385BF-446E-534B-8003-F0FBD6D55676}"/>
    <dgm:cxn modelId="{9564FC48-D676-6444-94D7-D847F8CD55BE}" type="presOf" srcId="{A35385BF-446E-534B-8003-F0FBD6D55676}" destId="{58A8024E-2D39-ED41-8214-2E5B69747BCA}" srcOrd="1" destOrd="0" presId="urn:microsoft.com/office/officeart/2005/8/layout/process1"/>
    <dgm:cxn modelId="{C1DBCD60-7A7B-3E49-9159-C4C1A1EA1F24}" type="presOf" srcId="{DB0ACBE8-13D4-574C-BCE9-9699F480BCC1}" destId="{C5CAF568-3221-784A-B945-D490816A183A}" srcOrd="0" destOrd="0" presId="urn:microsoft.com/office/officeart/2005/8/layout/process1"/>
    <dgm:cxn modelId="{2CE56F22-70D2-1740-A838-62B33F8CF6A3}" srcId="{6A08E513-7CE8-B44A-8C9B-A4E7E46E7AF9}" destId="{D9A3553B-527A-B043-92EF-5946BDDEB0F0}" srcOrd="2" destOrd="0" parTransId="{85F767A0-AE86-7B45-A162-5476301FB97F}" sibTransId="{01F6019E-3994-A746-B414-1C1E85C45EEE}"/>
    <dgm:cxn modelId="{B842A206-CC17-2042-BF0E-C8D2F39D3707}" type="presOf" srcId="{EEFB5307-E662-594E-8C48-A34E6FC1F653}" destId="{DADA678E-6601-D04E-9423-733602A358F2}" srcOrd="0" destOrd="0" presId="urn:microsoft.com/office/officeart/2005/8/layout/process1"/>
    <dgm:cxn modelId="{8FE0D851-E445-564B-AEB0-2FED070A78A1}" type="presOf" srcId="{6A08E513-7CE8-B44A-8C9B-A4E7E46E7AF9}" destId="{12AC4CED-6B0D-074E-BAA2-4F1568597449}" srcOrd="0" destOrd="0" presId="urn:microsoft.com/office/officeart/2005/8/layout/process1"/>
    <dgm:cxn modelId="{DE12B238-C19D-4E48-AEFE-9376C6BFF671}" type="presOf" srcId="{EEFB5307-E662-594E-8C48-A34E6FC1F653}" destId="{8D6C6876-566A-7F44-8847-C73B3693108F}" srcOrd="1" destOrd="0" presId="urn:microsoft.com/office/officeart/2005/8/layout/process1"/>
    <dgm:cxn modelId="{320EDF33-0A02-B34F-B96C-585AEB4EE8EF}" type="presOf" srcId="{A35385BF-446E-534B-8003-F0FBD6D55676}" destId="{99D08C9F-A529-BD44-ADBB-4DBC1C913676}" srcOrd="0" destOrd="0" presId="urn:microsoft.com/office/officeart/2005/8/layout/process1"/>
    <dgm:cxn modelId="{A61AFEEF-1255-1C4A-9AF6-D243CD95BCFB}" type="presOf" srcId="{CDA60A24-CB70-AE45-9534-652A1D255321}" destId="{1828F721-FFDD-9943-857B-68309A0A8740}" srcOrd="0" destOrd="0" presId="urn:microsoft.com/office/officeart/2005/8/layout/process1"/>
    <dgm:cxn modelId="{E217DA6F-E9B2-B642-BA56-8D5D17454FF3}" type="presOf" srcId="{D9A3553B-527A-B043-92EF-5946BDDEB0F0}" destId="{546DEDC8-6008-0E48-B13E-BFFC6D7EE2AA}" srcOrd="0" destOrd="0" presId="urn:microsoft.com/office/officeart/2005/8/layout/process1"/>
    <dgm:cxn modelId="{0B2C77B7-E407-EA48-A81C-841C7F686C59}" srcId="{6A08E513-7CE8-B44A-8C9B-A4E7E46E7AF9}" destId="{DB0ACBE8-13D4-574C-BCE9-9699F480BCC1}" srcOrd="1" destOrd="0" parTransId="{078E8EE8-04E5-BE45-98E4-8065F2D90D88}" sibTransId="{EEFB5307-E662-594E-8C48-A34E6FC1F653}"/>
    <dgm:cxn modelId="{3D68EB09-5E9A-0E4B-80E8-CD8168A31312}" type="presParOf" srcId="{12AC4CED-6B0D-074E-BAA2-4F1568597449}" destId="{1828F721-FFDD-9943-857B-68309A0A8740}" srcOrd="0" destOrd="0" presId="urn:microsoft.com/office/officeart/2005/8/layout/process1"/>
    <dgm:cxn modelId="{7DF9CAB7-A6BA-C747-94B3-D180186CCCFD}" type="presParOf" srcId="{12AC4CED-6B0D-074E-BAA2-4F1568597449}" destId="{99D08C9F-A529-BD44-ADBB-4DBC1C913676}" srcOrd="1" destOrd="0" presId="urn:microsoft.com/office/officeart/2005/8/layout/process1"/>
    <dgm:cxn modelId="{468AB2CB-D1F8-E44A-8200-507C9B5D5BA1}" type="presParOf" srcId="{99D08C9F-A529-BD44-ADBB-4DBC1C913676}" destId="{58A8024E-2D39-ED41-8214-2E5B69747BCA}" srcOrd="0" destOrd="0" presId="urn:microsoft.com/office/officeart/2005/8/layout/process1"/>
    <dgm:cxn modelId="{06F3879C-9557-584C-8662-0B9E60B4360C}" type="presParOf" srcId="{12AC4CED-6B0D-074E-BAA2-4F1568597449}" destId="{C5CAF568-3221-784A-B945-D490816A183A}" srcOrd="2" destOrd="0" presId="urn:microsoft.com/office/officeart/2005/8/layout/process1"/>
    <dgm:cxn modelId="{4803E840-858C-BE48-9E16-46F58A5F0F50}" type="presParOf" srcId="{12AC4CED-6B0D-074E-BAA2-4F1568597449}" destId="{DADA678E-6601-D04E-9423-733602A358F2}" srcOrd="3" destOrd="0" presId="urn:microsoft.com/office/officeart/2005/8/layout/process1"/>
    <dgm:cxn modelId="{4E9F3FF2-8127-264F-999B-39E75EF518BD}" type="presParOf" srcId="{DADA678E-6601-D04E-9423-733602A358F2}" destId="{8D6C6876-566A-7F44-8847-C73B3693108F}" srcOrd="0" destOrd="0" presId="urn:microsoft.com/office/officeart/2005/8/layout/process1"/>
    <dgm:cxn modelId="{79BFD679-C43A-944B-8BCE-8C067BE88DE2}" type="presParOf" srcId="{12AC4CED-6B0D-074E-BAA2-4F1568597449}" destId="{546DEDC8-6008-0E48-B13E-BFFC6D7EE2A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81476A-2853-5749-997E-36B738C902B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F5EFCF-D31F-5F49-8125-088D907FB025}">
      <dgm:prSet phldrT="[Text]" custT="1"/>
      <dgm:spPr/>
      <dgm:t>
        <a:bodyPr/>
        <a:lstStyle/>
        <a:p>
          <a:r>
            <a:rPr lang="en-US" sz="2500" b="1" dirty="0" smtClean="0"/>
            <a:t>Fungal Sinusitis</a:t>
          </a:r>
          <a:endParaRPr lang="en-US" sz="2500" b="1" dirty="0"/>
        </a:p>
      </dgm:t>
    </dgm:pt>
    <dgm:pt modelId="{A3526C06-9806-0749-8054-A6007205979F}" type="parTrans" cxnId="{9A4DCB51-DEE4-2145-B205-FCB807AC3575}">
      <dgm:prSet/>
      <dgm:spPr/>
      <dgm:t>
        <a:bodyPr/>
        <a:lstStyle/>
        <a:p>
          <a:endParaRPr lang="en-US"/>
        </a:p>
      </dgm:t>
    </dgm:pt>
    <dgm:pt modelId="{F6BD6003-EE10-CF47-959A-5F5EE44FB129}" type="sibTrans" cxnId="{9A4DCB51-DEE4-2145-B205-FCB807AC3575}">
      <dgm:prSet/>
      <dgm:spPr/>
      <dgm:t>
        <a:bodyPr/>
        <a:lstStyle/>
        <a:p>
          <a:endParaRPr lang="en-US"/>
        </a:p>
      </dgm:t>
    </dgm:pt>
    <dgm:pt modelId="{2C983C48-0783-2B48-B5FB-6B7250B5DE1E}">
      <dgm:prSet phldrT="[Text]" custT="1"/>
      <dgm:spPr/>
      <dgm:t>
        <a:bodyPr/>
        <a:lstStyle/>
        <a:p>
          <a:r>
            <a:rPr lang="en-US" sz="2500" b="1" dirty="0" smtClean="0"/>
            <a:t>Invasive</a:t>
          </a:r>
          <a:endParaRPr lang="en-US" sz="2500" b="1" dirty="0"/>
        </a:p>
      </dgm:t>
    </dgm:pt>
    <dgm:pt modelId="{BAF855E7-D88E-EF4E-A2F1-841F8FA7BDA4}" type="parTrans" cxnId="{DC011A7D-1A57-9A41-BEFE-06AB8D79FAA9}">
      <dgm:prSet/>
      <dgm:spPr/>
      <dgm:t>
        <a:bodyPr/>
        <a:lstStyle/>
        <a:p>
          <a:endParaRPr lang="en-US"/>
        </a:p>
      </dgm:t>
    </dgm:pt>
    <dgm:pt modelId="{34F33636-41E0-074F-8E45-E61489BFF858}" type="sibTrans" cxnId="{DC011A7D-1A57-9A41-BEFE-06AB8D79FAA9}">
      <dgm:prSet/>
      <dgm:spPr/>
      <dgm:t>
        <a:bodyPr/>
        <a:lstStyle/>
        <a:p>
          <a:endParaRPr lang="en-US"/>
        </a:p>
      </dgm:t>
    </dgm:pt>
    <dgm:pt modelId="{A62A5F05-85FC-3548-8BC4-C599E0B85A70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 smtClean="0"/>
            <a:t>Acute</a:t>
          </a:r>
          <a:endParaRPr lang="en-US" b="1" dirty="0"/>
        </a:p>
      </dgm:t>
    </dgm:pt>
    <dgm:pt modelId="{781FD8C3-CE9F-454A-99C2-3FC6089B08AB}" type="parTrans" cxnId="{12C9972F-2C4B-8A45-9141-5A692F28CDEE}">
      <dgm:prSet/>
      <dgm:spPr/>
      <dgm:t>
        <a:bodyPr/>
        <a:lstStyle/>
        <a:p>
          <a:endParaRPr lang="en-US"/>
        </a:p>
      </dgm:t>
    </dgm:pt>
    <dgm:pt modelId="{F7F5A15B-81D8-C14A-9B40-16EB6C2D2112}" type="sibTrans" cxnId="{12C9972F-2C4B-8A45-9141-5A692F28CDEE}">
      <dgm:prSet/>
      <dgm:spPr/>
      <dgm:t>
        <a:bodyPr/>
        <a:lstStyle/>
        <a:p>
          <a:endParaRPr lang="en-US"/>
        </a:p>
      </dgm:t>
    </dgm:pt>
    <dgm:pt modelId="{EE9318D3-9A54-D44F-929C-64ABFD141752}">
      <dgm:prSet phldrT="[Text]" custT="1"/>
      <dgm:spPr/>
      <dgm:t>
        <a:bodyPr/>
        <a:lstStyle/>
        <a:p>
          <a:pPr>
            <a:spcAft>
              <a:spcPts val="450"/>
            </a:spcAft>
          </a:pPr>
          <a:r>
            <a:rPr lang="en-US" sz="2500" b="1" dirty="0" smtClean="0"/>
            <a:t>Non</a:t>
          </a:r>
        </a:p>
        <a:p>
          <a:pPr>
            <a:spcAft>
              <a:spcPts val="450"/>
            </a:spcAft>
          </a:pPr>
          <a:r>
            <a:rPr lang="en-US" sz="2500" b="1" dirty="0" smtClean="0"/>
            <a:t>invasive</a:t>
          </a:r>
          <a:endParaRPr lang="en-US" sz="2500" b="1" dirty="0"/>
        </a:p>
      </dgm:t>
    </dgm:pt>
    <dgm:pt modelId="{9CA00678-A1DB-8649-A79A-88713B68C698}" type="parTrans" cxnId="{05593238-BBC9-8D41-9CF0-AB4154C4E428}">
      <dgm:prSet/>
      <dgm:spPr/>
      <dgm:t>
        <a:bodyPr/>
        <a:lstStyle/>
        <a:p>
          <a:endParaRPr lang="en-US"/>
        </a:p>
      </dgm:t>
    </dgm:pt>
    <dgm:pt modelId="{29173A0F-1530-D64D-8BAC-5E3905643C46}" type="sibTrans" cxnId="{05593238-BBC9-8D41-9CF0-AB4154C4E428}">
      <dgm:prSet/>
      <dgm:spPr/>
      <dgm:t>
        <a:bodyPr/>
        <a:lstStyle/>
        <a:p>
          <a:endParaRPr lang="en-US"/>
        </a:p>
      </dgm:t>
    </dgm:pt>
    <dgm:pt modelId="{D6BF19DB-8ABC-D842-80F9-F9651DC70069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 smtClean="0">
              <a:solidFill>
                <a:srgbClr val="54638C"/>
              </a:solidFill>
            </a:rPr>
            <a:t>Fungus Ball</a:t>
          </a:r>
          <a:endParaRPr lang="en-US" b="1" dirty="0">
            <a:solidFill>
              <a:srgbClr val="54638C"/>
            </a:solidFill>
          </a:endParaRPr>
        </a:p>
      </dgm:t>
    </dgm:pt>
    <dgm:pt modelId="{6CCA626C-6C83-834C-A435-E23CEFB36993}" type="parTrans" cxnId="{939B5EFF-696D-2244-9004-5A184346D9E3}">
      <dgm:prSet/>
      <dgm:spPr/>
      <dgm:t>
        <a:bodyPr/>
        <a:lstStyle/>
        <a:p>
          <a:endParaRPr lang="en-US"/>
        </a:p>
      </dgm:t>
    </dgm:pt>
    <dgm:pt modelId="{E7F3B9DC-9861-F34F-B37C-2301477B7941}" type="sibTrans" cxnId="{939B5EFF-696D-2244-9004-5A184346D9E3}">
      <dgm:prSet/>
      <dgm:spPr/>
      <dgm:t>
        <a:bodyPr/>
        <a:lstStyle/>
        <a:p>
          <a:endParaRPr lang="en-US"/>
        </a:p>
      </dgm:t>
    </dgm:pt>
    <dgm:pt modelId="{732B1A74-50AC-FA40-A651-8027EBBD3DA3}">
      <dgm:prSet/>
      <dgm:spPr>
        <a:solidFill>
          <a:schemeClr val="accent1"/>
        </a:solidFill>
      </dgm:spPr>
      <dgm:t>
        <a:bodyPr/>
        <a:lstStyle/>
        <a:p>
          <a:r>
            <a:rPr lang="en-US" b="1" dirty="0" smtClean="0">
              <a:solidFill>
                <a:srgbClr val="54638C"/>
              </a:solidFill>
            </a:rPr>
            <a:t>Allergic</a:t>
          </a:r>
          <a:endParaRPr lang="en-US" b="1" dirty="0">
            <a:solidFill>
              <a:srgbClr val="54638C"/>
            </a:solidFill>
          </a:endParaRPr>
        </a:p>
      </dgm:t>
    </dgm:pt>
    <dgm:pt modelId="{38FB1CDD-3036-D744-8E2C-C70A7139F6F3}" type="parTrans" cxnId="{26619293-3193-9F42-B9B3-AD17353F31FA}">
      <dgm:prSet/>
      <dgm:spPr/>
      <dgm:t>
        <a:bodyPr/>
        <a:lstStyle/>
        <a:p>
          <a:endParaRPr lang="en-US"/>
        </a:p>
      </dgm:t>
    </dgm:pt>
    <dgm:pt modelId="{5B5BD272-8D42-CA41-86E8-4C2616E93441}" type="sibTrans" cxnId="{26619293-3193-9F42-B9B3-AD17353F31FA}">
      <dgm:prSet/>
      <dgm:spPr/>
      <dgm:t>
        <a:bodyPr/>
        <a:lstStyle/>
        <a:p>
          <a:endParaRPr lang="en-US"/>
        </a:p>
      </dgm:t>
    </dgm:pt>
    <dgm:pt modelId="{BF471DEC-197F-C142-987A-9B434CCC098A}">
      <dgm:prSet/>
      <dgm:spPr>
        <a:solidFill>
          <a:schemeClr val="tx2"/>
        </a:solidFill>
      </dgm:spPr>
      <dgm:t>
        <a:bodyPr/>
        <a:lstStyle/>
        <a:p>
          <a:r>
            <a:rPr lang="en-US" b="1" dirty="0" err="1" smtClean="0">
              <a:solidFill>
                <a:srgbClr val="54638C"/>
              </a:solidFill>
            </a:rPr>
            <a:t>Nonallergic</a:t>
          </a:r>
          <a:endParaRPr lang="en-US" b="1" dirty="0">
            <a:solidFill>
              <a:srgbClr val="54638C"/>
            </a:solidFill>
          </a:endParaRPr>
        </a:p>
      </dgm:t>
    </dgm:pt>
    <dgm:pt modelId="{C3A06EC6-44F1-CF4E-9BD0-E7FEA5654622}" type="parTrans" cxnId="{D2805668-CFCE-5745-9EED-4BD5D13523D6}">
      <dgm:prSet/>
      <dgm:spPr/>
      <dgm:t>
        <a:bodyPr/>
        <a:lstStyle/>
        <a:p>
          <a:endParaRPr lang="en-US"/>
        </a:p>
      </dgm:t>
    </dgm:pt>
    <dgm:pt modelId="{3DB7949A-0D67-5942-96E6-B02455B034A0}" type="sibTrans" cxnId="{D2805668-CFCE-5745-9EED-4BD5D13523D6}">
      <dgm:prSet/>
      <dgm:spPr/>
      <dgm:t>
        <a:bodyPr/>
        <a:lstStyle/>
        <a:p>
          <a:endParaRPr lang="en-US"/>
        </a:p>
      </dgm:t>
    </dgm:pt>
    <dgm:pt modelId="{1AA9E0B1-243B-7C46-A2BC-F916F9DF114B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 smtClean="0">
              <a:solidFill>
                <a:srgbClr val="54638C"/>
              </a:solidFill>
            </a:rPr>
            <a:t>Chronic</a:t>
          </a:r>
          <a:endParaRPr lang="en-US" b="1" dirty="0">
            <a:solidFill>
              <a:srgbClr val="54638C"/>
            </a:solidFill>
          </a:endParaRPr>
        </a:p>
      </dgm:t>
    </dgm:pt>
    <dgm:pt modelId="{9C901BD5-1C1C-2F47-A58E-8B8A130CCDCE}" type="sibTrans" cxnId="{0C34AD0E-9036-0D40-ABF2-AE791064BD92}">
      <dgm:prSet/>
      <dgm:spPr/>
      <dgm:t>
        <a:bodyPr/>
        <a:lstStyle/>
        <a:p>
          <a:endParaRPr lang="en-US"/>
        </a:p>
      </dgm:t>
    </dgm:pt>
    <dgm:pt modelId="{30503FDD-5022-6442-811F-A16468BD9747}" type="parTrans" cxnId="{0C34AD0E-9036-0D40-ABF2-AE791064BD92}">
      <dgm:prSet/>
      <dgm:spPr/>
      <dgm:t>
        <a:bodyPr/>
        <a:lstStyle/>
        <a:p>
          <a:endParaRPr lang="en-US"/>
        </a:p>
      </dgm:t>
    </dgm:pt>
    <dgm:pt modelId="{1C8382F3-27F2-B94D-8A8A-8122BF5FA1DE}" type="pres">
      <dgm:prSet presAssocID="{6481476A-2853-5749-997E-36B738C902B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7A9F6B-E75B-9747-9481-50F60CB31F6C}" type="pres">
      <dgm:prSet presAssocID="{27F5EFCF-D31F-5F49-8125-088D907FB025}" presName="root1" presStyleCnt="0"/>
      <dgm:spPr/>
    </dgm:pt>
    <dgm:pt modelId="{30B085B7-9595-9F45-9512-24FFFB27047E}" type="pres">
      <dgm:prSet presAssocID="{27F5EFCF-D31F-5F49-8125-088D907FB02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6A7DD2-C3C0-BD41-9755-B2E48B4133CC}" type="pres">
      <dgm:prSet presAssocID="{27F5EFCF-D31F-5F49-8125-088D907FB025}" presName="level2hierChild" presStyleCnt="0"/>
      <dgm:spPr/>
    </dgm:pt>
    <dgm:pt modelId="{C948080B-587C-1F48-B584-A3B3F75CDB2E}" type="pres">
      <dgm:prSet presAssocID="{BAF855E7-D88E-EF4E-A2F1-841F8FA7BDA4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B8A0C33A-1C53-2449-9D1E-0E749C726C8A}" type="pres">
      <dgm:prSet presAssocID="{BAF855E7-D88E-EF4E-A2F1-841F8FA7BDA4}" presName="connTx" presStyleLbl="parChTrans1D2" presStyleIdx="0" presStyleCnt="2"/>
      <dgm:spPr/>
      <dgm:t>
        <a:bodyPr/>
        <a:lstStyle/>
        <a:p>
          <a:endParaRPr lang="en-US"/>
        </a:p>
      </dgm:t>
    </dgm:pt>
    <dgm:pt modelId="{BDF76075-E34D-934A-9AFE-8280F7735495}" type="pres">
      <dgm:prSet presAssocID="{2C983C48-0783-2B48-B5FB-6B7250B5DE1E}" presName="root2" presStyleCnt="0"/>
      <dgm:spPr/>
    </dgm:pt>
    <dgm:pt modelId="{8D01DB15-B1E9-F14A-9562-F8AFBC107CB6}" type="pres">
      <dgm:prSet presAssocID="{2C983C48-0783-2B48-B5FB-6B7250B5DE1E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D7B7A6-114C-604E-807B-7C3EEAECA072}" type="pres">
      <dgm:prSet presAssocID="{2C983C48-0783-2B48-B5FB-6B7250B5DE1E}" presName="level3hierChild" presStyleCnt="0"/>
      <dgm:spPr/>
    </dgm:pt>
    <dgm:pt modelId="{A9DACBDC-CC3C-F146-AFB9-3CFD968DFEC3}" type="pres">
      <dgm:prSet presAssocID="{781FD8C3-CE9F-454A-99C2-3FC6089B08AB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FBF8A461-0CAA-A84E-80AF-9A2ECD3A14C0}" type="pres">
      <dgm:prSet presAssocID="{781FD8C3-CE9F-454A-99C2-3FC6089B08AB}" presName="connTx" presStyleLbl="parChTrans1D3" presStyleIdx="0" presStyleCnt="5"/>
      <dgm:spPr/>
      <dgm:t>
        <a:bodyPr/>
        <a:lstStyle/>
        <a:p>
          <a:endParaRPr lang="en-US"/>
        </a:p>
      </dgm:t>
    </dgm:pt>
    <dgm:pt modelId="{CF66931E-7FDA-BF45-8A6C-DA5C90156372}" type="pres">
      <dgm:prSet presAssocID="{A62A5F05-85FC-3548-8BC4-C599E0B85A70}" presName="root2" presStyleCnt="0"/>
      <dgm:spPr/>
    </dgm:pt>
    <dgm:pt modelId="{966D10A6-D82A-CA41-ACD1-5F7631D7E6A3}" type="pres">
      <dgm:prSet presAssocID="{A62A5F05-85FC-3548-8BC4-C599E0B85A70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3A04A9-64FE-0446-BEC2-23934516A250}" type="pres">
      <dgm:prSet presAssocID="{A62A5F05-85FC-3548-8BC4-C599E0B85A70}" presName="level3hierChild" presStyleCnt="0"/>
      <dgm:spPr/>
    </dgm:pt>
    <dgm:pt modelId="{0FF16790-E32D-7F49-877F-12172BCBCFC4}" type="pres">
      <dgm:prSet presAssocID="{30503FDD-5022-6442-811F-A16468BD9747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93A746AE-4547-B745-8DE7-830FAA35E28C}" type="pres">
      <dgm:prSet presAssocID="{30503FDD-5022-6442-811F-A16468BD9747}" presName="connTx" presStyleLbl="parChTrans1D3" presStyleIdx="1" presStyleCnt="5"/>
      <dgm:spPr/>
      <dgm:t>
        <a:bodyPr/>
        <a:lstStyle/>
        <a:p>
          <a:endParaRPr lang="en-US"/>
        </a:p>
      </dgm:t>
    </dgm:pt>
    <dgm:pt modelId="{7BF5F3CD-B4C6-EE4E-B8B9-201E62848435}" type="pres">
      <dgm:prSet presAssocID="{1AA9E0B1-243B-7C46-A2BC-F916F9DF114B}" presName="root2" presStyleCnt="0"/>
      <dgm:spPr/>
    </dgm:pt>
    <dgm:pt modelId="{24EC2175-B92F-AD4D-88A6-6172FC4410B3}" type="pres">
      <dgm:prSet presAssocID="{1AA9E0B1-243B-7C46-A2BC-F916F9DF114B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16CB9A-9811-FB4C-BF5E-5E995A281A5D}" type="pres">
      <dgm:prSet presAssocID="{1AA9E0B1-243B-7C46-A2BC-F916F9DF114B}" presName="level3hierChild" presStyleCnt="0"/>
      <dgm:spPr/>
    </dgm:pt>
    <dgm:pt modelId="{DEFFFBFF-06D9-CD4D-808C-3CCF81DA5F4C}" type="pres">
      <dgm:prSet presAssocID="{9CA00678-A1DB-8649-A79A-88713B68C698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1C1DD2C4-D26E-C141-B878-3690E0F8F982}" type="pres">
      <dgm:prSet presAssocID="{9CA00678-A1DB-8649-A79A-88713B68C698}" presName="connTx" presStyleLbl="parChTrans1D2" presStyleIdx="1" presStyleCnt="2"/>
      <dgm:spPr/>
      <dgm:t>
        <a:bodyPr/>
        <a:lstStyle/>
        <a:p>
          <a:endParaRPr lang="en-US"/>
        </a:p>
      </dgm:t>
    </dgm:pt>
    <dgm:pt modelId="{8A5E648D-FA70-7E40-AD37-731A438D5E1F}" type="pres">
      <dgm:prSet presAssocID="{EE9318D3-9A54-D44F-929C-64ABFD141752}" presName="root2" presStyleCnt="0"/>
      <dgm:spPr/>
    </dgm:pt>
    <dgm:pt modelId="{1BB205EE-2215-D240-ACE7-316267737D85}" type="pres">
      <dgm:prSet presAssocID="{EE9318D3-9A54-D44F-929C-64ABFD141752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64243F-EA8F-F943-8399-8A87F4F02BC1}" type="pres">
      <dgm:prSet presAssocID="{EE9318D3-9A54-D44F-929C-64ABFD141752}" presName="level3hierChild" presStyleCnt="0"/>
      <dgm:spPr/>
    </dgm:pt>
    <dgm:pt modelId="{C0FA27C8-C604-7048-97AC-3B4543CECBCE}" type="pres">
      <dgm:prSet presAssocID="{6CCA626C-6C83-834C-A435-E23CEFB36993}" presName="conn2-1" presStyleLbl="parChTrans1D3" presStyleIdx="2" presStyleCnt="5"/>
      <dgm:spPr/>
      <dgm:t>
        <a:bodyPr/>
        <a:lstStyle/>
        <a:p>
          <a:endParaRPr lang="en-US"/>
        </a:p>
      </dgm:t>
    </dgm:pt>
    <dgm:pt modelId="{09403E65-20F8-104A-90B3-09FBCE2D0C31}" type="pres">
      <dgm:prSet presAssocID="{6CCA626C-6C83-834C-A435-E23CEFB36993}" presName="connTx" presStyleLbl="parChTrans1D3" presStyleIdx="2" presStyleCnt="5"/>
      <dgm:spPr/>
      <dgm:t>
        <a:bodyPr/>
        <a:lstStyle/>
        <a:p>
          <a:endParaRPr lang="en-US"/>
        </a:p>
      </dgm:t>
    </dgm:pt>
    <dgm:pt modelId="{BFBD9E07-6BAA-7E47-80A8-470BE7DC3C4B}" type="pres">
      <dgm:prSet presAssocID="{D6BF19DB-8ABC-D842-80F9-F9651DC70069}" presName="root2" presStyleCnt="0"/>
      <dgm:spPr/>
    </dgm:pt>
    <dgm:pt modelId="{095027A8-2030-F84C-A2F9-AAF4D4344250}" type="pres">
      <dgm:prSet presAssocID="{D6BF19DB-8ABC-D842-80F9-F9651DC70069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534AD5-4A62-704B-B6DC-DA1EEF68FAB0}" type="pres">
      <dgm:prSet presAssocID="{D6BF19DB-8ABC-D842-80F9-F9651DC70069}" presName="level3hierChild" presStyleCnt="0"/>
      <dgm:spPr/>
    </dgm:pt>
    <dgm:pt modelId="{DDC82CB4-35A5-4F48-9F90-17927F3F1EE9}" type="pres">
      <dgm:prSet presAssocID="{38FB1CDD-3036-D744-8E2C-C70A7139F6F3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6E9ECDCD-2A99-0A45-A8CE-0A72946B761F}" type="pres">
      <dgm:prSet presAssocID="{38FB1CDD-3036-D744-8E2C-C70A7139F6F3}" presName="connTx" presStyleLbl="parChTrans1D3" presStyleIdx="3" presStyleCnt="5"/>
      <dgm:spPr/>
      <dgm:t>
        <a:bodyPr/>
        <a:lstStyle/>
        <a:p>
          <a:endParaRPr lang="en-US"/>
        </a:p>
      </dgm:t>
    </dgm:pt>
    <dgm:pt modelId="{9E08C86C-7696-CC4F-84C2-5741A06ADA3E}" type="pres">
      <dgm:prSet presAssocID="{732B1A74-50AC-FA40-A651-8027EBBD3DA3}" presName="root2" presStyleCnt="0"/>
      <dgm:spPr/>
    </dgm:pt>
    <dgm:pt modelId="{B19014D8-E0A8-334A-8DBD-0E8ADCDE77C8}" type="pres">
      <dgm:prSet presAssocID="{732B1A74-50AC-FA40-A651-8027EBBD3DA3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7E44DD-61FE-9348-9C98-72457B40C920}" type="pres">
      <dgm:prSet presAssocID="{732B1A74-50AC-FA40-A651-8027EBBD3DA3}" presName="level3hierChild" presStyleCnt="0"/>
      <dgm:spPr/>
    </dgm:pt>
    <dgm:pt modelId="{7F63407C-8806-734E-A6BE-8747EE3B155D}" type="pres">
      <dgm:prSet presAssocID="{C3A06EC6-44F1-CF4E-9BD0-E7FEA5654622}" presName="conn2-1" presStyleLbl="parChTrans1D3" presStyleIdx="4" presStyleCnt="5"/>
      <dgm:spPr/>
      <dgm:t>
        <a:bodyPr/>
        <a:lstStyle/>
        <a:p>
          <a:endParaRPr lang="en-US"/>
        </a:p>
      </dgm:t>
    </dgm:pt>
    <dgm:pt modelId="{57EA77D2-E76D-DA45-8DC7-BFB1F2E65D93}" type="pres">
      <dgm:prSet presAssocID="{C3A06EC6-44F1-CF4E-9BD0-E7FEA5654622}" presName="connTx" presStyleLbl="parChTrans1D3" presStyleIdx="4" presStyleCnt="5"/>
      <dgm:spPr/>
      <dgm:t>
        <a:bodyPr/>
        <a:lstStyle/>
        <a:p>
          <a:endParaRPr lang="en-US"/>
        </a:p>
      </dgm:t>
    </dgm:pt>
    <dgm:pt modelId="{DB5696F6-401F-AA4A-8415-7E148C83FC17}" type="pres">
      <dgm:prSet presAssocID="{BF471DEC-197F-C142-987A-9B434CCC098A}" presName="root2" presStyleCnt="0"/>
      <dgm:spPr/>
    </dgm:pt>
    <dgm:pt modelId="{F04C1C94-6B06-634B-92A3-829226A24065}" type="pres">
      <dgm:prSet presAssocID="{BF471DEC-197F-C142-987A-9B434CCC098A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6E3D86-9BEA-DF4C-9D68-AFC736CE91C5}" type="pres">
      <dgm:prSet presAssocID="{BF471DEC-197F-C142-987A-9B434CCC098A}" presName="level3hierChild" presStyleCnt="0"/>
      <dgm:spPr/>
    </dgm:pt>
  </dgm:ptLst>
  <dgm:cxnLst>
    <dgm:cxn modelId="{E7791729-B350-7F42-AF88-F0222E56E8E4}" type="presOf" srcId="{A62A5F05-85FC-3548-8BC4-C599E0B85A70}" destId="{966D10A6-D82A-CA41-ACD1-5F7631D7E6A3}" srcOrd="0" destOrd="0" presId="urn:microsoft.com/office/officeart/2005/8/layout/hierarchy2"/>
    <dgm:cxn modelId="{9AA7D374-3836-9149-9846-9A1021EC3850}" type="presOf" srcId="{C3A06EC6-44F1-CF4E-9BD0-E7FEA5654622}" destId="{57EA77D2-E76D-DA45-8DC7-BFB1F2E65D93}" srcOrd="1" destOrd="0" presId="urn:microsoft.com/office/officeart/2005/8/layout/hierarchy2"/>
    <dgm:cxn modelId="{4D5A4455-C48D-8E45-8AB7-35956506B0D9}" type="presOf" srcId="{27F5EFCF-D31F-5F49-8125-088D907FB025}" destId="{30B085B7-9595-9F45-9512-24FFFB27047E}" srcOrd="0" destOrd="0" presId="urn:microsoft.com/office/officeart/2005/8/layout/hierarchy2"/>
    <dgm:cxn modelId="{939B5EFF-696D-2244-9004-5A184346D9E3}" srcId="{EE9318D3-9A54-D44F-929C-64ABFD141752}" destId="{D6BF19DB-8ABC-D842-80F9-F9651DC70069}" srcOrd="0" destOrd="0" parTransId="{6CCA626C-6C83-834C-A435-E23CEFB36993}" sibTransId="{E7F3B9DC-9861-F34F-B37C-2301477B7941}"/>
    <dgm:cxn modelId="{8E356D91-846D-DB45-9EDD-6983EDBC3B89}" type="presOf" srcId="{732B1A74-50AC-FA40-A651-8027EBBD3DA3}" destId="{B19014D8-E0A8-334A-8DBD-0E8ADCDE77C8}" srcOrd="0" destOrd="0" presId="urn:microsoft.com/office/officeart/2005/8/layout/hierarchy2"/>
    <dgm:cxn modelId="{6C1B5C8A-4D6E-DD40-9ADB-F0883967461D}" type="presOf" srcId="{BAF855E7-D88E-EF4E-A2F1-841F8FA7BDA4}" destId="{C948080B-587C-1F48-B584-A3B3F75CDB2E}" srcOrd="0" destOrd="0" presId="urn:microsoft.com/office/officeart/2005/8/layout/hierarchy2"/>
    <dgm:cxn modelId="{5FADC908-49F9-6045-93E1-0E4218AED2AE}" type="presOf" srcId="{BF471DEC-197F-C142-987A-9B434CCC098A}" destId="{F04C1C94-6B06-634B-92A3-829226A24065}" srcOrd="0" destOrd="0" presId="urn:microsoft.com/office/officeart/2005/8/layout/hierarchy2"/>
    <dgm:cxn modelId="{29453747-6CA2-A245-AB4B-10C0DF22D60C}" type="presOf" srcId="{38FB1CDD-3036-D744-8E2C-C70A7139F6F3}" destId="{DDC82CB4-35A5-4F48-9F90-17927F3F1EE9}" srcOrd="0" destOrd="0" presId="urn:microsoft.com/office/officeart/2005/8/layout/hierarchy2"/>
    <dgm:cxn modelId="{D4038A46-5C18-A747-8E31-CBD662E60F89}" type="presOf" srcId="{30503FDD-5022-6442-811F-A16468BD9747}" destId="{93A746AE-4547-B745-8DE7-830FAA35E28C}" srcOrd="1" destOrd="0" presId="urn:microsoft.com/office/officeart/2005/8/layout/hierarchy2"/>
    <dgm:cxn modelId="{12C9972F-2C4B-8A45-9141-5A692F28CDEE}" srcId="{2C983C48-0783-2B48-B5FB-6B7250B5DE1E}" destId="{A62A5F05-85FC-3548-8BC4-C599E0B85A70}" srcOrd="0" destOrd="0" parTransId="{781FD8C3-CE9F-454A-99C2-3FC6089B08AB}" sibTransId="{F7F5A15B-81D8-C14A-9B40-16EB6C2D2112}"/>
    <dgm:cxn modelId="{0C34AD0E-9036-0D40-ABF2-AE791064BD92}" srcId="{2C983C48-0783-2B48-B5FB-6B7250B5DE1E}" destId="{1AA9E0B1-243B-7C46-A2BC-F916F9DF114B}" srcOrd="1" destOrd="0" parTransId="{30503FDD-5022-6442-811F-A16468BD9747}" sibTransId="{9C901BD5-1C1C-2F47-A58E-8B8A130CCDCE}"/>
    <dgm:cxn modelId="{391E046A-A298-D44F-B004-B6C56D21F00E}" type="presOf" srcId="{6481476A-2853-5749-997E-36B738C902B4}" destId="{1C8382F3-27F2-B94D-8A8A-8122BF5FA1DE}" srcOrd="0" destOrd="0" presId="urn:microsoft.com/office/officeart/2005/8/layout/hierarchy2"/>
    <dgm:cxn modelId="{BEDF12D3-9622-1445-9EE1-5658E796F0C5}" type="presOf" srcId="{38FB1CDD-3036-D744-8E2C-C70A7139F6F3}" destId="{6E9ECDCD-2A99-0A45-A8CE-0A72946B761F}" srcOrd="1" destOrd="0" presId="urn:microsoft.com/office/officeart/2005/8/layout/hierarchy2"/>
    <dgm:cxn modelId="{BA888190-81BC-5945-994B-22AA8DA6DB8F}" type="presOf" srcId="{6CCA626C-6C83-834C-A435-E23CEFB36993}" destId="{09403E65-20F8-104A-90B3-09FBCE2D0C31}" srcOrd="1" destOrd="0" presId="urn:microsoft.com/office/officeart/2005/8/layout/hierarchy2"/>
    <dgm:cxn modelId="{4A9F9290-7084-A049-ADDE-418C55D8C8CA}" type="presOf" srcId="{9CA00678-A1DB-8649-A79A-88713B68C698}" destId="{1C1DD2C4-D26E-C141-B878-3690E0F8F982}" srcOrd="1" destOrd="0" presId="urn:microsoft.com/office/officeart/2005/8/layout/hierarchy2"/>
    <dgm:cxn modelId="{B16843BF-1C8F-0F4B-AF43-D3F9A2017A16}" type="presOf" srcId="{6CCA626C-6C83-834C-A435-E23CEFB36993}" destId="{C0FA27C8-C604-7048-97AC-3B4543CECBCE}" srcOrd="0" destOrd="0" presId="urn:microsoft.com/office/officeart/2005/8/layout/hierarchy2"/>
    <dgm:cxn modelId="{DC011A7D-1A57-9A41-BEFE-06AB8D79FAA9}" srcId="{27F5EFCF-D31F-5F49-8125-088D907FB025}" destId="{2C983C48-0783-2B48-B5FB-6B7250B5DE1E}" srcOrd="0" destOrd="0" parTransId="{BAF855E7-D88E-EF4E-A2F1-841F8FA7BDA4}" sibTransId="{34F33636-41E0-074F-8E45-E61489BFF858}"/>
    <dgm:cxn modelId="{9A4DCB51-DEE4-2145-B205-FCB807AC3575}" srcId="{6481476A-2853-5749-997E-36B738C902B4}" destId="{27F5EFCF-D31F-5F49-8125-088D907FB025}" srcOrd="0" destOrd="0" parTransId="{A3526C06-9806-0749-8054-A6007205979F}" sibTransId="{F6BD6003-EE10-CF47-959A-5F5EE44FB129}"/>
    <dgm:cxn modelId="{8F541409-A28D-694B-BE69-3D74FE8FFD85}" type="presOf" srcId="{781FD8C3-CE9F-454A-99C2-3FC6089B08AB}" destId="{FBF8A461-0CAA-A84E-80AF-9A2ECD3A14C0}" srcOrd="1" destOrd="0" presId="urn:microsoft.com/office/officeart/2005/8/layout/hierarchy2"/>
    <dgm:cxn modelId="{64F4F15F-256D-AE4F-B97B-4B00104A64A1}" type="presOf" srcId="{C3A06EC6-44F1-CF4E-9BD0-E7FEA5654622}" destId="{7F63407C-8806-734E-A6BE-8747EE3B155D}" srcOrd="0" destOrd="0" presId="urn:microsoft.com/office/officeart/2005/8/layout/hierarchy2"/>
    <dgm:cxn modelId="{26619293-3193-9F42-B9B3-AD17353F31FA}" srcId="{EE9318D3-9A54-D44F-929C-64ABFD141752}" destId="{732B1A74-50AC-FA40-A651-8027EBBD3DA3}" srcOrd="1" destOrd="0" parTransId="{38FB1CDD-3036-D744-8E2C-C70A7139F6F3}" sibTransId="{5B5BD272-8D42-CA41-86E8-4C2616E93441}"/>
    <dgm:cxn modelId="{42376B5A-C74B-7749-9E7F-8F0BFF71B9DC}" type="presOf" srcId="{2C983C48-0783-2B48-B5FB-6B7250B5DE1E}" destId="{8D01DB15-B1E9-F14A-9562-F8AFBC107CB6}" srcOrd="0" destOrd="0" presId="urn:microsoft.com/office/officeart/2005/8/layout/hierarchy2"/>
    <dgm:cxn modelId="{7FBA8CC0-DA89-1F4B-BD43-E2DAA2E69F04}" type="presOf" srcId="{1AA9E0B1-243B-7C46-A2BC-F916F9DF114B}" destId="{24EC2175-B92F-AD4D-88A6-6172FC4410B3}" srcOrd="0" destOrd="0" presId="urn:microsoft.com/office/officeart/2005/8/layout/hierarchy2"/>
    <dgm:cxn modelId="{05593238-BBC9-8D41-9CF0-AB4154C4E428}" srcId="{27F5EFCF-D31F-5F49-8125-088D907FB025}" destId="{EE9318D3-9A54-D44F-929C-64ABFD141752}" srcOrd="1" destOrd="0" parTransId="{9CA00678-A1DB-8649-A79A-88713B68C698}" sibTransId="{29173A0F-1530-D64D-8BAC-5E3905643C46}"/>
    <dgm:cxn modelId="{D43ACF6E-7D4C-0D48-A7FA-2DEE5AEA642D}" type="presOf" srcId="{EE9318D3-9A54-D44F-929C-64ABFD141752}" destId="{1BB205EE-2215-D240-ACE7-316267737D85}" srcOrd="0" destOrd="0" presId="urn:microsoft.com/office/officeart/2005/8/layout/hierarchy2"/>
    <dgm:cxn modelId="{520ED7C8-EDEE-874E-9E94-8C918EB7F169}" type="presOf" srcId="{D6BF19DB-8ABC-D842-80F9-F9651DC70069}" destId="{095027A8-2030-F84C-A2F9-AAF4D4344250}" srcOrd="0" destOrd="0" presId="urn:microsoft.com/office/officeart/2005/8/layout/hierarchy2"/>
    <dgm:cxn modelId="{D2805668-CFCE-5745-9EED-4BD5D13523D6}" srcId="{EE9318D3-9A54-D44F-929C-64ABFD141752}" destId="{BF471DEC-197F-C142-987A-9B434CCC098A}" srcOrd="2" destOrd="0" parTransId="{C3A06EC6-44F1-CF4E-9BD0-E7FEA5654622}" sibTransId="{3DB7949A-0D67-5942-96E6-B02455B034A0}"/>
    <dgm:cxn modelId="{5138A39C-8E2B-DF46-871A-1AAB5CF7C546}" type="presOf" srcId="{781FD8C3-CE9F-454A-99C2-3FC6089B08AB}" destId="{A9DACBDC-CC3C-F146-AFB9-3CFD968DFEC3}" srcOrd="0" destOrd="0" presId="urn:microsoft.com/office/officeart/2005/8/layout/hierarchy2"/>
    <dgm:cxn modelId="{72599486-5595-1646-A9AA-A385A4691A0C}" type="presOf" srcId="{BAF855E7-D88E-EF4E-A2F1-841F8FA7BDA4}" destId="{B8A0C33A-1C53-2449-9D1E-0E749C726C8A}" srcOrd="1" destOrd="0" presId="urn:microsoft.com/office/officeart/2005/8/layout/hierarchy2"/>
    <dgm:cxn modelId="{4961A371-ED4D-2847-A2C7-8638E56E7135}" type="presOf" srcId="{30503FDD-5022-6442-811F-A16468BD9747}" destId="{0FF16790-E32D-7F49-877F-12172BCBCFC4}" srcOrd="0" destOrd="0" presId="urn:microsoft.com/office/officeart/2005/8/layout/hierarchy2"/>
    <dgm:cxn modelId="{46418E0E-8B24-CE47-B48E-7FA086C47E6F}" type="presOf" srcId="{9CA00678-A1DB-8649-A79A-88713B68C698}" destId="{DEFFFBFF-06D9-CD4D-808C-3CCF81DA5F4C}" srcOrd="0" destOrd="0" presId="urn:microsoft.com/office/officeart/2005/8/layout/hierarchy2"/>
    <dgm:cxn modelId="{10629B4D-49A1-174B-B1EA-30A08291332E}" type="presParOf" srcId="{1C8382F3-27F2-B94D-8A8A-8122BF5FA1DE}" destId="{DB7A9F6B-E75B-9747-9481-50F60CB31F6C}" srcOrd="0" destOrd="0" presId="urn:microsoft.com/office/officeart/2005/8/layout/hierarchy2"/>
    <dgm:cxn modelId="{086BDFB8-F3AD-B342-87E9-AA7E86F8187F}" type="presParOf" srcId="{DB7A9F6B-E75B-9747-9481-50F60CB31F6C}" destId="{30B085B7-9595-9F45-9512-24FFFB27047E}" srcOrd="0" destOrd="0" presId="urn:microsoft.com/office/officeart/2005/8/layout/hierarchy2"/>
    <dgm:cxn modelId="{EEF96AF3-6367-754A-9BC9-EA7C8E7B3D31}" type="presParOf" srcId="{DB7A9F6B-E75B-9747-9481-50F60CB31F6C}" destId="{016A7DD2-C3C0-BD41-9755-B2E48B4133CC}" srcOrd="1" destOrd="0" presId="urn:microsoft.com/office/officeart/2005/8/layout/hierarchy2"/>
    <dgm:cxn modelId="{8FFDABE3-223E-A34D-9C18-F4AB76977DDC}" type="presParOf" srcId="{016A7DD2-C3C0-BD41-9755-B2E48B4133CC}" destId="{C948080B-587C-1F48-B584-A3B3F75CDB2E}" srcOrd="0" destOrd="0" presId="urn:microsoft.com/office/officeart/2005/8/layout/hierarchy2"/>
    <dgm:cxn modelId="{01651401-7FFE-3942-9254-BAD66A6A26AD}" type="presParOf" srcId="{C948080B-587C-1F48-B584-A3B3F75CDB2E}" destId="{B8A0C33A-1C53-2449-9D1E-0E749C726C8A}" srcOrd="0" destOrd="0" presId="urn:microsoft.com/office/officeart/2005/8/layout/hierarchy2"/>
    <dgm:cxn modelId="{4F35B88A-2155-484D-9CF5-4FB9D30B3059}" type="presParOf" srcId="{016A7DD2-C3C0-BD41-9755-B2E48B4133CC}" destId="{BDF76075-E34D-934A-9AFE-8280F7735495}" srcOrd="1" destOrd="0" presId="urn:microsoft.com/office/officeart/2005/8/layout/hierarchy2"/>
    <dgm:cxn modelId="{A206BF13-37D7-5D45-B74F-3A2EC1FA1E95}" type="presParOf" srcId="{BDF76075-E34D-934A-9AFE-8280F7735495}" destId="{8D01DB15-B1E9-F14A-9562-F8AFBC107CB6}" srcOrd="0" destOrd="0" presId="urn:microsoft.com/office/officeart/2005/8/layout/hierarchy2"/>
    <dgm:cxn modelId="{19EE576C-1CFE-BD4A-AFAD-826FD76A3FCF}" type="presParOf" srcId="{BDF76075-E34D-934A-9AFE-8280F7735495}" destId="{4ED7B7A6-114C-604E-807B-7C3EEAECA072}" srcOrd="1" destOrd="0" presId="urn:microsoft.com/office/officeart/2005/8/layout/hierarchy2"/>
    <dgm:cxn modelId="{460F1D29-23DC-AC4B-B220-E1F3970B2184}" type="presParOf" srcId="{4ED7B7A6-114C-604E-807B-7C3EEAECA072}" destId="{A9DACBDC-CC3C-F146-AFB9-3CFD968DFEC3}" srcOrd="0" destOrd="0" presId="urn:microsoft.com/office/officeart/2005/8/layout/hierarchy2"/>
    <dgm:cxn modelId="{ACC4416C-B1FC-B24A-B318-895DB9373D95}" type="presParOf" srcId="{A9DACBDC-CC3C-F146-AFB9-3CFD968DFEC3}" destId="{FBF8A461-0CAA-A84E-80AF-9A2ECD3A14C0}" srcOrd="0" destOrd="0" presId="urn:microsoft.com/office/officeart/2005/8/layout/hierarchy2"/>
    <dgm:cxn modelId="{2C38A0F9-2557-8343-AFEE-926898CE1139}" type="presParOf" srcId="{4ED7B7A6-114C-604E-807B-7C3EEAECA072}" destId="{CF66931E-7FDA-BF45-8A6C-DA5C90156372}" srcOrd="1" destOrd="0" presId="urn:microsoft.com/office/officeart/2005/8/layout/hierarchy2"/>
    <dgm:cxn modelId="{F4C44909-F827-BC48-A6C9-0D8FE4E7C91C}" type="presParOf" srcId="{CF66931E-7FDA-BF45-8A6C-DA5C90156372}" destId="{966D10A6-D82A-CA41-ACD1-5F7631D7E6A3}" srcOrd="0" destOrd="0" presId="urn:microsoft.com/office/officeart/2005/8/layout/hierarchy2"/>
    <dgm:cxn modelId="{00B0FC7D-6CB6-1E47-A8A4-C6F8E70FA45B}" type="presParOf" srcId="{CF66931E-7FDA-BF45-8A6C-DA5C90156372}" destId="{303A04A9-64FE-0446-BEC2-23934516A250}" srcOrd="1" destOrd="0" presId="urn:microsoft.com/office/officeart/2005/8/layout/hierarchy2"/>
    <dgm:cxn modelId="{FF651161-1AC3-3840-8721-1DD8C3034BEA}" type="presParOf" srcId="{4ED7B7A6-114C-604E-807B-7C3EEAECA072}" destId="{0FF16790-E32D-7F49-877F-12172BCBCFC4}" srcOrd="2" destOrd="0" presId="urn:microsoft.com/office/officeart/2005/8/layout/hierarchy2"/>
    <dgm:cxn modelId="{D9401A96-0A7B-D44E-A5B8-D86ECFE0EBEA}" type="presParOf" srcId="{0FF16790-E32D-7F49-877F-12172BCBCFC4}" destId="{93A746AE-4547-B745-8DE7-830FAA35E28C}" srcOrd="0" destOrd="0" presId="urn:microsoft.com/office/officeart/2005/8/layout/hierarchy2"/>
    <dgm:cxn modelId="{681C5619-55A4-A54F-9F79-CAB5C89F2AAE}" type="presParOf" srcId="{4ED7B7A6-114C-604E-807B-7C3EEAECA072}" destId="{7BF5F3CD-B4C6-EE4E-B8B9-201E62848435}" srcOrd="3" destOrd="0" presId="urn:microsoft.com/office/officeart/2005/8/layout/hierarchy2"/>
    <dgm:cxn modelId="{A561F916-930A-AC48-AB6F-D38E8A7E2196}" type="presParOf" srcId="{7BF5F3CD-B4C6-EE4E-B8B9-201E62848435}" destId="{24EC2175-B92F-AD4D-88A6-6172FC4410B3}" srcOrd="0" destOrd="0" presId="urn:microsoft.com/office/officeart/2005/8/layout/hierarchy2"/>
    <dgm:cxn modelId="{52EDD4E0-64AE-A248-9788-A73C2035302E}" type="presParOf" srcId="{7BF5F3CD-B4C6-EE4E-B8B9-201E62848435}" destId="{D716CB9A-9811-FB4C-BF5E-5E995A281A5D}" srcOrd="1" destOrd="0" presId="urn:microsoft.com/office/officeart/2005/8/layout/hierarchy2"/>
    <dgm:cxn modelId="{68623653-A18F-6741-9C62-18BD5352156B}" type="presParOf" srcId="{016A7DD2-C3C0-BD41-9755-B2E48B4133CC}" destId="{DEFFFBFF-06D9-CD4D-808C-3CCF81DA5F4C}" srcOrd="2" destOrd="0" presId="urn:microsoft.com/office/officeart/2005/8/layout/hierarchy2"/>
    <dgm:cxn modelId="{367EBC56-6FF0-2447-AC31-D41BBBDA2CE1}" type="presParOf" srcId="{DEFFFBFF-06D9-CD4D-808C-3CCF81DA5F4C}" destId="{1C1DD2C4-D26E-C141-B878-3690E0F8F982}" srcOrd="0" destOrd="0" presId="urn:microsoft.com/office/officeart/2005/8/layout/hierarchy2"/>
    <dgm:cxn modelId="{F24D4C74-D65D-9543-B8F8-D25A82E01993}" type="presParOf" srcId="{016A7DD2-C3C0-BD41-9755-B2E48B4133CC}" destId="{8A5E648D-FA70-7E40-AD37-731A438D5E1F}" srcOrd="3" destOrd="0" presId="urn:microsoft.com/office/officeart/2005/8/layout/hierarchy2"/>
    <dgm:cxn modelId="{5AE8B004-BDD0-4448-A83A-F68C497D7E66}" type="presParOf" srcId="{8A5E648D-FA70-7E40-AD37-731A438D5E1F}" destId="{1BB205EE-2215-D240-ACE7-316267737D85}" srcOrd="0" destOrd="0" presId="urn:microsoft.com/office/officeart/2005/8/layout/hierarchy2"/>
    <dgm:cxn modelId="{8B075F5B-1EF8-8547-9EA6-49CD4C027380}" type="presParOf" srcId="{8A5E648D-FA70-7E40-AD37-731A438D5E1F}" destId="{DD64243F-EA8F-F943-8399-8A87F4F02BC1}" srcOrd="1" destOrd="0" presId="urn:microsoft.com/office/officeart/2005/8/layout/hierarchy2"/>
    <dgm:cxn modelId="{DD09E63B-CA03-AE48-9E7E-BE85A2AEB327}" type="presParOf" srcId="{DD64243F-EA8F-F943-8399-8A87F4F02BC1}" destId="{C0FA27C8-C604-7048-97AC-3B4543CECBCE}" srcOrd="0" destOrd="0" presId="urn:microsoft.com/office/officeart/2005/8/layout/hierarchy2"/>
    <dgm:cxn modelId="{6E584242-72E9-0D45-800C-70FF83011591}" type="presParOf" srcId="{C0FA27C8-C604-7048-97AC-3B4543CECBCE}" destId="{09403E65-20F8-104A-90B3-09FBCE2D0C31}" srcOrd="0" destOrd="0" presId="urn:microsoft.com/office/officeart/2005/8/layout/hierarchy2"/>
    <dgm:cxn modelId="{C4BC11DE-6FE0-5F4B-9C67-31FE3DC0D7BA}" type="presParOf" srcId="{DD64243F-EA8F-F943-8399-8A87F4F02BC1}" destId="{BFBD9E07-6BAA-7E47-80A8-470BE7DC3C4B}" srcOrd="1" destOrd="0" presId="urn:microsoft.com/office/officeart/2005/8/layout/hierarchy2"/>
    <dgm:cxn modelId="{EF2BB9AE-EC57-A14D-A286-E1CB3DE3F3E7}" type="presParOf" srcId="{BFBD9E07-6BAA-7E47-80A8-470BE7DC3C4B}" destId="{095027A8-2030-F84C-A2F9-AAF4D4344250}" srcOrd="0" destOrd="0" presId="urn:microsoft.com/office/officeart/2005/8/layout/hierarchy2"/>
    <dgm:cxn modelId="{0870B886-2D93-7440-85B4-DF3F57BBE97F}" type="presParOf" srcId="{BFBD9E07-6BAA-7E47-80A8-470BE7DC3C4B}" destId="{5B534AD5-4A62-704B-B6DC-DA1EEF68FAB0}" srcOrd="1" destOrd="0" presId="urn:microsoft.com/office/officeart/2005/8/layout/hierarchy2"/>
    <dgm:cxn modelId="{79A891E4-7148-4E46-B044-F3990625AB8C}" type="presParOf" srcId="{DD64243F-EA8F-F943-8399-8A87F4F02BC1}" destId="{DDC82CB4-35A5-4F48-9F90-17927F3F1EE9}" srcOrd="2" destOrd="0" presId="urn:microsoft.com/office/officeart/2005/8/layout/hierarchy2"/>
    <dgm:cxn modelId="{FBEBB219-5FC2-5C47-ADD6-F53F50BEE841}" type="presParOf" srcId="{DDC82CB4-35A5-4F48-9F90-17927F3F1EE9}" destId="{6E9ECDCD-2A99-0A45-A8CE-0A72946B761F}" srcOrd="0" destOrd="0" presId="urn:microsoft.com/office/officeart/2005/8/layout/hierarchy2"/>
    <dgm:cxn modelId="{A2CF1CE6-2A0A-5E4E-B328-D787F9AA08A1}" type="presParOf" srcId="{DD64243F-EA8F-F943-8399-8A87F4F02BC1}" destId="{9E08C86C-7696-CC4F-84C2-5741A06ADA3E}" srcOrd="3" destOrd="0" presId="urn:microsoft.com/office/officeart/2005/8/layout/hierarchy2"/>
    <dgm:cxn modelId="{03DBC81A-275B-9448-A6C9-09F0DE52C69C}" type="presParOf" srcId="{9E08C86C-7696-CC4F-84C2-5741A06ADA3E}" destId="{B19014D8-E0A8-334A-8DBD-0E8ADCDE77C8}" srcOrd="0" destOrd="0" presId="urn:microsoft.com/office/officeart/2005/8/layout/hierarchy2"/>
    <dgm:cxn modelId="{DBAC71FF-FB2C-1847-AAA5-EAFF7471915F}" type="presParOf" srcId="{9E08C86C-7696-CC4F-84C2-5741A06ADA3E}" destId="{7B7E44DD-61FE-9348-9C98-72457B40C920}" srcOrd="1" destOrd="0" presId="urn:microsoft.com/office/officeart/2005/8/layout/hierarchy2"/>
    <dgm:cxn modelId="{BB1A5266-060A-B842-BDB5-34A626C2281F}" type="presParOf" srcId="{DD64243F-EA8F-F943-8399-8A87F4F02BC1}" destId="{7F63407C-8806-734E-A6BE-8747EE3B155D}" srcOrd="4" destOrd="0" presId="urn:microsoft.com/office/officeart/2005/8/layout/hierarchy2"/>
    <dgm:cxn modelId="{5C38D2BF-1C9B-3442-B046-911115DB86A4}" type="presParOf" srcId="{7F63407C-8806-734E-A6BE-8747EE3B155D}" destId="{57EA77D2-E76D-DA45-8DC7-BFB1F2E65D93}" srcOrd="0" destOrd="0" presId="urn:microsoft.com/office/officeart/2005/8/layout/hierarchy2"/>
    <dgm:cxn modelId="{3EEC692A-DDDB-8746-8F29-4409065A4D7B}" type="presParOf" srcId="{DD64243F-EA8F-F943-8399-8A87F4F02BC1}" destId="{DB5696F6-401F-AA4A-8415-7E148C83FC17}" srcOrd="5" destOrd="0" presId="urn:microsoft.com/office/officeart/2005/8/layout/hierarchy2"/>
    <dgm:cxn modelId="{8B1A0273-5B04-B549-972E-11317CDFC343}" type="presParOf" srcId="{DB5696F6-401F-AA4A-8415-7E148C83FC17}" destId="{F04C1C94-6B06-634B-92A3-829226A24065}" srcOrd="0" destOrd="0" presId="urn:microsoft.com/office/officeart/2005/8/layout/hierarchy2"/>
    <dgm:cxn modelId="{370E7CB2-7B74-4146-AE89-7A619A38E98B}" type="presParOf" srcId="{DB5696F6-401F-AA4A-8415-7E148C83FC17}" destId="{516E3D86-9BEA-DF4C-9D68-AFC736CE91C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B085B7-9595-9F45-9512-24FFFB27047E}">
      <dsp:nvSpPr>
        <dsp:cNvPr id="0" name=""/>
        <dsp:cNvSpPr/>
      </dsp:nvSpPr>
      <dsp:spPr>
        <a:xfrm>
          <a:off x="817749" y="1467672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Fungal Sinusitis</a:t>
          </a:r>
          <a:endParaRPr lang="en-US" sz="2500" b="1" kern="1200" dirty="0"/>
        </a:p>
      </dsp:txBody>
      <dsp:txXfrm>
        <a:off x="817749" y="1467672"/>
        <a:ext cx="1455388" cy="727694"/>
      </dsp:txXfrm>
    </dsp:sp>
    <dsp:sp modelId="{C948080B-587C-1F48-B584-A3B3F75CDB2E}">
      <dsp:nvSpPr>
        <dsp:cNvPr id="0" name=""/>
        <dsp:cNvSpPr/>
      </dsp:nvSpPr>
      <dsp:spPr>
        <a:xfrm rot="17945813">
          <a:off x="1965644" y="1292442"/>
          <a:ext cx="119714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197141" y="160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7945813">
        <a:off x="2534286" y="1278560"/>
        <a:ext cx="59857" cy="59857"/>
      </dsp:txXfrm>
    </dsp:sp>
    <dsp:sp modelId="{8D01DB15-B1E9-F14A-9562-F8AFBC107CB6}">
      <dsp:nvSpPr>
        <dsp:cNvPr id="0" name=""/>
        <dsp:cNvSpPr/>
      </dsp:nvSpPr>
      <dsp:spPr>
        <a:xfrm>
          <a:off x="2855293" y="421611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Invasive</a:t>
          </a:r>
          <a:endParaRPr lang="en-US" sz="2500" b="1" kern="1200" dirty="0"/>
        </a:p>
      </dsp:txBody>
      <dsp:txXfrm>
        <a:off x="2855293" y="421611"/>
        <a:ext cx="1455388" cy="727694"/>
      </dsp:txXfrm>
    </dsp:sp>
    <dsp:sp modelId="{A9DACBDC-CC3C-F146-AFB9-3CFD968DFEC3}">
      <dsp:nvSpPr>
        <dsp:cNvPr id="0" name=""/>
        <dsp:cNvSpPr/>
      </dsp:nvSpPr>
      <dsp:spPr>
        <a:xfrm rot="19457599">
          <a:off x="4243296" y="560200"/>
          <a:ext cx="716926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16926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9457599">
        <a:off x="4583836" y="558323"/>
        <a:ext cx="35846" cy="35846"/>
      </dsp:txXfrm>
    </dsp:sp>
    <dsp:sp modelId="{966D10A6-D82A-CA41-ACD1-5F7631D7E6A3}">
      <dsp:nvSpPr>
        <dsp:cNvPr id="0" name=""/>
        <dsp:cNvSpPr/>
      </dsp:nvSpPr>
      <dsp:spPr>
        <a:xfrm>
          <a:off x="4892837" y="3187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Acute</a:t>
          </a:r>
          <a:endParaRPr lang="en-US" sz="1900" b="1" kern="1200" dirty="0"/>
        </a:p>
      </dsp:txBody>
      <dsp:txXfrm>
        <a:off x="4892837" y="3187"/>
        <a:ext cx="1455388" cy="727694"/>
      </dsp:txXfrm>
    </dsp:sp>
    <dsp:sp modelId="{0FF16790-E32D-7F49-877F-12172BCBCFC4}">
      <dsp:nvSpPr>
        <dsp:cNvPr id="0" name=""/>
        <dsp:cNvSpPr/>
      </dsp:nvSpPr>
      <dsp:spPr>
        <a:xfrm rot="2142401">
          <a:off x="4243296" y="978624"/>
          <a:ext cx="716926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16926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142401">
        <a:off x="4583836" y="976747"/>
        <a:ext cx="35846" cy="35846"/>
      </dsp:txXfrm>
    </dsp:sp>
    <dsp:sp modelId="{24EC2175-B92F-AD4D-88A6-6172FC4410B3}">
      <dsp:nvSpPr>
        <dsp:cNvPr id="0" name=""/>
        <dsp:cNvSpPr/>
      </dsp:nvSpPr>
      <dsp:spPr>
        <a:xfrm>
          <a:off x="4892837" y="840035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54638C"/>
              </a:solidFill>
            </a:rPr>
            <a:t>Chronic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840035"/>
        <a:ext cx="1455388" cy="727694"/>
      </dsp:txXfrm>
    </dsp:sp>
    <dsp:sp modelId="{DEFFFBFF-06D9-CD4D-808C-3CCF81DA5F4C}">
      <dsp:nvSpPr>
        <dsp:cNvPr id="0" name=""/>
        <dsp:cNvSpPr/>
      </dsp:nvSpPr>
      <dsp:spPr>
        <a:xfrm rot="3654187">
          <a:off x="1965644" y="2338503"/>
          <a:ext cx="119714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197141" y="160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3654187">
        <a:off x="2534286" y="2324621"/>
        <a:ext cx="59857" cy="59857"/>
      </dsp:txXfrm>
    </dsp:sp>
    <dsp:sp modelId="{1BB205EE-2215-D240-ACE7-316267737D85}">
      <dsp:nvSpPr>
        <dsp:cNvPr id="0" name=""/>
        <dsp:cNvSpPr/>
      </dsp:nvSpPr>
      <dsp:spPr>
        <a:xfrm>
          <a:off x="2855293" y="2513732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ts val="450"/>
            </a:spcAft>
          </a:pPr>
          <a:r>
            <a:rPr lang="en-US" sz="2500" b="1" kern="1200" dirty="0" smtClean="0"/>
            <a:t>Non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ts val="450"/>
            </a:spcAft>
          </a:pPr>
          <a:r>
            <a:rPr lang="en-US" sz="2500" b="1" kern="1200" dirty="0" smtClean="0"/>
            <a:t>invasive</a:t>
          </a:r>
          <a:endParaRPr lang="en-US" sz="2500" b="1" kern="1200" dirty="0"/>
        </a:p>
      </dsp:txBody>
      <dsp:txXfrm>
        <a:off x="2855293" y="2513732"/>
        <a:ext cx="1455388" cy="727694"/>
      </dsp:txXfrm>
    </dsp:sp>
    <dsp:sp modelId="{C0FA27C8-C604-7048-97AC-3B4543CECBCE}">
      <dsp:nvSpPr>
        <dsp:cNvPr id="0" name=""/>
        <dsp:cNvSpPr/>
      </dsp:nvSpPr>
      <dsp:spPr>
        <a:xfrm rot="18289469">
          <a:off x="4092048" y="2443109"/>
          <a:ext cx="101942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019421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8289469">
        <a:off x="4576273" y="2433670"/>
        <a:ext cx="50971" cy="50971"/>
      </dsp:txXfrm>
    </dsp:sp>
    <dsp:sp modelId="{095027A8-2030-F84C-A2F9-AAF4D4344250}">
      <dsp:nvSpPr>
        <dsp:cNvPr id="0" name=""/>
        <dsp:cNvSpPr/>
      </dsp:nvSpPr>
      <dsp:spPr>
        <a:xfrm>
          <a:off x="4892837" y="1676884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54638C"/>
              </a:solidFill>
            </a:rPr>
            <a:t>Fungus Ball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1676884"/>
        <a:ext cx="1455388" cy="727694"/>
      </dsp:txXfrm>
    </dsp:sp>
    <dsp:sp modelId="{DDC82CB4-35A5-4F48-9F90-17927F3F1EE9}">
      <dsp:nvSpPr>
        <dsp:cNvPr id="0" name=""/>
        <dsp:cNvSpPr/>
      </dsp:nvSpPr>
      <dsp:spPr>
        <a:xfrm>
          <a:off x="4310681" y="2861533"/>
          <a:ext cx="582155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582155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587205" y="2863026"/>
        <a:ext cx="29107" cy="29107"/>
      </dsp:txXfrm>
    </dsp:sp>
    <dsp:sp modelId="{B19014D8-E0A8-334A-8DBD-0E8ADCDE77C8}">
      <dsp:nvSpPr>
        <dsp:cNvPr id="0" name=""/>
        <dsp:cNvSpPr/>
      </dsp:nvSpPr>
      <dsp:spPr>
        <a:xfrm>
          <a:off x="4892837" y="2513732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smtClean="0">
              <a:solidFill>
                <a:srgbClr val="54638C"/>
              </a:solidFill>
            </a:rPr>
            <a:t>Allergic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2513732"/>
        <a:ext cx="1455388" cy="727694"/>
      </dsp:txXfrm>
    </dsp:sp>
    <dsp:sp modelId="{7F63407C-8806-734E-A6BE-8747EE3B155D}">
      <dsp:nvSpPr>
        <dsp:cNvPr id="0" name=""/>
        <dsp:cNvSpPr/>
      </dsp:nvSpPr>
      <dsp:spPr>
        <a:xfrm rot="3310531">
          <a:off x="4092048" y="3279957"/>
          <a:ext cx="101942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019421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3310531">
        <a:off x="4576273" y="3270518"/>
        <a:ext cx="50971" cy="50971"/>
      </dsp:txXfrm>
    </dsp:sp>
    <dsp:sp modelId="{F04C1C94-6B06-634B-92A3-829226A24065}">
      <dsp:nvSpPr>
        <dsp:cNvPr id="0" name=""/>
        <dsp:cNvSpPr/>
      </dsp:nvSpPr>
      <dsp:spPr>
        <a:xfrm>
          <a:off x="4892837" y="3350581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smtClean="0">
              <a:solidFill>
                <a:srgbClr val="54638C"/>
              </a:solidFill>
            </a:rPr>
            <a:t>Nonallergic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3350581"/>
        <a:ext cx="1455388" cy="72769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B085B7-9595-9F45-9512-24FFFB27047E}">
      <dsp:nvSpPr>
        <dsp:cNvPr id="0" name=""/>
        <dsp:cNvSpPr/>
      </dsp:nvSpPr>
      <dsp:spPr>
        <a:xfrm>
          <a:off x="817749" y="1467672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Fungal Sinusitis</a:t>
          </a:r>
          <a:endParaRPr lang="en-US" sz="2500" b="1" kern="1200" dirty="0"/>
        </a:p>
      </dsp:txBody>
      <dsp:txXfrm>
        <a:off x="817749" y="1467672"/>
        <a:ext cx="1455388" cy="727694"/>
      </dsp:txXfrm>
    </dsp:sp>
    <dsp:sp modelId="{C948080B-587C-1F48-B584-A3B3F75CDB2E}">
      <dsp:nvSpPr>
        <dsp:cNvPr id="0" name=""/>
        <dsp:cNvSpPr/>
      </dsp:nvSpPr>
      <dsp:spPr>
        <a:xfrm rot="17945813">
          <a:off x="1965644" y="1292442"/>
          <a:ext cx="119714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197141" y="160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7945813">
        <a:off x="2534286" y="1278560"/>
        <a:ext cx="59857" cy="59857"/>
      </dsp:txXfrm>
    </dsp:sp>
    <dsp:sp modelId="{8D01DB15-B1E9-F14A-9562-F8AFBC107CB6}">
      <dsp:nvSpPr>
        <dsp:cNvPr id="0" name=""/>
        <dsp:cNvSpPr/>
      </dsp:nvSpPr>
      <dsp:spPr>
        <a:xfrm>
          <a:off x="2855293" y="421611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Invasive</a:t>
          </a:r>
          <a:endParaRPr lang="en-US" sz="2500" b="1" kern="1200" dirty="0"/>
        </a:p>
      </dsp:txBody>
      <dsp:txXfrm>
        <a:off x="2855293" y="421611"/>
        <a:ext cx="1455388" cy="727694"/>
      </dsp:txXfrm>
    </dsp:sp>
    <dsp:sp modelId="{A9DACBDC-CC3C-F146-AFB9-3CFD968DFEC3}">
      <dsp:nvSpPr>
        <dsp:cNvPr id="0" name=""/>
        <dsp:cNvSpPr/>
      </dsp:nvSpPr>
      <dsp:spPr>
        <a:xfrm rot="19457599">
          <a:off x="4243296" y="560200"/>
          <a:ext cx="716926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16926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9457599">
        <a:off x="4583836" y="558323"/>
        <a:ext cx="35846" cy="35846"/>
      </dsp:txXfrm>
    </dsp:sp>
    <dsp:sp modelId="{966D10A6-D82A-CA41-ACD1-5F7631D7E6A3}">
      <dsp:nvSpPr>
        <dsp:cNvPr id="0" name=""/>
        <dsp:cNvSpPr/>
      </dsp:nvSpPr>
      <dsp:spPr>
        <a:xfrm>
          <a:off x="4892837" y="3187"/>
          <a:ext cx="1455388" cy="727694"/>
        </a:xfrm>
        <a:prstGeom prst="roundRect">
          <a:avLst>
            <a:gd name="adj" fmla="val 10000"/>
          </a:avLst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Acute</a:t>
          </a:r>
          <a:endParaRPr lang="en-US" sz="1900" b="1" kern="1200" dirty="0"/>
        </a:p>
      </dsp:txBody>
      <dsp:txXfrm>
        <a:off x="4892837" y="3187"/>
        <a:ext cx="1455388" cy="727694"/>
      </dsp:txXfrm>
    </dsp:sp>
    <dsp:sp modelId="{0FF16790-E32D-7F49-877F-12172BCBCFC4}">
      <dsp:nvSpPr>
        <dsp:cNvPr id="0" name=""/>
        <dsp:cNvSpPr/>
      </dsp:nvSpPr>
      <dsp:spPr>
        <a:xfrm rot="2142401">
          <a:off x="4243296" y="978624"/>
          <a:ext cx="716926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16926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142401">
        <a:off x="4583836" y="976747"/>
        <a:ext cx="35846" cy="35846"/>
      </dsp:txXfrm>
    </dsp:sp>
    <dsp:sp modelId="{24EC2175-B92F-AD4D-88A6-6172FC4410B3}">
      <dsp:nvSpPr>
        <dsp:cNvPr id="0" name=""/>
        <dsp:cNvSpPr/>
      </dsp:nvSpPr>
      <dsp:spPr>
        <a:xfrm>
          <a:off x="4892837" y="840035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54638C"/>
              </a:solidFill>
            </a:rPr>
            <a:t>Chronic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840035"/>
        <a:ext cx="1455388" cy="727694"/>
      </dsp:txXfrm>
    </dsp:sp>
    <dsp:sp modelId="{DEFFFBFF-06D9-CD4D-808C-3CCF81DA5F4C}">
      <dsp:nvSpPr>
        <dsp:cNvPr id="0" name=""/>
        <dsp:cNvSpPr/>
      </dsp:nvSpPr>
      <dsp:spPr>
        <a:xfrm rot="3654187">
          <a:off x="1965644" y="2338503"/>
          <a:ext cx="119714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197141" y="160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3654187">
        <a:off x="2534286" y="2324621"/>
        <a:ext cx="59857" cy="59857"/>
      </dsp:txXfrm>
    </dsp:sp>
    <dsp:sp modelId="{1BB205EE-2215-D240-ACE7-316267737D85}">
      <dsp:nvSpPr>
        <dsp:cNvPr id="0" name=""/>
        <dsp:cNvSpPr/>
      </dsp:nvSpPr>
      <dsp:spPr>
        <a:xfrm>
          <a:off x="2855293" y="2513732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ts val="450"/>
            </a:spcAft>
          </a:pPr>
          <a:r>
            <a:rPr lang="en-US" sz="2500" b="1" kern="1200" dirty="0" smtClean="0"/>
            <a:t>Non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ts val="450"/>
            </a:spcAft>
          </a:pPr>
          <a:r>
            <a:rPr lang="en-US" sz="2500" b="1" kern="1200" dirty="0" smtClean="0"/>
            <a:t>invasive</a:t>
          </a:r>
          <a:endParaRPr lang="en-US" sz="2500" b="1" kern="1200" dirty="0"/>
        </a:p>
      </dsp:txBody>
      <dsp:txXfrm>
        <a:off x="2855293" y="2513732"/>
        <a:ext cx="1455388" cy="727694"/>
      </dsp:txXfrm>
    </dsp:sp>
    <dsp:sp modelId="{C0FA27C8-C604-7048-97AC-3B4543CECBCE}">
      <dsp:nvSpPr>
        <dsp:cNvPr id="0" name=""/>
        <dsp:cNvSpPr/>
      </dsp:nvSpPr>
      <dsp:spPr>
        <a:xfrm rot="18289469">
          <a:off x="4092048" y="2443109"/>
          <a:ext cx="101942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019421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8289469">
        <a:off x="4576273" y="2433670"/>
        <a:ext cx="50971" cy="50971"/>
      </dsp:txXfrm>
    </dsp:sp>
    <dsp:sp modelId="{095027A8-2030-F84C-A2F9-AAF4D4344250}">
      <dsp:nvSpPr>
        <dsp:cNvPr id="0" name=""/>
        <dsp:cNvSpPr/>
      </dsp:nvSpPr>
      <dsp:spPr>
        <a:xfrm>
          <a:off x="4892837" y="1676884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54638C"/>
              </a:solidFill>
            </a:rPr>
            <a:t>Fungus Ball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1676884"/>
        <a:ext cx="1455388" cy="727694"/>
      </dsp:txXfrm>
    </dsp:sp>
    <dsp:sp modelId="{DDC82CB4-35A5-4F48-9F90-17927F3F1EE9}">
      <dsp:nvSpPr>
        <dsp:cNvPr id="0" name=""/>
        <dsp:cNvSpPr/>
      </dsp:nvSpPr>
      <dsp:spPr>
        <a:xfrm>
          <a:off x="4310681" y="2861533"/>
          <a:ext cx="582155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582155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587205" y="2863026"/>
        <a:ext cx="29107" cy="29107"/>
      </dsp:txXfrm>
    </dsp:sp>
    <dsp:sp modelId="{B19014D8-E0A8-334A-8DBD-0E8ADCDE77C8}">
      <dsp:nvSpPr>
        <dsp:cNvPr id="0" name=""/>
        <dsp:cNvSpPr/>
      </dsp:nvSpPr>
      <dsp:spPr>
        <a:xfrm>
          <a:off x="4892837" y="2513732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54638C"/>
              </a:solidFill>
            </a:rPr>
            <a:t>Allergic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2513732"/>
        <a:ext cx="1455388" cy="727694"/>
      </dsp:txXfrm>
    </dsp:sp>
    <dsp:sp modelId="{7F63407C-8806-734E-A6BE-8747EE3B155D}">
      <dsp:nvSpPr>
        <dsp:cNvPr id="0" name=""/>
        <dsp:cNvSpPr/>
      </dsp:nvSpPr>
      <dsp:spPr>
        <a:xfrm rot="3310531">
          <a:off x="4092048" y="3279957"/>
          <a:ext cx="101942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019421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3310531">
        <a:off x="4576273" y="3270518"/>
        <a:ext cx="50971" cy="50971"/>
      </dsp:txXfrm>
    </dsp:sp>
    <dsp:sp modelId="{F04C1C94-6B06-634B-92A3-829226A24065}">
      <dsp:nvSpPr>
        <dsp:cNvPr id="0" name=""/>
        <dsp:cNvSpPr/>
      </dsp:nvSpPr>
      <dsp:spPr>
        <a:xfrm>
          <a:off x="4892837" y="3350581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solidFill>
                <a:srgbClr val="54638C"/>
              </a:solidFill>
            </a:rPr>
            <a:t>Nonallergic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3350581"/>
        <a:ext cx="1455388" cy="72769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B085B7-9595-9F45-9512-24FFFB27047E}">
      <dsp:nvSpPr>
        <dsp:cNvPr id="0" name=""/>
        <dsp:cNvSpPr/>
      </dsp:nvSpPr>
      <dsp:spPr>
        <a:xfrm>
          <a:off x="817749" y="1467672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Fungal Sinusitis</a:t>
          </a:r>
          <a:endParaRPr lang="en-US" sz="2500" b="1" kern="1200" dirty="0"/>
        </a:p>
      </dsp:txBody>
      <dsp:txXfrm>
        <a:off x="817749" y="1467672"/>
        <a:ext cx="1455388" cy="727694"/>
      </dsp:txXfrm>
    </dsp:sp>
    <dsp:sp modelId="{C948080B-587C-1F48-B584-A3B3F75CDB2E}">
      <dsp:nvSpPr>
        <dsp:cNvPr id="0" name=""/>
        <dsp:cNvSpPr/>
      </dsp:nvSpPr>
      <dsp:spPr>
        <a:xfrm rot="17945813">
          <a:off x="1965644" y="1292442"/>
          <a:ext cx="119714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197141" y="160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7945813">
        <a:off x="2534286" y="1278560"/>
        <a:ext cx="59857" cy="59857"/>
      </dsp:txXfrm>
    </dsp:sp>
    <dsp:sp modelId="{8D01DB15-B1E9-F14A-9562-F8AFBC107CB6}">
      <dsp:nvSpPr>
        <dsp:cNvPr id="0" name=""/>
        <dsp:cNvSpPr/>
      </dsp:nvSpPr>
      <dsp:spPr>
        <a:xfrm>
          <a:off x="2855293" y="421611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Invasive</a:t>
          </a:r>
          <a:endParaRPr lang="en-US" sz="2500" b="1" kern="1200" dirty="0"/>
        </a:p>
      </dsp:txBody>
      <dsp:txXfrm>
        <a:off x="2855293" y="421611"/>
        <a:ext cx="1455388" cy="727694"/>
      </dsp:txXfrm>
    </dsp:sp>
    <dsp:sp modelId="{A9DACBDC-CC3C-F146-AFB9-3CFD968DFEC3}">
      <dsp:nvSpPr>
        <dsp:cNvPr id="0" name=""/>
        <dsp:cNvSpPr/>
      </dsp:nvSpPr>
      <dsp:spPr>
        <a:xfrm rot="19457599">
          <a:off x="4243296" y="560200"/>
          <a:ext cx="716926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16926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9457599">
        <a:off x="4583836" y="558323"/>
        <a:ext cx="35846" cy="35846"/>
      </dsp:txXfrm>
    </dsp:sp>
    <dsp:sp modelId="{966D10A6-D82A-CA41-ACD1-5F7631D7E6A3}">
      <dsp:nvSpPr>
        <dsp:cNvPr id="0" name=""/>
        <dsp:cNvSpPr/>
      </dsp:nvSpPr>
      <dsp:spPr>
        <a:xfrm>
          <a:off x="4892837" y="3187"/>
          <a:ext cx="1455388" cy="727694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Acute</a:t>
          </a:r>
          <a:endParaRPr lang="en-US" sz="1900" b="1" kern="1200" dirty="0"/>
        </a:p>
      </dsp:txBody>
      <dsp:txXfrm>
        <a:off x="4892837" y="3187"/>
        <a:ext cx="1455388" cy="727694"/>
      </dsp:txXfrm>
    </dsp:sp>
    <dsp:sp modelId="{0FF16790-E32D-7F49-877F-12172BCBCFC4}">
      <dsp:nvSpPr>
        <dsp:cNvPr id="0" name=""/>
        <dsp:cNvSpPr/>
      </dsp:nvSpPr>
      <dsp:spPr>
        <a:xfrm rot="2142401">
          <a:off x="4243296" y="978624"/>
          <a:ext cx="716926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16926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142401">
        <a:off x="4583836" y="976747"/>
        <a:ext cx="35846" cy="35846"/>
      </dsp:txXfrm>
    </dsp:sp>
    <dsp:sp modelId="{24EC2175-B92F-AD4D-88A6-6172FC4410B3}">
      <dsp:nvSpPr>
        <dsp:cNvPr id="0" name=""/>
        <dsp:cNvSpPr/>
      </dsp:nvSpPr>
      <dsp:spPr>
        <a:xfrm>
          <a:off x="4892837" y="840035"/>
          <a:ext cx="1455388" cy="727694"/>
        </a:xfrm>
        <a:prstGeom prst="roundRect">
          <a:avLst>
            <a:gd name="adj" fmla="val 10000"/>
          </a:avLst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54638C"/>
              </a:solidFill>
            </a:rPr>
            <a:t>Chronic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840035"/>
        <a:ext cx="1455388" cy="727694"/>
      </dsp:txXfrm>
    </dsp:sp>
    <dsp:sp modelId="{DEFFFBFF-06D9-CD4D-808C-3CCF81DA5F4C}">
      <dsp:nvSpPr>
        <dsp:cNvPr id="0" name=""/>
        <dsp:cNvSpPr/>
      </dsp:nvSpPr>
      <dsp:spPr>
        <a:xfrm rot="3654187">
          <a:off x="1965644" y="2338503"/>
          <a:ext cx="119714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197141" y="160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3654187">
        <a:off x="2534286" y="2324621"/>
        <a:ext cx="59857" cy="59857"/>
      </dsp:txXfrm>
    </dsp:sp>
    <dsp:sp modelId="{1BB205EE-2215-D240-ACE7-316267737D85}">
      <dsp:nvSpPr>
        <dsp:cNvPr id="0" name=""/>
        <dsp:cNvSpPr/>
      </dsp:nvSpPr>
      <dsp:spPr>
        <a:xfrm>
          <a:off x="2855293" y="2513732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ts val="450"/>
            </a:spcAft>
          </a:pPr>
          <a:r>
            <a:rPr lang="en-US" sz="2500" b="1" kern="1200" dirty="0" smtClean="0"/>
            <a:t>Non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ts val="450"/>
            </a:spcAft>
          </a:pPr>
          <a:r>
            <a:rPr lang="en-US" sz="2500" b="1" kern="1200" dirty="0" smtClean="0"/>
            <a:t>invasive</a:t>
          </a:r>
          <a:endParaRPr lang="en-US" sz="2500" b="1" kern="1200" dirty="0"/>
        </a:p>
      </dsp:txBody>
      <dsp:txXfrm>
        <a:off x="2855293" y="2513732"/>
        <a:ext cx="1455388" cy="727694"/>
      </dsp:txXfrm>
    </dsp:sp>
    <dsp:sp modelId="{C0FA27C8-C604-7048-97AC-3B4543CECBCE}">
      <dsp:nvSpPr>
        <dsp:cNvPr id="0" name=""/>
        <dsp:cNvSpPr/>
      </dsp:nvSpPr>
      <dsp:spPr>
        <a:xfrm rot="18289469">
          <a:off x="4092048" y="2443109"/>
          <a:ext cx="101942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019421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8289469">
        <a:off x="4576273" y="2433670"/>
        <a:ext cx="50971" cy="50971"/>
      </dsp:txXfrm>
    </dsp:sp>
    <dsp:sp modelId="{095027A8-2030-F84C-A2F9-AAF4D4344250}">
      <dsp:nvSpPr>
        <dsp:cNvPr id="0" name=""/>
        <dsp:cNvSpPr/>
      </dsp:nvSpPr>
      <dsp:spPr>
        <a:xfrm>
          <a:off x="4892837" y="1676884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54638C"/>
              </a:solidFill>
            </a:rPr>
            <a:t>Fungus Ball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1676884"/>
        <a:ext cx="1455388" cy="727694"/>
      </dsp:txXfrm>
    </dsp:sp>
    <dsp:sp modelId="{DDC82CB4-35A5-4F48-9F90-17927F3F1EE9}">
      <dsp:nvSpPr>
        <dsp:cNvPr id="0" name=""/>
        <dsp:cNvSpPr/>
      </dsp:nvSpPr>
      <dsp:spPr>
        <a:xfrm>
          <a:off x="4310681" y="2861533"/>
          <a:ext cx="582155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582155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587205" y="2863026"/>
        <a:ext cx="29107" cy="29107"/>
      </dsp:txXfrm>
    </dsp:sp>
    <dsp:sp modelId="{B19014D8-E0A8-334A-8DBD-0E8ADCDE77C8}">
      <dsp:nvSpPr>
        <dsp:cNvPr id="0" name=""/>
        <dsp:cNvSpPr/>
      </dsp:nvSpPr>
      <dsp:spPr>
        <a:xfrm>
          <a:off x="4892837" y="2513732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54638C"/>
              </a:solidFill>
            </a:rPr>
            <a:t>Allergic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2513732"/>
        <a:ext cx="1455388" cy="727694"/>
      </dsp:txXfrm>
    </dsp:sp>
    <dsp:sp modelId="{7F63407C-8806-734E-A6BE-8747EE3B155D}">
      <dsp:nvSpPr>
        <dsp:cNvPr id="0" name=""/>
        <dsp:cNvSpPr/>
      </dsp:nvSpPr>
      <dsp:spPr>
        <a:xfrm rot="3310531">
          <a:off x="4092048" y="3279957"/>
          <a:ext cx="101942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019421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3310531">
        <a:off x="4576273" y="3270518"/>
        <a:ext cx="50971" cy="50971"/>
      </dsp:txXfrm>
    </dsp:sp>
    <dsp:sp modelId="{F04C1C94-6B06-634B-92A3-829226A24065}">
      <dsp:nvSpPr>
        <dsp:cNvPr id="0" name=""/>
        <dsp:cNvSpPr/>
      </dsp:nvSpPr>
      <dsp:spPr>
        <a:xfrm>
          <a:off x="4892837" y="3350581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solidFill>
                <a:srgbClr val="54638C"/>
              </a:solidFill>
            </a:rPr>
            <a:t>Nonallergic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3350581"/>
        <a:ext cx="1455388" cy="72769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B085B7-9595-9F45-9512-24FFFB27047E}">
      <dsp:nvSpPr>
        <dsp:cNvPr id="0" name=""/>
        <dsp:cNvSpPr/>
      </dsp:nvSpPr>
      <dsp:spPr>
        <a:xfrm>
          <a:off x="817749" y="1467672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Fungal Sinusitis</a:t>
          </a:r>
          <a:endParaRPr lang="en-US" sz="2500" b="1" kern="1200" dirty="0"/>
        </a:p>
      </dsp:txBody>
      <dsp:txXfrm>
        <a:off x="817749" y="1467672"/>
        <a:ext cx="1455388" cy="727694"/>
      </dsp:txXfrm>
    </dsp:sp>
    <dsp:sp modelId="{C948080B-587C-1F48-B584-A3B3F75CDB2E}">
      <dsp:nvSpPr>
        <dsp:cNvPr id="0" name=""/>
        <dsp:cNvSpPr/>
      </dsp:nvSpPr>
      <dsp:spPr>
        <a:xfrm rot="17945813">
          <a:off x="1965644" y="1292442"/>
          <a:ext cx="119714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197141" y="160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7945813">
        <a:off x="2534286" y="1278560"/>
        <a:ext cx="59857" cy="59857"/>
      </dsp:txXfrm>
    </dsp:sp>
    <dsp:sp modelId="{8D01DB15-B1E9-F14A-9562-F8AFBC107CB6}">
      <dsp:nvSpPr>
        <dsp:cNvPr id="0" name=""/>
        <dsp:cNvSpPr/>
      </dsp:nvSpPr>
      <dsp:spPr>
        <a:xfrm>
          <a:off x="2855293" y="421611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Invasive</a:t>
          </a:r>
          <a:endParaRPr lang="en-US" sz="2500" b="1" kern="1200" dirty="0"/>
        </a:p>
      </dsp:txBody>
      <dsp:txXfrm>
        <a:off x="2855293" y="421611"/>
        <a:ext cx="1455388" cy="727694"/>
      </dsp:txXfrm>
    </dsp:sp>
    <dsp:sp modelId="{A9DACBDC-CC3C-F146-AFB9-3CFD968DFEC3}">
      <dsp:nvSpPr>
        <dsp:cNvPr id="0" name=""/>
        <dsp:cNvSpPr/>
      </dsp:nvSpPr>
      <dsp:spPr>
        <a:xfrm rot="19457599">
          <a:off x="4243296" y="560200"/>
          <a:ext cx="716926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16926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9457599">
        <a:off x="4583836" y="558323"/>
        <a:ext cx="35846" cy="35846"/>
      </dsp:txXfrm>
    </dsp:sp>
    <dsp:sp modelId="{966D10A6-D82A-CA41-ACD1-5F7631D7E6A3}">
      <dsp:nvSpPr>
        <dsp:cNvPr id="0" name=""/>
        <dsp:cNvSpPr/>
      </dsp:nvSpPr>
      <dsp:spPr>
        <a:xfrm>
          <a:off x="4892837" y="3187"/>
          <a:ext cx="1455388" cy="727694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Acute</a:t>
          </a:r>
          <a:endParaRPr lang="en-US" sz="1900" b="1" kern="1200" dirty="0"/>
        </a:p>
      </dsp:txBody>
      <dsp:txXfrm>
        <a:off x="4892837" y="3187"/>
        <a:ext cx="1455388" cy="727694"/>
      </dsp:txXfrm>
    </dsp:sp>
    <dsp:sp modelId="{0FF16790-E32D-7F49-877F-12172BCBCFC4}">
      <dsp:nvSpPr>
        <dsp:cNvPr id="0" name=""/>
        <dsp:cNvSpPr/>
      </dsp:nvSpPr>
      <dsp:spPr>
        <a:xfrm rot="2142401">
          <a:off x="4243296" y="978624"/>
          <a:ext cx="716926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16926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142401">
        <a:off x="4583836" y="976747"/>
        <a:ext cx="35846" cy="35846"/>
      </dsp:txXfrm>
    </dsp:sp>
    <dsp:sp modelId="{24EC2175-B92F-AD4D-88A6-6172FC4410B3}">
      <dsp:nvSpPr>
        <dsp:cNvPr id="0" name=""/>
        <dsp:cNvSpPr/>
      </dsp:nvSpPr>
      <dsp:spPr>
        <a:xfrm>
          <a:off x="4892837" y="840035"/>
          <a:ext cx="1455388" cy="727694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54638C"/>
              </a:solidFill>
            </a:rPr>
            <a:t>Chronic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840035"/>
        <a:ext cx="1455388" cy="727694"/>
      </dsp:txXfrm>
    </dsp:sp>
    <dsp:sp modelId="{DEFFFBFF-06D9-CD4D-808C-3CCF81DA5F4C}">
      <dsp:nvSpPr>
        <dsp:cNvPr id="0" name=""/>
        <dsp:cNvSpPr/>
      </dsp:nvSpPr>
      <dsp:spPr>
        <a:xfrm rot="3654187">
          <a:off x="1965644" y="2338503"/>
          <a:ext cx="119714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197141" y="160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3654187">
        <a:off x="2534286" y="2324621"/>
        <a:ext cx="59857" cy="59857"/>
      </dsp:txXfrm>
    </dsp:sp>
    <dsp:sp modelId="{1BB205EE-2215-D240-ACE7-316267737D85}">
      <dsp:nvSpPr>
        <dsp:cNvPr id="0" name=""/>
        <dsp:cNvSpPr/>
      </dsp:nvSpPr>
      <dsp:spPr>
        <a:xfrm>
          <a:off x="2855293" y="2513732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ts val="450"/>
            </a:spcAft>
          </a:pPr>
          <a:r>
            <a:rPr lang="en-US" sz="2500" b="1" kern="1200" dirty="0" smtClean="0"/>
            <a:t>Non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ts val="450"/>
            </a:spcAft>
          </a:pPr>
          <a:r>
            <a:rPr lang="en-US" sz="2500" b="1" kern="1200" dirty="0" smtClean="0"/>
            <a:t>invasive</a:t>
          </a:r>
          <a:endParaRPr lang="en-US" sz="2500" b="1" kern="1200" dirty="0"/>
        </a:p>
      </dsp:txBody>
      <dsp:txXfrm>
        <a:off x="2855293" y="2513732"/>
        <a:ext cx="1455388" cy="727694"/>
      </dsp:txXfrm>
    </dsp:sp>
    <dsp:sp modelId="{C0FA27C8-C604-7048-97AC-3B4543CECBCE}">
      <dsp:nvSpPr>
        <dsp:cNvPr id="0" name=""/>
        <dsp:cNvSpPr/>
      </dsp:nvSpPr>
      <dsp:spPr>
        <a:xfrm rot="18289469">
          <a:off x="4092048" y="2443109"/>
          <a:ext cx="101942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019421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8289469">
        <a:off x="4576273" y="2433670"/>
        <a:ext cx="50971" cy="50971"/>
      </dsp:txXfrm>
    </dsp:sp>
    <dsp:sp modelId="{095027A8-2030-F84C-A2F9-AAF4D4344250}">
      <dsp:nvSpPr>
        <dsp:cNvPr id="0" name=""/>
        <dsp:cNvSpPr/>
      </dsp:nvSpPr>
      <dsp:spPr>
        <a:xfrm>
          <a:off x="4892837" y="1676884"/>
          <a:ext cx="1455388" cy="727694"/>
        </a:xfrm>
        <a:prstGeom prst="roundRect">
          <a:avLst>
            <a:gd name="adj" fmla="val 10000"/>
          </a:avLst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54638C"/>
              </a:solidFill>
            </a:rPr>
            <a:t>Fungus Ball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1676884"/>
        <a:ext cx="1455388" cy="727694"/>
      </dsp:txXfrm>
    </dsp:sp>
    <dsp:sp modelId="{DDC82CB4-35A5-4F48-9F90-17927F3F1EE9}">
      <dsp:nvSpPr>
        <dsp:cNvPr id="0" name=""/>
        <dsp:cNvSpPr/>
      </dsp:nvSpPr>
      <dsp:spPr>
        <a:xfrm>
          <a:off x="4310681" y="2861533"/>
          <a:ext cx="582155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582155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587205" y="2863026"/>
        <a:ext cx="29107" cy="29107"/>
      </dsp:txXfrm>
    </dsp:sp>
    <dsp:sp modelId="{B19014D8-E0A8-334A-8DBD-0E8ADCDE77C8}">
      <dsp:nvSpPr>
        <dsp:cNvPr id="0" name=""/>
        <dsp:cNvSpPr/>
      </dsp:nvSpPr>
      <dsp:spPr>
        <a:xfrm>
          <a:off x="4892837" y="2513732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54638C"/>
              </a:solidFill>
            </a:rPr>
            <a:t>Allergic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2513732"/>
        <a:ext cx="1455388" cy="727694"/>
      </dsp:txXfrm>
    </dsp:sp>
    <dsp:sp modelId="{7F63407C-8806-734E-A6BE-8747EE3B155D}">
      <dsp:nvSpPr>
        <dsp:cNvPr id="0" name=""/>
        <dsp:cNvSpPr/>
      </dsp:nvSpPr>
      <dsp:spPr>
        <a:xfrm rot="3310531">
          <a:off x="4092048" y="3279957"/>
          <a:ext cx="101942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019421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3310531">
        <a:off x="4576273" y="3270518"/>
        <a:ext cx="50971" cy="50971"/>
      </dsp:txXfrm>
    </dsp:sp>
    <dsp:sp modelId="{F04C1C94-6B06-634B-92A3-829226A24065}">
      <dsp:nvSpPr>
        <dsp:cNvPr id="0" name=""/>
        <dsp:cNvSpPr/>
      </dsp:nvSpPr>
      <dsp:spPr>
        <a:xfrm>
          <a:off x="4892837" y="3350581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solidFill>
                <a:srgbClr val="54638C"/>
              </a:solidFill>
            </a:rPr>
            <a:t>Nonallergic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3350581"/>
        <a:ext cx="1455388" cy="72769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B085B7-9595-9F45-9512-24FFFB27047E}">
      <dsp:nvSpPr>
        <dsp:cNvPr id="0" name=""/>
        <dsp:cNvSpPr/>
      </dsp:nvSpPr>
      <dsp:spPr>
        <a:xfrm>
          <a:off x="817749" y="1467672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Fungal Sinusitis</a:t>
          </a:r>
          <a:endParaRPr lang="en-US" sz="2500" b="1" kern="1200" dirty="0"/>
        </a:p>
      </dsp:txBody>
      <dsp:txXfrm>
        <a:off x="817749" y="1467672"/>
        <a:ext cx="1455388" cy="727694"/>
      </dsp:txXfrm>
    </dsp:sp>
    <dsp:sp modelId="{C948080B-587C-1F48-B584-A3B3F75CDB2E}">
      <dsp:nvSpPr>
        <dsp:cNvPr id="0" name=""/>
        <dsp:cNvSpPr/>
      </dsp:nvSpPr>
      <dsp:spPr>
        <a:xfrm rot="17945813">
          <a:off x="1965644" y="1292442"/>
          <a:ext cx="119714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197141" y="160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7945813">
        <a:off x="2534286" y="1278560"/>
        <a:ext cx="59857" cy="59857"/>
      </dsp:txXfrm>
    </dsp:sp>
    <dsp:sp modelId="{8D01DB15-B1E9-F14A-9562-F8AFBC107CB6}">
      <dsp:nvSpPr>
        <dsp:cNvPr id="0" name=""/>
        <dsp:cNvSpPr/>
      </dsp:nvSpPr>
      <dsp:spPr>
        <a:xfrm>
          <a:off x="2855293" y="421611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Invasive</a:t>
          </a:r>
          <a:endParaRPr lang="en-US" sz="2500" b="1" kern="1200" dirty="0"/>
        </a:p>
      </dsp:txBody>
      <dsp:txXfrm>
        <a:off x="2855293" y="421611"/>
        <a:ext cx="1455388" cy="727694"/>
      </dsp:txXfrm>
    </dsp:sp>
    <dsp:sp modelId="{A9DACBDC-CC3C-F146-AFB9-3CFD968DFEC3}">
      <dsp:nvSpPr>
        <dsp:cNvPr id="0" name=""/>
        <dsp:cNvSpPr/>
      </dsp:nvSpPr>
      <dsp:spPr>
        <a:xfrm rot="19457599">
          <a:off x="4243296" y="560200"/>
          <a:ext cx="716926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16926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9457599">
        <a:off x="4583836" y="558323"/>
        <a:ext cx="35846" cy="35846"/>
      </dsp:txXfrm>
    </dsp:sp>
    <dsp:sp modelId="{966D10A6-D82A-CA41-ACD1-5F7631D7E6A3}">
      <dsp:nvSpPr>
        <dsp:cNvPr id="0" name=""/>
        <dsp:cNvSpPr/>
      </dsp:nvSpPr>
      <dsp:spPr>
        <a:xfrm>
          <a:off x="4892837" y="3187"/>
          <a:ext cx="1455388" cy="727694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Acute</a:t>
          </a:r>
          <a:endParaRPr lang="en-US" sz="1900" b="1" kern="1200" dirty="0"/>
        </a:p>
      </dsp:txBody>
      <dsp:txXfrm>
        <a:off x="4892837" y="3187"/>
        <a:ext cx="1455388" cy="727694"/>
      </dsp:txXfrm>
    </dsp:sp>
    <dsp:sp modelId="{0FF16790-E32D-7F49-877F-12172BCBCFC4}">
      <dsp:nvSpPr>
        <dsp:cNvPr id="0" name=""/>
        <dsp:cNvSpPr/>
      </dsp:nvSpPr>
      <dsp:spPr>
        <a:xfrm rot="2142401">
          <a:off x="4243296" y="978624"/>
          <a:ext cx="716926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16926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142401">
        <a:off x="4583836" y="976747"/>
        <a:ext cx="35846" cy="35846"/>
      </dsp:txXfrm>
    </dsp:sp>
    <dsp:sp modelId="{24EC2175-B92F-AD4D-88A6-6172FC4410B3}">
      <dsp:nvSpPr>
        <dsp:cNvPr id="0" name=""/>
        <dsp:cNvSpPr/>
      </dsp:nvSpPr>
      <dsp:spPr>
        <a:xfrm>
          <a:off x="4892837" y="840035"/>
          <a:ext cx="1455388" cy="727694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54638C"/>
              </a:solidFill>
            </a:rPr>
            <a:t>Chronic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840035"/>
        <a:ext cx="1455388" cy="727694"/>
      </dsp:txXfrm>
    </dsp:sp>
    <dsp:sp modelId="{DEFFFBFF-06D9-CD4D-808C-3CCF81DA5F4C}">
      <dsp:nvSpPr>
        <dsp:cNvPr id="0" name=""/>
        <dsp:cNvSpPr/>
      </dsp:nvSpPr>
      <dsp:spPr>
        <a:xfrm rot="3654187">
          <a:off x="1965644" y="2338503"/>
          <a:ext cx="119714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197141" y="160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3654187">
        <a:off x="2534286" y="2324621"/>
        <a:ext cx="59857" cy="59857"/>
      </dsp:txXfrm>
    </dsp:sp>
    <dsp:sp modelId="{1BB205EE-2215-D240-ACE7-316267737D85}">
      <dsp:nvSpPr>
        <dsp:cNvPr id="0" name=""/>
        <dsp:cNvSpPr/>
      </dsp:nvSpPr>
      <dsp:spPr>
        <a:xfrm>
          <a:off x="2855293" y="2513732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ts val="450"/>
            </a:spcAft>
          </a:pPr>
          <a:r>
            <a:rPr lang="en-US" sz="2500" b="1" kern="1200" dirty="0" smtClean="0"/>
            <a:t>Non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ts val="450"/>
            </a:spcAft>
          </a:pPr>
          <a:r>
            <a:rPr lang="en-US" sz="2500" b="1" kern="1200" dirty="0" smtClean="0"/>
            <a:t>invasive</a:t>
          </a:r>
          <a:endParaRPr lang="en-US" sz="2500" b="1" kern="1200" dirty="0"/>
        </a:p>
      </dsp:txBody>
      <dsp:txXfrm>
        <a:off x="2855293" y="2513732"/>
        <a:ext cx="1455388" cy="727694"/>
      </dsp:txXfrm>
    </dsp:sp>
    <dsp:sp modelId="{C0FA27C8-C604-7048-97AC-3B4543CECBCE}">
      <dsp:nvSpPr>
        <dsp:cNvPr id="0" name=""/>
        <dsp:cNvSpPr/>
      </dsp:nvSpPr>
      <dsp:spPr>
        <a:xfrm rot="18289469">
          <a:off x="4092048" y="2443109"/>
          <a:ext cx="101942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019421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8289469">
        <a:off x="4576273" y="2433670"/>
        <a:ext cx="50971" cy="50971"/>
      </dsp:txXfrm>
    </dsp:sp>
    <dsp:sp modelId="{095027A8-2030-F84C-A2F9-AAF4D4344250}">
      <dsp:nvSpPr>
        <dsp:cNvPr id="0" name=""/>
        <dsp:cNvSpPr/>
      </dsp:nvSpPr>
      <dsp:spPr>
        <a:xfrm>
          <a:off x="4892837" y="1676884"/>
          <a:ext cx="1455388" cy="727694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54638C"/>
              </a:solidFill>
            </a:rPr>
            <a:t>Fungus Ball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1676884"/>
        <a:ext cx="1455388" cy="727694"/>
      </dsp:txXfrm>
    </dsp:sp>
    <dsp:sp modelId="{DDC82CB4-35A5-4F48-9F90-17927F3F1EE9}">
      <dsp:nvSpPr>
        <dsp:cNvPr id="0" name=""/>
        <dsp:cNvSpPr/>
      </dsp:nvSpPr>
      <dsp:spPr>
        <a:xfrm>
          <a:off x="4310681" y="2861533"/>
          <a:ext cx="582155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582155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587205" y="2863026"/>
        <a:ext cx="29107" cy="29107"/>
      </dsp:txXfrm>
    </dsp:sp>
    <dsp:sp modelId="{B19014D8-E0A8-334A-8DBD-0E8ADCDE77C8}">
      <dsp:nvSpPr>
        <dsp:cNvPr id="0" name=""/>
        <dsp:cNvSpPr/>
      </dsp:nvSpPr>
      <dsp:spPr>
        <a:xfrm>
          <a:off x="4892837" y="2513732"/>
          <a:ext cx="1455388" cy="727694"/>
        </a:xfrm>
        <a:prstGeom prst="roundRect">
          <a:avLst>
            <a:gd name="adj" fmla="val 10000"/>
          </a:avLst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54638C"/>
              </a:solidFill>
            </a:rPr>
            <a:t>Allergic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2513732"/>
        <a:ext cx="1455388" cy="727694"/>
      </dsp:txXfrm>
    </dsp:sp>
    <dsp:sp modelId="{7F63407C-8806-734E-A6BE-8747EE3B155D}">
      <dsp:nvSpPr>
        <dsp:cNvPr id="0" name=""/>
        <dsp:cNvSpPr/>
      </dsp:nvSpPr>
      <dsp:spPr>
        <a:xfrm rot="3310531">
          <a:off x="4092048" y="3279957"/>
          <a:ext cx="101942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019421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3310531">
        <a:off x="4576273" y="3270518"/>
        <a:ext cx="50971" cy="50971"/>
      </dsp:txXfrm>
    </dsp:sp>
    <dsp:sp modelId="{F04C1C94-6B06-634B-92A3-829226A24065}">
      <dsp:nvSpPr>
        <dsp:cNvPr id="0" name=""/>
        <dsp:cNvSpPr/>
      </dsp:nvSpPr>
      <dsp:spPr>
        <a:xfrm>
          <a:off x="4892837" y="3350581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solidFill>
                <a:srgbClr val="54638C"/>
              </a:solidFill>
            </a:rPr>
            <a:t>Nonallergic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3350581"/>
        <a:ext cx="1455388" cy="727694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89FAEBE-4718-194E-BA49-A65AF599FABA}">
      <dsp:nvSpPr>
        <dsp:cNvPr id="0" name=""/>
        <dsp:cNvSpPr/>
      </dsp:nvSpPr>
      <dsp:spPr>
        <a:xfrm>
          <a:off x="2189806" y="1716"/>
          <a:ext cx="1456071" cy="9464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rgbClr val="54638C"/>
              </a:solidFill>
            </a:rPr>
            <a:t>Fungal growth</a:t>
          </a:r>
          <a:endParaRPr lang="en-US" sz="1700" b="1" kern="1200" dirty="0">
            <a:solidFill>
              <a:srgbClr val="54638C"/>
            </a:solidFill>
          </a:endParaRPr>
        </a:p>
      </dsp:txBody>
      <dsp:txXfrm>
        <a:off x="2189806" y="1716"/>
        <a:ext cx="1456071" cy="946446"/>
      </dsp:txXfrm>
    </dsp:sp>
    <dsp:sp modelId="{05393841-5774-D046-8EC4-D8E22DF1FF4E}">
      <dsp:nvSpPr>
        <dsp:cNvPr id="0" name=""/>
        <dsp:cNvSpPr/>
      </dsp:nvSpPr>
      <dsp:spPr>
        <a:xfrm>
          <a:off x="1656306" y="474939"/>
          <a:ext cx="2523070" cy="2523070"/>
        </a:xfrm>
        <a:custGeom>
          <a:avLst/>
          <a:gdLst/>
          <a:ahLst/>
          <a:cxnLst/>
          <a:rect l="0" t="0" r="0" b="0"/>
          <a:pathLst>
            <a:path>
              <a:moveTo>
                <a:pt x="2184738" y="401787"/>
              </a:moveTo>
              <a:arcTo wR="1261535" hR="1261535" stAng="19022299" swAng="2300664"/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0C5653-D6F0-3F4E-B5FD-462579311335}">
      <dsp:nvSpPr>
        <dsp:cNvPr id="0" name=""/>
        <dsp:cNvSpPr/>
      </dsp:nvSpPr>
      <dsp:spPr>
        <a:xfrm>
          <a:off x="3282327" y="1894019"/>
          <a:ext cx="1456071" cy="9464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rgbClr val="54638C"/>
              </a:solidFill>
            </a:rPr>
            <a:t>Increased </a:t>
          </a:r>
          <a:r>
            <a:rPr lang="en-US" sz="1700" b="1" kern="1200" dirty="0" err="1" smtClean="0">
              <a:solidFill>
                <a:srgbClr val="54638C"/>
              </a:solidFill>
            </a:rPr>
            <a:t>antigenicity</a:t>
          </a:r>
          <a:endParaRPr lang="en-US" sz="1700" b="1" kern="1200" dirty="0">
            <a:solidFill>
              <a:srgbClr val="54638C"/>
            </a:solidFill>
          </a:endParaRPr>
        </a:p>
      </dsp:txBody>
      <dsp:txXfrm>
        <a:off x="3282327" y="1894019"/>
        <a:ext cx="1456071" cy="946446"/>
      </dsp:txXfrm>
    </dsp:sp>
    <dsp:sp modelId="{565D616D-BD6F-8C4E-A635-70A2F471FDBA}">
      <dsp:nvSpPr>
        <dsp:cNvPr id="0" name=""/>
        <dsp:cNvSpPr/>
      </dsp:nvSpPr>
      <dsp:spPr>
        <a:xfrm>
          <a:off x="1656306" y="474939"/>
          <a:ext cx="2523070" cy="2523070"/>
        </a:xfrm>
        <a:custGeom>
          <a:avLst/>
          <a:gdLst/>
          <a:ahLst/>
          <a:cxnLst/>
          <a:rect l="0" t="0" r="0" b="0"/>
          <a:pathLst>
            <a:path>
              <a:moveTo>
                <a:pt x="1648244" y="2462337"/>
              </a:moveTo>
              <a:arcTo wR="1261535" hR="1261535" stAng="4328955" swAng="2142089"/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625BC1-FCEE-7F4F-A80B-A94EC399AD1C}">
      <dsp:nvSpPr>
        <dsp:cNvPr id="0" name=""/>
        <dsp:cNvSpPr/>
      </dsp:nvSpPr>
      <dsp:spPr>
        <a:xfrm>
          <a:off x="1097284" y="1894019"/>
          <a:ext cx="1456071" cy="9464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rgbClr val="54638C"/>
              </a:solidFill>
            </a:rPr>
            <a:t>Increased allergic </a:t>
          </a:r>
          <a:r>
            <a:rPr lang="en-US" sz="1700" b="1" kern="1200" dirty="0" err="1" smtClean="0">
              <a:solidFill>
                <a:srgbClr val="54638C"/>
              </a:solidFill>
            </a:rPr>
            <a:t>mucin</a:t>
          </a:r>
          <a:endParaRPr lang="en-US" sz="1700" b="1" kern="1200" dirty="0">
            <a:solidFill>
              <a:srgbClr val="54638C"/>
            </a:solidFill>
          </a:endParaRPr>
        </a:p>
      </dsp:txBody>
      <dsp:txXfrm>
        <a:off x="1097284" y="1894019"/>
        <a:ext cx="1456071" cy="946446"/>
      </dsp:txXfrm>
    </dsp:sp>
    <dsp:sp modelId="{4ED8E511-1EC9-394C-AF33-3E7BCE8916EA}">
      <dsp:nvSpPr>
        <dsp:cNvPr id="0" name=""/>
        <dsp:cNvSpPr/>
      </dsp:nvSpPr>
      <dsp:spPr>
        <a:xfrm>
          <a:off x="1656306" y="474939"/>
          <a:ext cx="2523070" cy="2523070"/>
        </a:xfrm>
        <a:custGeom>
          <a:avLst/>
          <a:gdLst/>
          <a:ahLst/>
          <a:cxnLst/>
          <a:rect l="0" t="0" r="0" b="0"/>
          <a:pathLst>
            <a:path>
              <a:moveTo>
                <a:pt x="4094" y="1159982"/>
              </a:moveTo>
              <a:arcTo wR="1261535" hR="1261535" stAng="11077037" swAng="2300664"/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828F721-FFDD-9943-857B-68309A0A8740}">
      <dsp:nvSpPr>
        <dsp:cNvPr id="0" name=""/>
        <dsp:cNvSpPr/>
      </dsp:nvSpPr>
      <dsp:spPr>
        <a:xfrm>
          <a:off x="5357" y="1551582"/>
          <a:ext cx="1601390" cy="960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2"/>
              </a:solidFill>
            </a:rPr>
            <a:t>Fungal Allergy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5357" y="1551582"/>
        <a:ext cx="1601390" cy="960834"/>
      </dsp:txXfrm>
    </dsp:sp>
    <dsp:sp modelId="{99D08C9F-A529-BD44-ADBB-4DBC1C913676}">
      <dsp:nvSpPr>
        <dsp:cNvPr id="0" name=""/>
        <dsp:cNvSpPr/>
      </dsp:nvSpPr>
      <dsp:spPr>
        <a:xfrm>
          <a:off x="1766887" y="1833427"/>
          <a:ext cx="339494" cy="3971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766887" y="1833427"/>
        <a:ext cx="339494" cy="397144"/>
      </dsp:txXfrm>
    </dsp:sp>
    <dsp:sp modelId="{C5CAF568-3221-784A-B945-D490816A183A}">
      <dsp:nvSpPr>
        <dsp:cNvPr id="0" name=""/>
        <dsp:cNvSpPr/>
      </dsp:nvSpPr>
      <dsp:spPr>
        <a:xfrm>
          <a:off x="2247304" y="1551582"/>
          <a:ext cx="1601390" cy="960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2"/>
              </a:solidFill>
            </a:rPr>
            <a:t>Inhalation of spore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2247304" y="1551582"/>
        <a:ext cx="1601390" cy="960834"/>
      </dsp:txXfrm>
    </dsp:sp>
    <dsp:sp modelId="{DADA678E-6601-D04E-9423-733602A358F2}">
      <dsp:nvSpPr>
        <dsp:cNvPr id="0" name=""/>
        <dsp:cNvSpPr/>
      </dsp:nvSpPr>
      <dsp:spPr>
        <a:xfrm>
          <a:off x="4008834" y="1833427"/>
          <a:ext cx="339494" cy="3971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008834" y="1833427"/>
        <a:ext cx="339494" cy="397144"/>
      </dsp:txXfrm>
    </dsp:sp>
    <dsp:sp modelId="{546DEDC8-6008-0E48-B13E-BFFC6D7EE2AA}">
      <dsp:nvSpPr>
        <dsp:cNvPr id="0" name=""/>
        <dsp:cNvSpPr/>
      </dsp:nvSpPr>
      <dsp:spPr>
        <a:xfrm>
          <a:off x="4489251" y="1551582"/>
          <a:ext cx="1601390" cy="960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2"/>
              </a:solidFill>
            </a:rPr>
            <a:t>Decreased </a:t>
          </a:r>
          <a:r>
            <a:rPr lang="en-US" sz="1800" b="1" kern="1200" dirty="0" err="1" smtClean="0">
              <a:solidFill>
                <a:schemeClr val="bg2"/>
              </a:solidFill>
            </a:rPr>
            <a:t>mucociliary</a:t>
          </a:r>
          <a:r>
            <a:rPr lang="en-US" sz="1800" b="1" kern="1200" dirty="0" smtClean="0">
              <a:solidFill>
                <a:schemeClr val="bg2"/>
              </a:solidFill>
            </a:rPr>
            <a:t> clearance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4489251" y="1551582"/>
        <a:ext cx="1601390" cy="960834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B085B7-9595-9F45-9512-24FFFB27047E}">
      <dsp:nvSpPr>
        <dsp:cNvPr id="0" name=""/>
        <dsp:cNvSpPr/>
      </dsp:nvSpPr>
      <dsp:spPr>
        <a:xfrm>
          <a:off x="817749" y="1467672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Fungal Sinusitis</a:t>
          </a:r>
          <a:endParaRPr lang="en-US" sz="2500" b="1" kern="1200" dirty="0"/>
        </a:p>
      </dsp:txBody>
      <dsp:txXfrm>
        <a:off x="817749" y="1467672"/>
        <a:ext cx="1455388" cy="727694"/>
      </dsp:txXfrm>
    </dsp:sp>
    <dsp:sp modelId="{C948080B-587C-1F48-B584-A3B3F75CDB2E}">
      <dsp:nvSpPr>
        <dsp:cNvPr id="0" name=""/>
        <dsp:cNvSpPr/>
      </dsp:nvSpPr>
      <dsp:spPr>
        <a:xfrm rot="17945813">
          <a:off x="1965644" y="1292442"/>
          <a:ext cx="119714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197141" y="160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7945813">
        <a:off x="2534286" y="1278560"/>
        <a:ext cx="59857" cy="59857"/>
      </dsp:txXfrm>
    </dsp:sp>
    <dsp:sp modelId="{8D01DB15-B1E9-F14A-9562-F8AFBC107CB6}">
      <dsp:nvSpPr>
        <dsp:cNvPr id="0" name=""/>
        <dsp:cNvSpPr/>
      </dsp:nvSpPr>
      <dsp:spPr>
        <a:xfrm>
          <a:off x="2855293" y="421611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Invasive</a:t>
          </a:r>
          <a:endParaRPr lang="en-US" sz="2500" b="1" kern="1200" dirty="0"/>
        </a:p>
      </dsp:txBody>
      <dsp:txXfrm>
        <a:off x="2855293" y="421611"/>
        <a:ext cx="1455388" cy="727694"/>
      </dsp:txXfrm>
    </dsp:sp>
    <dsp:sp modelId="{A9DACBDC-CC3C-F146-AFB9-3CFD968DFEC3}">
      <dsp:nvSpPr>
        <dsp:cNvPr id="0" name=""/>
        <dsp:cNvSpPr/>
      </dsp:nvSpPr>
      <dsp:spPr>
        <a:xfrm rot="19457599">
          <a:off x="4243296" y="560200"/>
          <a:ext cx="716926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16926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9457599">
        <a:off x="4583836" y="558323"/>
        <a:ext cx="35846" cy="35846"/>
      </dsp:txXfrm>
    </dsp:sp>
    <dsp:sp modelId="{966D10A6-D82A-CA41-ACD1-5F7631D7E6A3}">
      <dsp:nvSpPr>
        <dsp:cNvPr id="0" name=""/>
        <dsp:cNvSpPr/>
      </dsp:nvSpPr>
      <dsp:spPr>
        <a:xfrm>
          <a:off x="4892837" y="3187"/>
          <a:ext cx="1455388" cy="727694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Acute</a:t>
          </a:r>
          <a:endParaRPr lang="en-US" sz="1900" b="1" kern="1200" dirty="0"/>
        </a:p>
      </dsp:txBody>
      <dsp:txXfrm>
        <a:off x="4892837" y="3187"/>
        <a:ext cx="1455388" cy="727694"/>
      </dsp:txXfrm>
    </dsp:sp>
    <dsp:sp modelId="{0FF16790-E32D-7F49-877F-12172BCBCFC4}">
      <dsp:nvSpPr>
        <dsp:cNvPr id="0" name=""/>
        <dsp:cNvSpPr/>
      </dsp:nvSpPr>
      <dsp:spPr>
        <a:xfrm rot="2142401">
          <a:off x="4243296" y="978624"/>
          <a:ext cx="716926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16926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142401">
        <a:off x="4583836" y="976747"/>
        <a:ext cx="35846" cy="35846"/>
      </dsp:txXfrm>
    </dsp:sp>
    <dsp:sp modelId="{24EC2175-B92F-AD4D-88A6-6172FC4410B3}">
      <dsp:nvSpPr>
        <dsp:cNvPr id="0" name=""/>
        <dsp:cNvSpPr/>
      </dsp:nvSpPr>
      <dsp:spPr>
        <a:xfrm>
          <a:off x="4892837" y="840035"/>
          <a:ext cx="1455388" cy="727694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54638C"/>
              </a:solidFill>
            </a:rPr>
            <a:t>Chronic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840035"/>
        <a:ext cx="1455388" cy="727694"/>
      </dsp:txXfrm>
    </dsp:sp>
    <dsp:sp modelId="{DEFFFBFF-06D9-CD4D-808C-3CCF81DA5F4C}">
      <dsp:nvSpPr>
        <dsp:cNvPr id="0" name=""/>
        <dsp:cNvSpPr/>
      </dsp:nvSpPr>
      <dsp:spPr>
        <a:xfrm rot="3654187">
          <a:off x="1965644" y="2338503"/>
          <a:ext cx="119714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197141" y="160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3654187">
        <a:off x="2534286" y="2324621"/>
        <a:ext cx="59857" cy="59857"/>
      </dsp:txXfrm>
    </dsp:sp>
    <dsp:sp modelId="{1BB205EE-2215-D240-ACE7-316267737D85}">
      <dsp:nvSpPr>
        <dsp:cNvPr id="0" name=""/>
        <dsp:cNvSpPr/>
      </dsp:nvSpPr>
      <dsp:spPr>
        <a:xfrm>
          <a:off x="2855293" y="2513732"/>
          <a:ext cx="1455388" cy="727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ts val="450"/>
            </a:spcAft>
          </a:pPr>
          <a:r>
            <a:rPr lang="en-US" sz="2500" b="1" kern="1200" dirty="0" smtClean="0"/>
            <a:t>Non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ts val="450"/>
            </a:spcAft>
          </a:pPr>
          <a:r>
            <a:rPr lang="en-US" sz="2500" b="1" kern="1200" dirty="0" smtClean="0"/>
            <a:t>invasive</a:t>
          </a:r>
          <a:endParaRPr lang="en-US" sz="2500" b="1" kern="1200" dirty="0"/>
        </a:p>
      </dsp:txBody>
      <dsp:txXfrm>
        <a:off x="2855293" y="2513732"/>
        <a:ext cx="1455388" cy="727694"/>
      </dsp:txXfrm>
    </dsp:sp>
    <dsp:sp modelId="{C0FA27C8-C604-7048-97AC-3B4543CECBCE}">
      <dsp:nvSpPr>
        <dsp:cNvPr id="0" name=""/>
        <dsp:cNvSpPr/>
      </dsp:nvSpPr>
      <dsp:spPr>
        <a:xfrm rot="18289469">
          <a:off x="4092048" y="2443109"/>
          <a:ext cx="101942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019421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8289469">
        <a:off x="4576273" y="2433670"/>
        <a:ext cx="50971" cy="50971"/>
      </dsp:txXfrm>
    </dsp:sp>
    <dsp:sp modelId="{095027A8-2030-F84C-A2F9-AAF4D4344250}">
      <dsp:nvSpPr>
        <dsp:cNvPr id="0" name=""/>
        <dsp:cNvSpPr/>
      </dsp:nvSpPr>
      <dsp:spPr>
        <a:xfrm>
          <a:off x="4892837" y="1676884"/>
          <a:ext cx="1455388" cy="727694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54638C"/>
              </a:solidFill>
            </a:rPr>
            <a:t>Fungus Ball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1676884"/>
        <a:ext cx="1455388" cy="727694"/>
      </dsp:txXfrm>
    </dsp:sp>
    <dsp:sp modelId="{DDC82CB4-35A5-4F48-9F90-17927F3F1EE9}">
      <dsp:nvSpPr>
        <dsp:cNvPr id="0" name=""/>
        <dsp:cNvSpPr/>
      </dsp:nvSpPr>
      <dsp:spPr>
        <a:xfrm>
          <a:off x="4310681" y="2861533"/>
          <a:ext cx="582155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582155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587205" y="2863026"/>
        <a:ext cx="29107" cy="29107"/>
      </dsp:txXfrm>
    </dsp:sp>
    <dsp:sp modelId="{B19014D8-E0A8-334A-8DBD-0E8ADCDE77C8}">
      <dsp:nvSpPr>
        <dsp:cNvPr id="0" name=""/>
        <dsp:cNvSpPr/>
      </dsp:nvSpPr>
      <dsp:spPr>
        <a:xfrm>
          <a:off x="4892837" y="2513732"/>
          <a:ext cx="1455388" cy="727694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54638C"/>
              </a:solidFill>
            </a:rPr>
            <a:t>Allergic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2513732"/>
        <a:ext cx="1455388" cy="727694"/>
      </dsp:txXfrm>
    </dsp:sp>
    <dsp:sp modelId="{7F63407C-8806-734E-A6BE-8747EE3B155D}">
      <dsp:nvSpPr>
        <dsp:cNvPr id="0" name=""/>
        <dsp:cNvSpPr/>
      </dsp:nvSpPr>
      <dsp:spPr>
        <a:xfrm rot="3310531">
          <a:off x="4092048" y="3279957"/>
          <a:ext cx="1019421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019421" y="1604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3310531">
        <a:off x="4576273" y="3270518"/>
        <a:ext cx="50971" cy="50971"/>
      </dsp:txXfrm>
    </dsp:sp>
    <dsp:sp modelId="{F04C1C94-6B06-634B-92A3-829226A24065}">
      <dsp:nvSpPr>
        <dsp:cNvPr id="0" name=""/>
        <dsp:cNvSpPr/>
      </dsp:nvSpPr>
      <dsp:spPr>
        <a:xfrm>
          <a:off x="4892837" y="3350581"/>
          <a:ext cx="1455388" cy="727694"/>
        </a:xfrm>
        <a:prstGeom prst="roundRect">
          <a:avLst>
            <a:gd name="adj" fmla="val 10000"/>
          </a:avLst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solidFill>
                <a:srgbClr val="54638C"/>
              </a:solidFill>
            </a:rPr>
            <a:t>Nonallergic</a:t>
          </a:r>
          <a:endParaRPr lang="en-US" sz="1900" b="1" kern="1200" dirty="0">
            <a:solidFill>
              <a:srgbClr val="54638C"/>
            </a:solidFill>
          </a:endParaRPr>
        </a:p>
      </dsp:txBody>
      <dsp:txXfrm>
        <a:off x="4892837" y="3350581"/>
        <a:ext cx="1455388" cy="727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5B1B8CFC-2BC9-B244-822B-73535913158E}" type="datetimeFigureOut">
              <a:rPr lang="en-US" smtClean="0"/>
              <a:pPr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5A9A04AD-71A9-B545-A7DE-FA49B5D6E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8CFC-2BC9-B244-822B-73535913158E}" type="datetimeFigureOut">
              <a:rPr lang="en-US" smtClean="0"/>
              <a:pPr/>
              <a:t>1/6/15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04AD-71A9-B545-A7DE-FA49B5D6E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8CFC-2BC9-B244-822B-73535913158E}" type="datetimeFigureOut">
              <a:rPr lang="en-US" smtClean="0"/>
              <a:pPr/>
              <a:t>1/6/15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04AD-71A9-B545-A7DE-FA49B5D6E3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8CFC-2BC9-B244-822B-73535913158E}" type="datetimeFigureOut">
              <a:rPr lang="en-US" smtClean="0"/>
              <a:pPr/>
              <a:t>1/6/15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04AD-71A9-B545-A7DE-FA49B5D6E3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8CFC-2BC9-B244-822B-73535913158E}" type="datetimeFigureOut">
              <a:rPr lang="en-US" smtClean="0"/>
              <a:pPr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04AD-71A9-B545-A7DE-FA49B5D6E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8CFC-2BC9-B244-822B-73535913158E}" type="datetimeFigureOut">
              <a:rPr lang="en-US" smtClean="0"/>
              <a:pPr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04AD-71A9-B545-A7DE-FA49B5D6E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8CFC-2BC9-B244-822B-73535913158E}" type="datetimeFigureOut">
              <a:rPr lang="en-US" smtClean="0"/>
              <a:pPr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04AD-71A9-B545-A7DE-FA49B5D6E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8CFC-2BC9-B244-822B-73535913158E}" type="datetimeFigureOut">
              <a:rPr lang="en-US" smtClean="0"/>
              <a:pPr/>
              <a:t>1/6/15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04AD-71A9-B545-A7DE-FA49B5D6E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8CFC-2BC9-B244-822B-73535913158E}" type="datetimeFigureOut">
              <a:rPr lang="en-US" smtClean="0"/>
              <a:pPr/>
              <a:t>1/6/15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04AD-71A9-B545-A7DE-FA49B5D6E3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8CFC-2BC9-B244-822B-73535913158E}" type="datetimeFigureOut">
              <a:rPr lang="en-US" smtClean="0"/>
              <a:pPr/>
              <a:t>1/6/15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04AD-71A9-B545-A7DE-FA49B5D6E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8CFC-2BC9-B244-822B-73535913158E}" type="datetimeFigureOut">
              <a:rPr lang="en-US" smtClean="0"/>
              <a:pPr/>
              <a:t>1/6/15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04AD-71A9-B545-A7DE-FA49B5D6E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8CFC-2BC9-B244-822B-73535913158E}" type="datetimeFigureOut">
              <a:rPr lang="en-US" smtClean="0"/>
              <a:pPr/>
              <a:t>1/6/15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04AD-71A9-B545-A7DE-FA49B5D6E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5B1B8CFC-2BC9-B244-822B-73535913158E}" type="datetimeFigureOut">
              <a:rPr lang="en-US" smtClean="0"/>
              <a:pPr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5A9A04AD-71A9-B545-A7DE-FA49B5D6E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diagramData" Target="../diagrams/data7.xml"/><Relationship Id="rId8" Type="http://schemas.openxmlformats.org/officeDocument/2006/relationships/diagramLayout" Target="../diagrams/layout7.xml"/><Relationship Id="rId9" Type="http://schemas.openxmlformats.org/officeDocument/2006/relationships/diagramQuickStyle" Target="../diagrams/quickStyle7.xml"/><Relationship Id="rId10" Type="http://schemas.openxmlformats.org/officeDocument/2006/relationships/diagramColors" Target="../diagrams/colors7.xml"/><Relationship Id="rId11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/>
              <a:t>Ch 48 – Fungal Sinusitis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234" y="2819400"/>
            <a:ext cx="8229600" cy="1752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Sophie Shay, MD</a:t>
            </a:r>
          </a:p>
          <a:p>
            <a:r>
              <a:rPr lang="en-US" dirty="0" smtClean="0"/>
              <a:t>UCLA Dept of Head and Neck Surgery</a:t>
            </a:r>
          </a:p>
          <a:p>
            <a:r>
              <a:rPr lang="en-US" dirty="0" smtClean="0"/>
              <a:t>January 7, 2015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334" y="3715215"/>
            <a:ext cx="2857500" cy="284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Acute Invasive Fungal Sinusitis:</a:t>
            </a:r>
            <a:br>
              <a:rPr lang="en-US" dirty="0" smtClean="0"/>
            </a:br>
            <a:r>
              <a:rPr lang="en-US" dirty="0" smtClean="0"/>
              <a:t>Biopsy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Biopsy for pathology and culture</a:t>
            </a:r>
          </a:p>
          <a:p>
            <a:r>
              <a:rPr lang="en-US" dirty="0" smtClean="0"/>
              <a:t>Histopathology – </a:t>
            </a:r>
            <a:r>
              <a:rPr lang="en-US" dirty="0" err="1" smtClean="0"/>
              <a:t>Hyphae</a:t>
            </a:r>
            <a:r>
              <a:rPr lang="en-US" dirty="0" smtClean="0"/>
              <a:t> within tissue</a:t>
            </a:r>
          </a:p>
          <a:p>
            <a:pPr lvl="1"/>
            <a:r>
              <a:rPr lang="en-US" dirty="0" smtClean="0"/>
              <a:t>Frozen section can be difficult to distinguish </a:t>
            </a:r>
            <a:r>
              <a:rPr lang="en-US" dirty="0" err="1" smtClean="0"/>
              <a:t>mucor</a:t>
            </a:r>
            <a:r>
              <a:rPr lang="en-US" dirty="0" smtClean="0"/>
              <a:t> and </a:t>
            </a:r>
            <a:r>
              <a:rPr lang="en-US" dirty="0" err="1" smtClean="0"/>
              <a:t>aspergillus</a:t>
            </a:r>
            <a:endParaRPr lang="en-US" dirty="0" smtClean="0"/>
          </a:p>
          <a:p>
            <a:r>
              <a:rPr lang="en-US" dirty="0" err="1" smtClean="0"/>
              <a:t>Calcofluor</a:t>
            </a:r>
            <a:r>
              <a:rPr lang="en-US" dirty="0" smtClean="0"/>
              <a:t> white stain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330" y="3523277"/>
            <a:ext cx="3536567" cy="3074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1613142"/>
            <a:ext cx="7167284" cy="4081463"/>
          </a:xfrm>
        </p:spPr>
        <p:txBody>
          <a:bodyPr>
            <a:noAutofit/>
          </a:bodyPr>
          <a:lstStyle/>
          <a:p>
            <a:pPr lvl="0"/>
            <a:r>
              <a:rPr lang="en-US" sz="1800" b="1" dirty="0" smtClean="0"/>
              <a:t>Epithelial tumors </a:t>
            </a:r>
            <a:r>
              <a:rPr lang="en-US" sz="1800" dirty="0" smtClean="0"/>
              <a:t>(</a:t>
            </a:r>
            <a:r>
              <a:rPr lang="en-US" sz="1800" dirty="0" err="1" smtClean="0"/>
              <a:t>papillomas</a:t>
            </a:r>
            <a:r>
              <a:rPr lang="en-US" sz="1800" dirty="0" smtClean="0"/>
              <a:t> and salivary gland–type adenomas), </a:t>
            </a:r>
            <a:r>
              <a:rPr lang="en-US" sz="1800" b="1" dirty="0" smtClean="0"/>
              <a:t>soft tissue tumors </a:t>
            </a:r>
            <a:r>
              <a:rPr lang="en-US" sz="1800" dirty="0" smtClean="0"/>
              <a:t>(</a:t>
            </a:r>
            <a:r>
              <a:rPr lang="en-US" sz="1800" dirty="0" err="1" smtClean="0"/>
              <a:t>myxoma</a:t>
            </a:r>
            <a:r>
              <a:rPr lang="en-US" sz="1800" dirty="0" smtClean="0"/>
              <a:t>, </a:t>
            </a:r>
            <a:r>
              <a:rPr lang="en-US" sz="1800" dirty="0" err="1" smtClean="0"/>
              <a:t>leiomyoma</a:t>
            </a:r>
            <a:r>
              <a:rPr lang="en-US" sz="1800" dirty="0" smtClean="0"/>
              <a:t>, </a:t>
            </a:r>
            <a:r>
              <a:rPr lang="en-US" sz="1800" dirty="0" err="1" smtClean="0"/>
              <a:t>hemangioma</a:t>
            </a:r>
            <a:r>
              <a:rPr lang="en-US" sz="1800" dirty="0" smtClean="0"/>
              <a:t>, </a:t>
            </a:r>
            <a:r>
              <a:rPr lang="en-US" sz="1800" dirty="0" err="1" smtClean="0"/>
              <a:t>Schwannoma</a:t>
            </a:r>
            <a:r>
              <a:rPr lang="en-US" sz="1800" dirty="0" smtClean="0"/>
              <a:t>, </a:t>
            </a:r>
            <a:r>
              <a:rPr lang="en-US" sz="1800" dirty="0" err="1" smtClean="0"/>
              <a:t>neurofibroma</a:t>
            </a:r>
            <a:r>
              <a:rPr lang="en-US" sz="1800" dirty="0" smtClean="0"/>
              <a:t>, </a:t>
            </a:r>
            <a:r>
              <a:rPr lang="en-US" sz="1800" dirty="0" err="1" smtClean="0"/>
              <a:t>meningioma</a:t>
            </a:r>
            <a:r>
              <a:rPr lang="en-US" sz="1800" dirty="0" smtClean="0"/>
              <a:t>), and </a:t>
            </a:r>
            <a:r>
              <a:rPr lang="en-US" sz="1800" b="1" dirty="0" smtClean="0"/>
              <a:t>tumors of bone and cartilage </a:t>
            </a:r>
            <a:r>
              <a:rPr lang="en-US" sz="1800" dirty="0" smtClean="0"/>
              <a:t>(giant cell lesion, giant cell tumor, </a:t>
            </a:r>
            <a:r>
              <a:rPr lang="en-US" sz="1800" dirty="0" err="1" smtClean="0"/>
              <a:t>chondroma</a:t>
            </a:r>
            <a:r>
              <a:rPr lang="en-US" sz="1800" dirty="0" smtClean="0"/>
              <a:t>, </a:t>
            </a:r>
            <a:r>
              <a:rPr lang="en-US" sz="1800" dirty="0" err="1" smtClean="0"/>
              <a:t>osteoma</a:t>
            </a:r>
            <a:r>
              <a:rPr lang="en-US" sz="1800" dirty="0" smtClean="0"/>
              <a:t>, </a:t>
            </a:r>
            <a:r>
              <a:rPr lang="en-US" sz="1800" dirty="0" err="1" smtClean="0"/>
              <a:t>chondroblastoma</a:t>
            </a:r>
            <a:r>
              <a:rPr lang="en-US" sz="1800" dirty="0" smtClean="0"/>
              <a:t>, </a:t>
            </a:r>
            <a:r>
              <a:rPr lang="en-US" sz="1800" dirty="0" err="1" smtClean="0"/>
              <a:t>chondromyxoid</a:t>
            </a:r>
            <a:r>
              <a:rPr lang="en-US" sz="1800" dirty="0" smtClean="0"/>
              <a:t> </a:t>
            </a:r>
            <a:r>
              <a:rPr lang="en-US" sz="1800" dirty="0" err="1" smtClean="0"/>
              <a:t>fibroma</a:t>
            </a:r>
            <a:r>
              <a:rPr lang="en-US" sz="1800" dirty="0" smtClean="0"/>
              <a:t>, </a:t>
            </a:r>
            <a:r>
              <a:rPr lang="en-US" sz="1800" dirty="0" err="1" smtClean="0"/>
              <a:t>osteo</a:t>
            </a:r>
            <a:r>
              <a:rPr lang="en-US" sz="1800" dirty="0" smtClean="0"/>
              <a:t>- </a:t>
            </a:r>
            <a:r>
              <a:rPr lang="en-US" sz="1800" dirty="0" err="1" smtClean="0"/>
              <a:t>chondroma</a:t>
            </a:r>
            <a:r>
              <a:rPr lang="en-US" sz="1800" dirty="0" smtClean="0"/>
              <a:t>, </a:t>
            </a:r>
            <a:r>
              <a:rPr lang="en-US" sz="1800" dirty="0" err="1" smtClean="0"/>
              <a:t>osteoid</a:t>
            </a:r>
            <a:r>
              <a:rPr lang="en-US" sz="1800" dirty="0" smtClean="0"/>
              <a:t> </a:t>
            </a:r>
            <a:r>
              <a:rPr lang="en-US" sz="1800" dirty="0" err="1" smtClean="0"/>
              <a:t>osteoma</a:t>
            </a:r>
            <a:r>
              <a:rPr lang="en-US" sz="1800" dirty="0" smtClean="0"/>
              <a:t>, </a:t>
            </a:r>
            <a:r>
              <a:rPr lang="en-US" sz="1800" dirty="0" err="1" smtClean="0"/>
              <a:t>osteoblastoma</a:t>
            </a:r>
            <a:r>
              <a:rPr lang="en-US" sz="1800" dirty="0" smtClean="0"/>
              <a:t>, </a:t>
            </a:r>
            <a:r>
              <a:rPr lang="en-US" sz="1800" dirty="0" err="1" smtClean="0"/>
              <a:t>ameloblastoma</a:t>
            </a:r>
            <a:r>
              <a:rPr lang="en-US" sz="1800" dirty="0" smtClean="0"/>
              <a:t>, nasal </a:t>
            </a:r>
            <a:r>
              <a:rPr lang="en-US" sz="1800" dirty="0" err="1" smtClean="0"/>
              <a:t>chondromesenchymal</a:t>
            </a:r>
            <a:r>
              <a:rPr lang="en-US" sz="1800" dirty="0" smtClean="0"/>
              <a:t> </a:t>
            </a:r>
            <a:r>
              <a:rPr lang="en-US" sz="1800" dirty="0" err="1" smtClean="0"/>
              <a:t>hamartoma</a:t>
            </a:r>
            <a:r>
              <a:rPr lang="en-US" sz="1800" dirty="0" smtClean="0"/>
              <a:t>), </a:t>
            </a:r>
            <a:r>
              <a:rPr lang="en-US" sz="1800" b="1" dirty="0" smtClean="0"/>
              <a:t>JNA</a:t>
            </a:r>
          </a:p>
          <a:p>
            <a:pPr lvl="0"/>
            <a:r>
              <a:rPr lang="en-US" sz="1800" dirty="0" smtClean="0"/>
              <a:t>Presentation: Unilateral nasal obstruction</a:t>
            </a:r>
          </a:p>
          <a:p>
            <a:pPr lvl="0"/>
            <a:r>
              <a:rPr lang="en-US" sz="1800" dirty="0" smtClean="0"/>
              <a:t>Workup</a:t>
            </a:r>
          </a:p>
          <a:p>
            <a:pPr lvl="1"/>
            <a:r>
              <a:rPr lang="en-US" sz="1800" dirty="0" smtClean="0"/>
              <a:t>CT with contrast, MRI (differentiates tumor from retained secretions)</a:t>
            </a:r>
          </a:p>
          <a:p>
            <a:pPr lvl="1"/>
            <a:r>
              <a:rPr lang="en-US" sz="1800" dirty="0" smtClean="0"/>
              <a:t>Biopsy – don’t do it if you suspect a </a:t>
            </a:r>
            <a:r>
              <a:rPr lang="en-US" sz="1800" dirty="0" err="1" smtClean="0"/>
              <a:t>encephalomeningocele</a:t>
            </a:r>
            <a:r>
              <a:rPr lang="en-US" sz="1800" dirty="0" smtClean="0"/>
              <a:t> or </a:t>
            </a:r>
            <a:r>
              <a:rPr lang="en-US" sz="1800" dirty="0" err="1" smtClean="0"/>
              <a:t>angiofibroma</a:t>
            </a:r>
            <a:endParaRPr lang="en-US" sz="1800" dirty="0" smtClean="0"/>
          </a:p>
          <a:p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4.8.4</a:t>
            </a:r>
            <a:br>
              <a:rPr lang="en-US" dirty="0" smtClean="0"/>
            </a:br>
            <a:r>
              <a:rPr lang="en-US" dirty="0" smtClean="0"/>
              <a:t>Discuss the differential diagnosis, etiology and long term history of inverted </a:t>
            </a:r>
            <a:r>
              <a:rPr lang="en-US" dirty="0" err="1" smtClean="0"/>
              <a:t>papilloma</a:t>
            </a:r>
            <a:r>
              <a:rPr lang="en-US" dirty="0" smtClean="0"/>
              <a:t>. 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Inverted </a:t>
            </a:r>
            <a:r>
              <a:rPr lang="en-US" dirty="0" err="1" smtClean="0"/>
              <a:t>Papilloma</a:t>
            </a:r>
            <a:r>
              <a:rPr lang="en-US" dirty="0" smtClean="0"/>
              <a:t> (</a:t>
            </a:r>
            <a:r>
              <a:rPr lang="en-US" dirty="0" err="1" smtClean="0"/>
              <a:t>Schneiderian</a:t>
            </a:r>
            <a:r>
              <a:rPr lang="en-US" dirty="0" smtClean="0"/>
              <a:t> </a:t>
            </a:r>
            <a:r>
              <a:rPr lang="en-US" dirty="0" err="1" smtClean="0"/>
              <a:t>Papilloma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209" y="2044700"/>
            <a:ext cx="7542867" cy="4081463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most common benign tumor of the </a:t>
            </a:r>
            <a:r>
              <a:rPr lang="en-US" dirty="0" err="1" smtClean="0"/>
              <a:t>sinonasal</a:t>
            </a:r>
            <a:r>
              <a:rPr lang="en-US" dirty="0" smtClean="0"/>
              <a:t> tract</a:t>
            </a:r>
          </a:p>
          <a:p>
            <a:pPr lvl="1"/>
            <a:r>
              <a:rPr lang="en-US" dirty="0" smtClean="0"/>
              <a:t>Most common indication for surgery</a:t>
            </a:r>
          </a:p>
          <a:p>
            <a:pPr lvl="1"/>
            <a:r>
              <a:rPr lang="en-US" dirty="0" smtClean="0"/>
              <a:t>0.4% to 4.7% of all surgically removed </a:t>
            </a:r>
            <a:r>
              <a:rPr lang="en-US" dirty="0" err="1" smtClean="0"/>
              <a:t>sinonasal</a:t>
            </a:r>
            <a:r>
              <a:rPr lang="en-US" dirty="0" smtClean="0"/>
              <a:t> tumors, with an incidence ranging from 0.6 to 1.5 cases per 100,000 inhabitants per year.</a:t>
            </a:r>
          </a:p>
          <a:p>
            <a:pPr lvl="1"/>
            <a:r>
              <a:rPr lang="en-US" dirty="0" smtClean="0"/>
              <a:t>Men &gt; Women</a:t>
            </a:r>
          </a:p>
          <a:p>
            <a:pPr lvl="1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and 6</a:t>
            </a:r>
            <a:r>
              <a:rPr lang="en-US" baseline="30000" dirty="0" smtClean="0"/>
              <a:t>th</a:t>
            </a:r>
            <a:r>
              <a:rPr lang="en-US" dirty="0" smtClean="0"/>
              <a:t> decades of life</a:t>
            </a:r>
          </a:p>
          <a:p>
            <a:pPr lvl="1"/>
            <a:r>
              <a:rPr lang="en-US" dirty="0" smtClean="0"/>
              <a:t>3.4-9.7% of SCC prevalence, more often synchronous</a:t>
            </a:r>
          </a:p>
          <a:p>
            <a:pPr lvl="1"/>
            <a:r>
              <a:rPr lang="en-US" dirty="0" smtClean="0"/>
              <a:t>Associated with </a:t>
            </a:r>
            <a:r>
              <a:rPr lang="en-US" b="1" dirty="0" smtClean="0"/>
              <a:t>HPV 6, 1, 16, 18 </a:t>
            </a:r>
            <a:r>
              <a:rPr lang="en-US" dirty="0" smtClean="0"/>
              <a:t>(16 and 18 with malignant transformation)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Acute Invasive Fungal Sinusitis:</a:t>
            </a:r>
            <a:br>
              <a:rPr lang="en-US" dirty="0" smtClean="0"/>
            </a:br>
            <a:r>
              <a:rPr lang="en-US" dirty="0" smtClean="0"/>
              <a:t>Organisms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>
              <a:spcBef>
                <a:spcPts val="2200"/>
              </a:spcBef>
            </a:pPr>
            <a:r>
              <a:rPr lang="en-US" sz="2400" dirty="0" smtClean="0"/>
              <a:t>Most commonly in both acute and </a:t>
            </a:r>
            <a:r>
              <a:rPr lang="en-US" sz="2400" dirty="0" err="1" smtClean="0"/>
              <a:t>chronici</a:t>
            </a:r>
            <a:r>
              <a:rPr lang="en-US" sz="2400" dirty="0" smtClean="0"/>
              <a:t> invasive fungal sinusitis is </a:t>
            </a:r>
            <a:r>
              <a:rPr lang="en-US" sz="2400" b="1" dirty="0" err="1" smtClean="0"/>
              <a:t>Aspergillus</a:t>
            </a:r>
            <a:r>
              <a:rPr lang="en-US" sz="2400" dirty="0" smtClean="0"/>
              <a:t> – </a:t>
            </a:r>
            <a:r>
              <a:rPr lang="en-US" sz="2400" i="1" dirty="0" err="1" smtClean="0"/>
              <a:t>Aspergillus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fumigatus</a:t>
            </a:r>
            <a:r>
              <a:rPr lang="en-US" sz="2400" i="1" dirty="0" smtClean="0"/>
              <a:t> </a:t>
            </a:r>
            <a:r>
              <a:rPr lang="en-US" sz="2400" dirty="0" smtClean="0"/>
              <a:t>(more common) or </a:t>
            </a:r>
            <a:r>
              <a:rPr lang="en-US" sz="2400" i="1" dirty="0" err="1" smtClean="0"/>
              <a:t>Aspergillus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flavus</a:t>
            </a:r>
            <a:r>
              <a:rPr lang="en-US" sz="2400" i="1" dirty="0" smtClean="0"/>
              <a:t> </a:t>
            </a:r>
            <a:r>
              <a:rPr lang="en-US" sz="2400" dirty="0" smtClean="0"/>
              <a:t>(Sudan, India)</a:t>
            </a:r>
            <a:endParaRPr lang="en-US" sz="2400" i="1" dirty="0" smtClean="0"/>
          </a:p>
          <a:p>
            <a:pPr marL="342900" lvl="2" indent="-342900">
              <a:spcBef>
                <a:spcPts val="2200"/>
              </a:spcBef>
            </a:pPr>
            <a:r>
              <a:rPr lang="en-US" sz="2400" i="1" dirty="0" err="1" smtClean="0"/>
              <a:t>Scedosporium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apiospermum</a:t>
            </a:r>
            <a:r>
              <a:rPr lang="en-US" sz="2400" i="1" dirty="0" smtClean="0"/>
              <a:t> </a:t>
            </a:r>
            <a:r>
              <a:rPr lang="en-US" sz="2400" dirty="0" smtClean="0"/>
              <a:t>or </a:t>
            </a:r>
            <a:r>
              <a:rPr lang="en-US" sz="2400" i="1" dirty="0" err="1" smtClean="0"/>
              <a:t>Pseudallescheria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boydii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Fusarium</a:t>
            </a:r>
            <a:r>
              <a:rPr lang="en-US" sz="2400" i="1" dirty="0" smtClean="0"/>
              <a:t>, </a:t>
            </a:r>
            <a:r>
              <a:rPr lang="en-US" sz="2400" dirty="0" smtClean="0"/>
              <a:t>the </a:t>
            </a:r>
            <a:r>
              <a:rPr lang="en-US" sz="2400" dirty="0" err="1" smtClean="0"/>
              <a:t>Zygomycetes</a:t>
            </a:r>
            <a:r>
              <a:rPr lang="en-US" sz="2400" dirty="0" smtClean="0"/>
              <a:t> (which cause </a:t>
            </a:r>
            <a:r>
              <a:rPr lang="en-US" sz="2400" dirty="0" err="1" smtClean="0"/>
              <a:t>mucormycosis</a:t>
            </a:r>
            <a:r>
              <a:rPr lang="en-US" sz="2400" dirty="0" smtClean="0"/>
              <a:t>), and even, rarely, </a:t>
            </a:r>
            <a:r>
              <a:rPr lang="en-US" sz="2400" dirty="0" err="1" smtClean="0"/>
              <a:t>Basidiomycetes</a:t>
            </a:r>
            <a:r>
              <a:rPr lang="en-US" sz="2400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1098" y="582706"/>
            <a:ext cx="8209404" cy="788894"/>
          </a:xfrm>
        </p:spPr>
        <p:txBody>
          <a:bodyPr/>
          <a:lstStyle/>
          <a:p>
            <a:r>
              <a:rPr lang="en-US" dirty="0" smtClean="0"/>
              <a:t>Acute Invasive Fungal Sinusitis:</a:t>
            </a:r>
            <a:br>
              <a:rPr lang="en-US" dirty="0" smtClean="0"/>
            </a:br>
            <a:r>
              <a:rPr lang="en-US" dirty="0" err="1" smtClean="0"/>
              <a:t>Aspergillus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32590" y="2488358"/>
            <a:ext cx="3867912" cy="40687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Can be </a:t>
            </a:r>
            <a:r>
              <a:rPr lang="en-US" sz="2400" dirty="0" err="1" smtClean="0"/>
              <a:t>angioinvasive</a:t>
            </a:r>
            <a:r>
              <a:rPr lang="en-US" sz="2400" dirty="0" smtClean="0"/>
              <a:t>, but does not have </a:t>
            </a:r>
            <a:r>
              <a:rPr lang="en-US" sz="2400" dirty="0" err="1" smtClean="0"/>
              <a:t>obliterative</a:t>
            </a:r>
            <a:r>
              <a:rPr lang="en-US" sz="2400" dirty="0" smtClean="0"/>
              <a:t> invasion</a:t>
            </a:r>
          </a:p>
          <a:p>
            <a:r>
              <a:rPr lang="en-US" sz="2400" dirty="0" smtClean="0"/>
              <a:t>45 degree </a:t>
            </a:r>
            <a:r>
              <a:rPr lang="en-US" sz="2400" dirty="0" smtClean="0"/>
              <a:t>branching (Y-shaped)</a:t>
            </a:r>
          </a:p>
          <a:p>
            <a:r>
              <a:rPr lang="en-US" sz="2400" dirty="0" err="1" smtClean="0"/>
              <a:t>S</a:t>
            </a:r>
            <a:r>
              <a:rPr lang="en-US" sz="2400" dirty="0" err="1" smtClean="0"/>
              <a:t>eptated</a:t>
            </a:r>
            <a:r>
              <a:rPr lang="en-US" sz="2400" dirty="0" smtClean="0"/>
              <a:t> </a:t>
            </a:r>
            <a:r>
              <a:rPr lang="en-US" sz="2400" dirty="0" err="1" smtClean="0"/>
              <a:t>hyphae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7" name="Picture 13" descr="Cov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-29435" b="-29435"/>
          <a:stretch>
            <a:fillRect/>
          </a:stretch>
        </p:blipFill>
        <p:spPr bwMode="auto">
          <a:xfrm>
            <a:off x="421435" y="1628375"/>
            <a:ext cx="4311155" cy="4539863"/>
          </a:xfrm>
          <a:prstGeom prst="rect">
            <a:avLst/>
          </a:prstGeom>
          <a:noFill/>
        </p:spPr>
      </p:pic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0" y="6239621"/>
            <a:ext cx="9144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0" rIns="127000" bIns="63500">
            <a:prstTxWarp prst="textNoShape">
              <a:avLst/>
            </a:prstTxWarp>
          </a:bodyPr>
          <a:lstStyle/>
          <a:p>
            <a:r>
              <a:rPr lang="en-US" sz="1200">
                <a:latin typeface="Helvetica" pitchFamily="-111" charset="0"/>
                <a:ea typeface="Helvetica" pitchFamily="-111" charset="0"/>
                <a:cs typeface="Helvetica" pitchFamily="-111" charset="0"/>
              </a:rPr>
              <a:t>Arch Otolaryngol Head Neck Surg. 1998;124(5):520-526. doi:10.1001/archotol.124.5.520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 bwMode="auto">
          <a:xfrm>
            <a:off x="0" y="5575300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0" rIns="0" bIns="63500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n-US" sz="1200">
                <a:latin typeface="Helvetica" pitchFamily="-111" charset="0"/>
                <a:ea typeface="Helvetica" pitchFamily="-111" charset="0"/>
                <a:cs typeface="Helvetica" pitchFamily="-111" charset="0"/>
              </a:rPr>
              <a:t>Aspergillus invading the nasal submucosa (methenamine-silver, ×10).
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0" y="5305425"/>
            <a:ext cx="9144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0" rIns="0" bIns="63500">
            <a:prstTxWarp prst="textNoShape">
              <a:avLst/>
            </a:prstTxWarp>
            <a:spAutoFit/>
          </a:bodyPr>
          <a:lstStyle/>
          <a:p>
            <a:r>
              <a:rPr lang="en-US" sz="1200"/>
              <a:t>Figure Legend: 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 bwMode="auto">
          <a:xfrm>
            <a:off x="0" y="5868909"/>
            <a:ext cx="9144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63500" rIns="127000" bIns="0">
            <a:prstTxWarp prst="textNoShape">
              <a:avLst/>
            </a:prstTxWarp>
          </a:bodyPr>
          <a:lstStyle/>
          <a:p>
            <a:r>
              <a:rPr lang="en-US" sz="13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From: </a:t>
            </a:r>
            <a:r>
              <a:rPr lang="en-US" sz="1300" b="1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An Approach to </a:t>
            </a:r>
            <a:r>
              <a:rPr lang="en-US" sz="1300" b="1" dirty="0" err="1">
                <a:latin typeface="Helvetica" pitchFamily="-111" charset="0"/>
                <a:ea typeface="Helvetica" pitchFamily="-111" charset="0"/>
                <a:cs typeface="Helvetica" pitchFamily="-111" charset="0"/>
              </a:rPr>
              <a:t>Fulminant</a:t>
            </a:r>
            <a:r>
              <a:rPr lang="en-US" sz="1300" b="1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 Invasive Fungal </a:t>
            </a:r>
            <a:r>
              <a:rPr lang="en-US" sz="1300" b="1" dirty="0" err="1">
                <a:latin typeface="Helvetica" pitchFamily="-111" charset="0"/>
                <a:ea typeface="Helvetica" pitchFamily="-111" charset="0"/>
                <a:cs typeface="Helvetica" pitchFamily="-111" charset="0"/>
              </a:rPr>
              <a:t>Rhinosinusitis</a:t>
            </a:r>
            <a:r>
              <a:rPr lang="en-US" sz="1300" b="1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 in the </a:t>
            </a:r>
            <a:r>
              <a:rPr lang="en-US" sz="1300" b="1" dirty="0" err="1">
                <a:latin typeface="Helvetica" pitchFamily="-111" charset="0"/>
                <a:ea typeface="Helvetica" pitchFamily="-111" charset="0"/>
                <a:cs typeface="Helvetica" pitchFamily="-111" charset="0"/>
              </a:rPr>
              <a:t>Immunocompromised</a:t>
            </a:r>
            <a:r>
              <a:rPr lang="en-US" sz="1300" b="1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 Host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2771" y="2057400"/>
            <a:ext cx="4265612" cy="4068763"/>
          </a:xfrm>
        </p:spPr>
        <p:txBody>
          <a:bodyPr>
            <a:noAutofit/>
          </a:bodyPr>
          <a:lstStyle/>
          <a:p>
            <a:pPr lvl="1"/>
            <a:r>
              <a:rPr lang="en-US" sz="2000" dirty="0" smtClean="0"/>
              <a:t>Most virulent and common – </a:t>
            </a:r>
            <a:r>
              <a:rPr lang="en-US" sz="2000" i="1" dirty="0" err="1" smtClean="0"/>
              <a:t>Rhizopus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oryzae</a:t>
            </a:r>
            <a:endParaRPr lang="en-US" sz="2000" i="1" dirty="0" smtClean="0"/>
          </a:p>
          <a:p>
            <a:pPr lvl="1"/>
            <a:r>
              <a:rPr lang="en-US" sz="2000" dirty="0" smtClean="0"/>
              <a:t>Most acutely fatal fungal infection, rapidly growing</a:t>
            </a:r>
          </a:p>
          <a:p>
            <a:pPr lvl="1"/>
            <a:r>
              <a:rPr lang="en-US" sz="2000" dirty="0" smtClean="0"/>
              <a:t>Broad </a:t>
            </a:r>
            <a:r>
              <a:rPr lang="en-US" sz="2000" dirty="0" smtClean="0"/>
              <a:t>ribbon-like, irregular, 90 degree branching </a:t>
            </a:r>
            <a:r>
              <a:rPr lang="en-US" sz="2000" dirty="0" err="1" smtClean="0"/>
              <a:t>hyphae</a:t>
            </a:r>
            <a:endParaRPr lang="en-US" sz="2000" dirty="0" smtClean="0"/>
          </a:p>
          <a:p>
            <a:pPr lvl="1"/>
            <a:r>
              <a:rPr lang="en-US" sz="2000" dirty="0" smtClean="0"/>
              <a:t>R</a:t>
            </a:r>
            <a:r>
              <a:rPr lang="en-US" sz="2000" dirty="0" smtClean="0"/>
              <a:t>arely </a:t>
            </a:r>
            <a:r>
              <a:rPr lang="en-US" sz="2000" dirty="0" err="1" smtClean="0"/>
              <a:t>septated/nonseptated</a:t>
            </a:r>
            <a:endParaRPr lang="en-US" sz="2000" dirty="0" smtClean="0"/>
          </a:p>
          <a:p>
            <a:pPr lvl="1"/>
            <a:r>
              <a:rPr lang="en-US" sz="2000" dirty="0" smtClean="0"/>
              <a:t>Vascular invasion and </a:t>
            </a:r>
            <a:r>
              <a:rPr lang="en-US" sz="2000" dirty="0" err="1" smtClean="0"/>
              <a:t>obliteration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/>
              <a:t> ischemia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 smtClean="0"/>
              <a:t>necrosis (can consider HBOT)</a:t>
            </a:r>
          </a:p>
          <a:p>
            <a:pPr lvl="1"/>
            <a:endParaRPr lang="en-US" sz="2000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396033" y="582706"/>
            <a:ext cx="8531225" cy="788894"/>
          </a:xfrm>
        </p:spPr>
        <p:txBody>
          <a:bodyPr/>
          <a:lstStyle/>
          <a:p>
            <a:r>
              <a:rPr lang="en-US" dirty="0" smtClean="0"/>
              <a:t>Acute Invasive Fungal Sinusitis:</a:t>
            </a:r>
            <a:br>
              <a:rPr lang="en-US" dirty="0" smtClean="0"/>
            </a:br>
            <a:r>
              <a:rPr lang="en-US" dirty="0" err="1" smtClean="0"/>
              <a:t>Mucor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44" y="1954434"/>
            <a:ext cx="3238500" cy="203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68" y="3938931"/>
            <a:ext cx="3564611" cy="2567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Acute Invasive Fungal Sinusitis:</a:t>
            </a:r>
            <a:br>
              <a:rPr lang="en-US" dirty="0" smtClean="0"/>
            </a:br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Reversal of underlying </a:t>
            </a:r>
            <a:r>
              <a:rPr lang="en-US" sz="2400" dirty="0" err="1" smtClean="0"/>
              <a:t>immunosuppression</a:t>
            </a:r>
            <a:endParaRPr lang="en-US" sz="2400" dirty="0" smtClean="0"/>
          </a:p>
          <a:p>
            <a:r>
              <a:rPr lang="en-US" sz="2400" dirty="0" smtClean="0"/>
              <a:t>Wide/aggressive surgical debridement</a:t>
            </a:r>
          </a:p>
          <a:p>
            <a:r>
              <a:rPr lang="en-US" sz="2400" dirty="0" smtClean="0"/>
              <a:t>Topical and systemic antifungal therapy</a:t>
            </a:r>
          </a:p>
          <a:p>
            <a:pPr lvl="1"/>
            <a:r>
              <a:rPr lang="en-US" sz="2200" dirty="0" err="1" smtClean="0"/>
              <a:t>Amphotericin</a:t>
            </a:r>
            <a:r>
              <a:rPr lang="en-US" sz="2200" dirty="0" smtClean="0"/>
              <a:t> B – 0.6-1mg/kg/day up to 3g</a:t>
            </a:r>
          </a:p>
          <a:p>
            <a:pPr lvl="2"/>
            <a:r>
              <a:rPr lang="en-US" sz="2200" dirty="0" err="1" smtClean="0"/>
              <a:t>Nephrotoxic</a:t>
            </a:r>
            <a:r>
              <a:rPr lang="en-US" sz="2200" dirty="0" smtClean="0"/>
              <a:t> – ABLC is less </a:t>
            </a:r>
            <a:r>
              <a:rPr lang="en-US" sz="2200" dirty="0" err="1" smtClean="0"/>
              <a:t>nephrotoxic</a:t>
            </a:r>
            <a:r>
              <a:rPr lang="en-US" sz="2200" dirty="0" smtClean="0"/>
              <a:t> (delivered through </a:t>
            </a:r>
            <a:r>
              <a:rPr lang="en-US" sz="2200" dirty="0" err="1" smtClean="0"/>
              <a:t>liposomes</a:t>
            </a:r>
            <a:r>
              <a:rPr lang="en-US" sz="2200" dirty="0" smtClean="0"/>
              <a:t>)</a:t>
            </a:r>
          </a:p>
          <a:p>
            <a:pPr lvl="2"/>
            <a:r>
              <a:rPr lang="en-US" sz="2200" dirty="0" smtClean="0"/>
              <a:t>20 ml of </a:t>
            </a:r>
            <a:r>
              <a:rPr lang="en-US" sz="2200" dirty="0" err="1" smtClean="0"/>
              <a:t>Amphotericin</a:t>
            </a:r>
            <a:r>
              <a:rPr lang="en-US" sz="2200" dirty="0" smtClean="0"/>
              <a:t> B nasal saline irrigation</a:t>
            </a:r>
          </a:p>
          <a:p>
            <a:pPr lvl="1"/>
            <a:r>
              <a:rPr lang="en-US" sz="2200" dirty="0" err="1" smtClean="0"/>
              <a:t>Posaconazole</a:t>
            </a:r>
            <a:r>
              <a:rPr lang="en-US" sz="2200" dirty="0" smtClean="0"/>
              <a:t>, </a:t>
            </a:r>
            <a:r>
              <a:rPr lang="en-US" sz="2200" dirty="0" err="1" smtClean="0"/>
              <a:t>Voriconazole</a:t>
            </a:r>
            <a:endParaRPr lang="en-US" sz="22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Antifungal therapy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392336"/>
            <a:ext cx="6629400" cy="4965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Fungal Sinusitis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33797" y="2044700"/>
          <a:ext cx="7165975" cy="40814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Left Arrow 7"/>
          <p:cNvSpPr/>
          <p:nvPr/>
        </p:nvSpPr>
        <p:spPr>
          <a:xfrm>
            <a:off x="6841949" y="2934543"/>
            <a:ext cx="1081318" cy="54915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Chronic Invasive Fungal Sinusitis = Indolent Fungal Sinusitis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No or limited </a:t>
            </a:r>
            <a:r>
              <a:rPr lang="en-US" dirty="0" err="1" smtClean="0"/>
              <a:t>immunocompromise</a:t>
            </a:r>
            <a:r>
              <a:rPr lang="en-US" dirty="0" smtClean="0"/>
              <a:t>, but can be lethal</a:t>
            </a:r>
          </a:p>
          <a:p>
            <a:r>
              <a:rPr lang="en-US" dirty="0" smtClean="0"/>
              <a:t>Slowly progressive (months, weeks)</a:t>
            </a:r>
          </a:p>
          <a:p>
            <a:r>
              <a:rPr lang="en-US" dirty="0" smtClean="0"/>
              <a:t>Suspect this in patients with orbital extension or cranial neuropathy – </a:t>
            </a:r>
            <a:r>
              <a:rPr lang="en-US" dirty="0" err="1" smtClean="0"/>
              <a:t>immunocompetent</a:t>
            </a:r>
            <a:r>
              <a:rPr lang="en-US" dirty="0" smtClean="0"/>
              <a:t> patient with painless </a:t>
            </a:r>
            <a:r>
              <a:rPr lang="en-US" dirty="0" err="1" smtClean="0"/>
              <a:t>proptosis</a:t>
            </a:r>
            <a:endParaRPr lang="en-US" dirty="0" smtClean="0"/>
          </a:p>
          <a:p>
            <a:r>
              <a:rPr lang="en-US" dirty="0" err="1" smtClean="0"/>
              <a:t>Granulomas</a:t>
            </a:r>
            <a:r>
              <a:rPr lang="en-US" dirty="0" smtClean="0"/>
              <a:t> in which giant cells contain </a:t>
            </a:r>
            <a:r>
              <a:rPr lang="en-US" dirty="0" err="1" smtClean="0"/>
              <a:t>hyphae</a:t>
            </a:r>
            <a:r>
              <a:rPr lang="en-US" dirty="0" smtClean="0"/>
              <a:t> (more common in Africa and India)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nongranulomatous</a:t>
            </a:r>
            <a:r>
              <a:rPr lang="en-US" dirty="0" smtClean="0"/>
              <a:t> type</a:t>
            </a:r>
          </a:p>
          <a:p>
            <a:r>
              <a:rPr lang="en-US" dirty="0" smtClean="0"/>
              <a:t>Diagnosis and treatment is the same as acute</a:t>
            </a:r>
          </a:p>
          <a:p>
            <a:pPr lvl="1"/>
            <a:r>
              <a:rPr lang="en-US" dirty="0" smtClean="0"/>
              <a:t>Antifungal Therapy</a:t>
            </a:r>
          </a:p>
          <a:p>
            <a:pPr lvl="1"/>
            <a:r>
              <a:rPr lang="en-US" dirty="0" smtClean="0"/>
              <a:t>Surgical debridement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Fungal Sinusitis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33797" y="2044700"/>
          <a:ext cx="7165975" cy="40814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Left Arrow 7"/>
          <p:cNvSpPr/>
          <p:nvPr/>
        </p:nvSpPr>
        <p:spPr>
          <a:xfrm>
            <a:off x="6859113" y="3810853"/>
            <a:ext cx="1081318" cy="54915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Fungus Balls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1765560"/>
            <a:ext cx="7167284" cy="4081463"/>
          </a:xfrm>
        </p:spPr>
        <p:txBody>
          <a:bodyPr>
            <a:normAutofit/>
          </a:bodyPr>
          <a:lstStyle/>
          <a:p>
            <a:pPr lvl="1"/>
            <a:r>
              <a:rPr lang="en-US" sz="2300" dirty="0" err="1" smtClean="0"/>
              <a:t>Mycetoma</a:t>
            </a:r>
            <a:endParaRPr lang="en-US" sz="2300" dirty="0" smtClean="0"/>
          </a:p>
          <a:p>
            <a:pPr lvl="1"/>
            <a:r>
              <a:rPr lang="en-US" sz="2300" dirty="0" smtClean="0"/>
              <a:t>Affects ONE sinus</a:t>
            </a:r>
          </a:p>
          <a:p>
            <a:pPr lvl="1"/>
            <a:r>
              <a:rPr lang="en-US" sz="2300" dirty="0" smtClean="0"/>
              <a:t>Generally </a:t>
            </a:r>
            <a:r>
              <a:rPr lang="en-US" sz="2300" dirty="0" err="1" smtClean="0"/>
              <a:t>immunocompetent</a:t>
            </a:r>
            <a:r>
              <a:rPr lang="en-US" sz="2300" dirty="0" smtClean="0"/>
              <a:t> patient and indistinguishable from CRS</a:t>
            </a:r>
          </a:p>
          <a:p>
            <a:pPr lvl="1"/>
            <a:r>
              <a:rPr lang="en-US" sz="2300" dirty="0" smtClean="0"/>
              <a:t>Darkened crumbly mass with spores</a:t>
            </a:r>
          </a:p>
          <a:p>
            <a:pPr lvl="1"/>
            <a:r>
              <a:rPr lang="en-US" sz="2300" b="1" i="1" dirty="0" err="1" smtClean="0"/>
              <a:t>Aspergillus</a:t>
            </a:r>
            <a:r>
              <a:rPr lang="en-US" sz="2300" b="1" i="1" dirty="0" smtClean="0"/>
              <a:t> </a:t>
            </a:r>
            <a:r>
              <a:rPr lang="en-US" sz="2300" b="1" i="1" dirty="0" err="1" smtClean="0"/>
              <a:t>flavus</a:t>
            </a:r>
            <a:r>
              <a:rPr lang="en-US" sz="2300" b="1" i="1" dirty="0" smtClean="0"/>
              <a:t>, </a:t>
            </a:r>
            <a:r>
              <a:rPr lang="en-US" sz="2300" b="1" i="1" dirty="0" err="1" smtClean="0"/>
              <a:t>Aspergillus</a:t>
            </a:r>
            <a:r>
              <a:rPr lang="en-US" sz="2300" b="1" i="1" dirty="0" smtClean="0"/>
              <a:t> </a:t>
            </a:r>
            <a:r>
              <a:rPr lang="en-US" sz="2300" b="1" i="1" dirty="0" err="1" smtClean="0"/>
              <a:t>fumigatus</a:t>
            </a:r>
            <a:r>
              <a:rPr lang="en-US" sz="2300" i="1" dirty="0" smtClean="0"/>
              <a:t>, </a:t>
            </a:r>
            <a:r>
              <a:rPr lang="en-US" sz="2300" i="1" dirty="0" err="1" smtClean="0"/>
              <a:t>Mucor</a:t>
            </a:r>
            <a:r>
              <a:rPr lang="en-US" sz="2300" i="1" dirty="0" smtClean="0"/>
              <a:t>, </a:t>
            </a:r>
            <a:r>
              <a:rPr lang="en-US" sz="2300" i="1" dirty="0" err="1" smtClean="0"/>
              <a:t>Alternaria</a:t>
            </a:r>
            <a:endParaRPr lang="en-US" sz="2300" i="1" dirty="0" smtClean="0"/>
          </a:p>
          <a:p>
            <a:pPr lvl="1"/>
            <a:r>
              <a:rPr lang="en-US" sz="2300" dirty="0" smtClean="0"/>
              <a:t>CT – metallic or calcified densities – 60% PPV</a:t>
            </a:r>
          </a:p>
          <a:p>
            <a:pPr lvl="1"/>
            <a:endParaRPr lang="en-US" sz="23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527" y="0"/>
            <a:ext cx="1811474" cy="1799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025"/>
            <a:ext cx="1823613" cy="1832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47258"/>
            <a:ext cx="1823613" cy="1810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2527" y="5046526"/>
            <a:ext cx="1811474" cy="1811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Fungal Sinusitis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33797" y="2044700"/>
          <a:ext cx="7165975" cy="40814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rame 5"/>
          <p:cNvSpPr/>
          <p:nvPr/>
        </p:nvSpPr>
        <p:spPr>
          <a:xfrm>
            <a:off x="4754365" y="2659969"/>
            <a:ext cx="2196963" cy="3775440"/>
          </a:xfrm>
          <a:prstGeom prst="fram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5400000">
            <a:off x="5735199" y="4362549"/>
            <a:ext cx="3065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Immunocompetent</a:t>
            </a:r>
            <a:endParaRPr 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B085B7-9595-9F45-9512-24FFFB270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48080B-587C-1F48-B584-A3B3F75CDB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01DB15-B1E9-F14A-9562-F8AFBC107C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FFFBFF-06D9-CD4D-808C-3CCF81DA5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B205EE-2215-D240-ACE7-316267737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DACBDC-CC3C-F146-AFB9-3CFD968DF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6D10A6-D82A-CA41-ACD1-5F7631D7E6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F16790-E32D-7F49-877F-12172BCBCF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EC2175-B92F-AD4D-88A6-6172FC441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FA27C8-C604-7048-97AC-3B4543CECB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5027A8-2030-F84C-A2F9-AAF4D4344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C82CB4-35A5-4F48-9F90-17927F3F1E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9014D8-E0A8-334A-8DBD-0E8ADCDE77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63407C-8806-734E-A6BE-8747EE3B15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4C1C94-6B06-634B-92A3-829226A24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Fungus Balls: Endoscopy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6" y="2057400"/>
            <a:ext cx="5331532" cy="3625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300" y="1639466"/>
            <a:ext cx="4394200" cy="471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Fungus Balls: Histology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01" y="2215445"/>
            <a:ext cx="8021116" cy="3481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9066" y="5936620"/>
            <a:ext cx="48269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accent1"/>
                </a:solidFill>
              </a:rPr>
              <a:t>**NO TISSUE INVASION SEEN**</a:t>
            </a:r>
            <a:endParaRPr lang="en-US" sz="2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Fungus Balls: CT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037" y="1293102"/>
            <a:ext cx="5102762" cy="5564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Fungal Sinusitis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33797" y="2044700"/>
          <a:ext cx="7165975" cy="40814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Left Arrow 7"/>
          <p:cNvSpPr/>
          <p:nvPr/>
        </p:nvSpPr>
        <p:spPr>
          <a:xfrm>
            <a:off x="6859113" y="4634581"/>
            <a:ext cx="1081318" cy="54915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Allergic Fungal </a:t>
            </a:r>
            <a:r>
              <a:rPr lang="en-US" dirty="0" err="1" smtClean="0"/>
              <a:t>Rhinosinusitis</a:t>
            </a:r>
            <a:r>
              <a:rPr lang="en-US" dirty="0" smtClean="0"/>
              <a:t> (AFRS)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AFRS is the </a:t>
            </a:r>
            <a:r>
              <a:rPr lang="en-US" dirty="0" err="1" smtClean="0"/>
              <a:t>sinonasal</a:t>
            </a:r>
            <a:r>
              <a:rPr lang="en-US" dirty="0" smtClean="0"/>
              <a:t> form of allergic </a:t>
            </a:r>
            <a:r>
              <a:rPr lang="en-US" dirty="0" err="1" smtClean="0"/>
              <a:t>bronchopulmonary</a:t>
            </a:r>
            <a:r>
              <a:rPr lang="en-US" dirty="0" smtClean="0"/>
              <a:t> </a:t>
            </a:r>
            <a:r>
              <a:rPr lang="en-US" dirty="0" err="1" smtClean="0"/>
              <a:t>aspergillosis</a:t>
            </a:r>
            <a:endParaRPr lang="en-US" dirty="0" smtClean="0"/>
          </a:p>
          <a:p>
            <a:pPr marL="342900" lvl="1" indent="-342900">
              <a:spcBef>
                <a:spcPts val="2200"/>
              </a:spcBef>
              <a:buClr>
                <a:schemeClr val="bg2"/>
              </a:buClr>
            </a:pPr>
            <a:r>
              <a:rPr lang="en-US" dirty="0" smtClean="0"/>
              <a:t>North American Organisms: </a:t>
            </a:r>
            <a:r>
              <a:rPr lang="en-US" i="1" dirty="0" err="1" smtClean="0"/>
              <a:t>Bipolaris</a:t>
            </a:r>
            <a:r>
              <a:rPr lang="en-US" i="1" dirty="0" smtClean="0"/>
              <a:t>, </a:t>
            </a:r>
            <a:r>
              <a:rPr lang="en-US" i="1" dirty="0" err="1" smtClean="0"/>
              <a:t>Exserohilum</a:t>
            </a:r>
            <a:r>
              <a:rPr lang="en-US" i="1" dirty="0" smtClean="0"/>
              <a:t> </a:t>
            </a:r>
            <a:r>
              <a:rPr lang="en-US" i="1" dirty="0" err="1" smtClean="0"/>
              <a:t>robustum</a:t>
            </a:r>
            <a:r>
              <a:rPr lang="en-US" i="1" dirty="0" smtClean="0"/>
              <a:t>, </a:t>
            </a:r>
            <a:r>
              <a:rPr lang="en-US" i="1" dirty="0" err="1" smtClean="0"/>
              <a:t>Curvularia</a:t>
            </a:r>
            <a:r>
              <a:rPr lang="en-US" i="1" dirty="0" smtClean="0"/>
              <a:t> </a:t>
            </a:r>
            <a:r>
              <a:rPr lang="en-US" i="1" dirty="0" err="1" smtClean="0"/>
              <a:t>lunata</a:t>
            </a:r>
            <a:r>
              <a:rPr lang="en-US" i="1" dirty="0" smtClean="0"/>
              <a:t>, </a:t>
            </a:r>
            <a:r>
              <a:rPr lang="en-US" dirty="0" smtClean="0"/>
              <a:t>and</a:t>
            </a:r>
            <a:r>
              <a:rPr lang="en-US" i="1" dirty="0" smtClean="0"/>
              <a:t> </a:t>
            </a:r>
            <a:r>
              <a:rPr lang="en-US" i="1" dirty="0" err="1" smtClean="0"/>
              <a:t>Alternaria</a:t>
            </a:r>
            <a:r>
              <a:rPr lang="en-US" dirty="0" smtClean="0"/>
              <a:t>. </a:t>
            </a:r>
          </a:p>
          <a:p>
            <a:pPr marL="342900" lvl="1" indent="-342900">
              <a:spcBef>
                <a:spcPts val="2200"/>
              </a:spcBef>
              <a:buClr>
                <a:schemeClr val="bg2"/>
              </a:buClr>
            </a:pPr>
            <a:r>
              <a:rPr lang="en-US" dirty="0" smtClean="0"/>
              <a:t>More common in humid regions (US along Mississippi River, southern US. Less common in cool regions (US pacific NW)</a:t>
            </a:r>
          </a:p>
          <a:p>
            <a:pPr marL="342900" lvl="1" indent="-342900">
              <a:spcBef>
                <a:spcPts val="2200"/>
              </a:spcBef>
              <a:buClr>
                <a:schemeClr val="bg2"/>
              </a:buClr>
            </a:pPr>
            <a:r>
              <a:rPr lang="en-US" dirty="0" smtClean="0"/>
              <a:t>Nasal polyps, allergies, </a:t>
            </a:r>
            <a:r>
              <a:rPr lang="en-US" dirty="0" err="1" smtClean="0"/>
              <a:t>atopy</a:t>
            </a:r>
            <a:r>
              <a:rPr lang="en-US" dirty="0" smtClean="0"/>
              <a:t>. 40% have asthma</a:t>
            </a:r>
          </a:p>
          <a:p>
            <a:pPr marL="342900" lvl="1" indent="-342900">
              <a:spcBef>
                <a:spcPts val="2200"/>
              </a:spcBef>
              <a:buClr>
                <a:schemeClr val="bg2"/>
              </a:buClr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AFRS: Pathogenesis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020824" y="3363573"/>
          <a:ext cx="5835684" cy="3174455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/>
        </p:nvGraphicFramePr>
        <p:xfrm>
          <a:off x="425519" y="195724"/>
          <a:ext cx="6096000" cy="4064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Curved Left Arrow 8"/>
          <p:cNvSpPr/>
          <p:nvPr/>
        </p:nvSpPr>
        <p:spPr>
          <a:xfrm>
            <a:off x="6796854" y="2179458"/>
            <a:ext cx="1029826" cy="1544498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67123" y="1858392"/>
            <a:ext cx="1589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Germination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AFRS: Diagnosis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Allergic </a:t>
            </a:r>
            <a:r>
              <a:rPr lang="en-US" dirty="0" err="1" smtClean="0"/>
              <a:t>mucin</a:t>
            </a:r>
            <a:r>
              <a:rPr lang="en-US" dirty="0" smtClean="0"/>
              <a:t> characterized by necrotic inflammatory cells, </a:t>
            </a:r>
            <a:r>
              <a:rPr lang="en-US" b="1" dirty="0" err="1" smtClean="0"/>
              <a:t>eosinophils</a:t>
            </a:r>
            <a:r>
              <a:rPr lang="en-US" b="1" dirty="0" smtClean="0"/>
              <a:t>, and Charcot-Leyden crystals </a:t>
            </a:r>
            <a:r>
              <a:rPr lang="en-US" dirty="0" smtClean="0"/>
              <a:t>(from </a:t>
            </a:r>
            <a:r>
              <a:rPr lang="en-US" dirty="0" err="1" smtClean="0"/>
              <a:t>eosinophil</a:t>
            </a:r>
            <a:r>
              <a:rPr lang="en-US" dirty="0" smtClean="0"/>
              <a:t> </a:t>
            </a:r>
            <a:r>
              <a:rPr lang="en-US" dirty="0" err="1" smtClean="0"/>
              <a:t>degranulation</a:t>
            </a:r>
            <a:r>
              <a:rPr lang="en-US" dirty="0" smtClean="0"/>
              <a:t>). In this allergic </a:t>
            </a:r>
            <a:r>
              <a:rPr lang="en-US" dirty="0" err="1" smtClean="0"/>
              <a:t>mucin</a:t>
            </a:r>
            <a:r>
              <a:rPr lang="en-US" dirty="0" smtClean="0"/>
              <a:t> are </a:t>
            </a:r>
            <a:r>
              <a:rPr lang="en-US" dirty="0" err="1" smtClean="0"/>
              <a:t>hyphal</a:t>
            </a:r>
            <a:r>
              <a:rPr lang="en-US" dirty="0" smtClean="0"/>
              <a:t> elements usually best appreciated with fungal stains</a:t>
            </a:r>
          </a:p>
          <a:p>
            <a:r>
              <a:rPr lang="en-US" dirty="0" smtClean="0"/>
              <a:t>Elevation of </a:t>
            </a:r>
            <a:r>
              <a:rPr lang="en-US" dirty="0" err="1" smtClean="0"/>
              <a:t>IgE</a:t>
            </a:r>
            <a:r>
              <a:rPr lang="en-US" dirty="0" smtClean="0"/>
              <a:t> antibodies on culture of </a:t>
            </a:r>
            <a:r>
              <a:rPr lang="en-US" dirty="0" err="1" smtClean="0"/>
              <a:t>eosinophilic</a:t>
            </a:r>
            <a:r>
              <a:rPr lang="en-US" dirty="0" smtClean="0"/>
              <a:t> </a:t>
            </a:r>
            <a:r>
              <a:rPr lang="en-US" dirty="0" err="1" smtClean="0"/>
              <a:t>mucin</a:t>
            </a:r>
            <a:r>
              <a:rPr lang="en-US" dirty="0" smtClean="0"/>
              <a:t> containing fungus and NO evidence of invasion</a:t>
            </a:r>
          </a:p>
          <a:p>
            <a:r>
              <a:rPr lang="en-US" dirty="0" smtClean="0"/>
              <a:t>CT – bony erosion is common, heterogeneity of </a:t>
            </a:r>
            <a:r>
              <a:rPr lang="en-US" dirty="0" err="1" smtClean="0"/>
              <a:t>opacification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338" y="2057399"/>
            <a:ext cx="3661887" cy="4068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AFRS: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Nasal </a:t>
            </a:r>
            <a:r>
              <a:rPr lang="en-US" dirty="0" err="1" smtClean="0"/>
              <a:t>polypectomy</a:t>
            </a:r>
            <a:r>
              <a:rPr lang="en-US" dirty="0" smtClean="0"/>
              <a:t>, removal of </a:t>
            </a:r>
            <a:r>
              <a:rPr lang="en-US" dirty="0" err="1" smtClean="0"/>
              <a:t>mucin</a:t>
            </a:r>
            <a:r>
              <a:rPr lang="en-US" dirty="0" smtClean="0"/>
              <a:t>, conservative </a:t>
            </a:r>
            <a:r>
              <a:rPr lang="en-US" dirty="0" err="1" smtClean="0"/>
              <a:t>nonmutilating</a:t>
            </a:r>
            <a:r>
              <a:rPr lang="en-US" dirty="0" smtClean="0"/>
              <a:t> ESS</a:t>
            </a:r>
          </a:p>
          <a:p>
            <a:r>
              <a:rPr lang="en-US" dirty="0" smtClean="0"/>
              <a:t>Prednisone 40-60mg Daily (taper over 2-4 weeks)</a:t>
            </a:r>
          </a:p>
          <a:p>
            <a:r>
              <a:rPr lang="en-US" dirty="0" smtClean="0"/>
              <a:t>Preoperative steroids can resolve </a:t>
            </a:r>
            <a:r>
              <a:rPr lang="en-US" dirty="0" err="1" smtClean="0"/>
              <a:t>eosinophilic</a:t>
            </a:r>
            <a:r>
              <a:rPr lang="en-US" dirty="0" smtClean="0"/>
              <a:t> process leading to a misdiagnosis of a fungal ball</a:t>
            </a:r>
          </a:p>
          <a:p>
            <a:r>
              <a:rPr lang="en-US" dirty="0" smtClean="0"/>
              <a:t>Maintenance – debridement, systemic and topical steroids, occasional antifungal therapy (no randomized controlled studies), irrigation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21" y="2057400"/>
            <a:ext cx="3776403" cy="3688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AFRS: Immunotherapy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No serious systemic complications other than local </a:t>
            </a:r>
            <a:r>
              <a:rPr lang="en-US" sz="2400" dirty="0" smtClean="0"/>
              <a:t>reactions</a:t>
            </a:r>
            <a:endParaRPr lang="en-US" sz="2400" dirty="0" smtClean="0"/>
          </a:p>
          <a:p>
            <a:r>
              <a:rPr lang="en-US" sz="2400" dirty="0" smtClean="0"/>
              <a:t>In </a:t>
            </a:r>
            <a:r>
              <a:rPr lang="en-US" sz="2400" dirty="0" smtClean="0"/>
              <a:t>the current literature, there are no double-blind, placebo-controlled studies comparing fungal desensitization in </a:t>
            </a:r>
            <a:r>
              <a:rPr lang="en-US" sz="2400" dirty="0" smtClean="0"/>
              <a:t>AFRS </a:t>
            </a:r>
            <a:r>
              <a:rPr lang="en-US" sz="2400" dirty="0" smtClean="0"/>
              <a:t>patients with a control </a:t>
            </a:r>
            <a:r>
              <a:rPr lang="en-US" sz="2400" dirty="0" smtClean="0"/>
              <a:t>group… More research is needed…</a:t>
            </a:r>
          </a:p>
          <a:p>
            <a:pPr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Fungal Sinusitis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33797" y="2044700"/>
          <a:ext cx="7165975" cy="40814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Left Arrow 7"/>
          <p:cNvSpPr/>
          <p:nvPr/>
        </p:nvSpPr>
        <p:spPr>
          <a:xfrm>
            <a:off x="6859113" y="5577008"/>
            <a:ext cx="1081318" cy="54915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Fungal Sinusitis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33797" y="2044700"/>
          <a:ext cx="7165975" cy="40814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Left Arrow 7"/>
          <p:cNvSpPr/>
          <p:nvPr/>
        </p:nvSpPr>
        <p:spPr>
          <a:xfrm>
            <a:off x="6841949" y="2196620"/>
            <a:ext cx="1081318" cy="54915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Nonallergic</a:t>
            </a:r>
            <a:r>
              <a:rPr lang="en-US" dirty="0" smtClean="0"/>
              <a:t> Fungal </a:t>
            </a:r>
            <a:r>
              <a:rPr lang="en-US" dirty="0" err="1" smtClean="0"/>
              <a:t>Rhinosinusitis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en-US" sz="2400" dirty="0" smtClean="0"/>
              <a:t>Controversial category of fungal sinusitis without </a:t>
            </a:r>
            <a:r>
              <a:rPr lang="en-US" sz="2400" dirty="0" err="1" smtClean="0"/>
              <a:t>eosinophilic</a:t>
            </a:r>
            <a:r>
              <a:rPr lang="en-US" sz="2400" dirty="0" smtClean="0"/>
              <a:t> </a:t>
            </a:r>
            <a:r>
              <a:rPr lang="en-US" sz="2400" dirty="0" err="1" smtClean="0"/>
              <a:t>mucin</a:t>
            </a:r>
            <a:r>
              <a:rPr lang="en-US" sz="2400" dirty="0" smtClean="0"/>
              <a:t> or </a:t>
            </a:r>
            <a:r>
              <a:rPr lang="en-US" sz="2400" dirty="0" err="1" smtClean="0"/>
              <a:t>IgE</a:t>
            </a:r>
            <a:r>
              <a:rPr lang="en-US" sz="2400" dirty="0" smtClean="0"/>
              <a:t> antibodies</a:t>
            </a:r>
            <a:endParaRPr lang="en-US" sz="2400" dirty="0" smtClean="0"/>
          </a:p>
          <a:p>
            <a:pPr lvl="1"/>
            <a:r>
              <a:rPr lang="en-US" sz="2400" dirty="0" smtClean="0"/>
              <a:t>Fungus </a:t>
            </a:r>
            <a:r>
              <a:rPr lang="en-US" sz="2400" dirty="0" smtClean="0"/>
              <a:t>as a cause of CRS</a:t>
            </a:r>
          </a:p>
          <a:p>
            <a:pPr lvl="1"/>
            <a:r>
              <a:rPr lang="en-US" sz="2400" dirty="0" smtClean="0"/>
              <a:t>Can consider irrigation of </a:t>
            </a:r>
            <a:r>
              <a:rPr lang="en-US" sz="2400" dirty="0" err="1" smtClean="0"/>
              <a:t>amphotericin</a:t>
            </a:r>
            <a:r>
              <a:rPr lang="en-US" sz="2400" dirty="0" smtClean="0"/>
              <a:t> B</a:t>
            </a:r>
          </a:p>
          <a:p>
            <a:pPr lvl="1"/>
            <a:r>
              <a:rPr lang="en-US" sz="2400" dirty="0" smtClean="0"/>
              <a:t>However….</a:t>
            </a:r>
          </a:p>
          <a:p>
            <a:pPr lvl="2"/>
            <a:r>
              <a:rPr lang="en-US" sz="2400" dirty="0" smtClean="0"/>
              <a:t>Sacks et al (2011) – Cochrane review – 5 topical </a:t>
            </a:r>
            <a:r>
              <a:rPr lang="en-US" sz="2400" dirty="0" err="1" smtClean="0"/>
              <a:t>antifungals</a:t>
            </a:r>
            <a:r>
              <a:rPr lang="en-US" sz="2400" dirty="0" smtClean="0"/>
              <a:t> and 1 systemic antifungal – no evidence to support antifungal therapy in the management of CRS</a:t>
            </a:r>
          </a:p>
          <a:p>
            <a:pPr lvl="1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Saprophytic Fungal Infection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600" dirty="0" smtClean="0"/>
              <a:t>Ubiquitous fungal spores land on mucous </a:t>
            </a:r>
            <a:r>
              <a:rPr lang="en-US" sz="2600" dirty="0" smtClean="0"/>
              <a:t>crusts</a:t>
            </a:r>
            <a:endParaRPr lang="en-US" sz="2600" dirty="0" smtClean="0"/>
          </a:p>
          <a:p>
            <a:pPr lvl="0"/>
            <a:r>
              <a:rPr lang="en-US" sz="2600" dirty="0" smtClean="0"/>
              <a:t>Treatment: remove </a:t>
            </a:r>
            <a:r>
              <a:rPr lang="en-US" sz="2600" dirty="0" smtClean="0"/>
              <a:t>crusts, nasal saline </a:t>
            </a:r>
            <a:r>
              <a:rPr lang="en-US" sz="2600" dirty="0" smtClean="0"/>
              <a:t>irrigation</a:t>
            </a:r>
          </a:p>
          <a:p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/>
              <a:t>Ch 49 – Benign Tumors of the </a:t>
            </a:r>
            <a:r>
              <a:rPr lang="en-US" sz="6000" dirty="0" err="1" smtClean="0"/>
              <a:t>Sinonasal</a:t>
            </a:r>
            <a:r>
              <a:rPr lang="en-US" sz="6000" dirty="0" smtClean="0"/>
              <a:t> Tract</a:t>
            </a:r>
            <a:endParaRPr lang="en-US" sz="600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4234" y="3929889"/>
            <a:ext cx="8229600" cy="1752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Sophie Shay, MD</a:t>
            </a:r>
          </a:p>
          <a:p>
            <a:r>
              <a:rPr lang="en-US" dirty="0" smtClean="0"/>
              <a:t>UCLA Dept of Head and Neck Surgery</a:t>
            </a:r>
          </a:p>
          <a:p>
            <a:r>
              <a:rPr lang="en-US" dirty="0" smtClean="0"/>
              <a:t>January 7, 2015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60" y="429026"/>
            <a:ext cx="8770886" cy="5937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1613142"/>
            <a:ext cx="7167284" cy="4081463"/>
          </a:xfrm>
        </p:spPr>
        <p:txBody>
          <a:bodyPr>
            <a:noAutofit/>
          </a:bodyPr>
          <a:lstStyle/>
          <a:p>
            <a:pPr lvl="1"/>
            <a:r>
              <a:rPr lang="en-US" b="1" dirty="0" smtClean="0">
                <a:solidFill>
                  <a:srgbClr val="FFAF03"/>
                </a:solidFill>
              </a:rPr>
              <a:t>Epithelial tumors </a:t>
            </a:r>
            <a:r>
              <a:rPr lang="en-US" dirty="0" smtClean="0"/>
              <a:t>(</a:t>
            </a:r>
            <a:r>
              <a:rPr lang="en-US" dirty="0" err="1" smtClean="0"/>
              <a:t>papillomas</a:t>
            </a:r>
            <a:r>
              <a:rPr lang="en-US" dirty="0" smtClean="0"/>
              <a:t> and salivary gland–type adenomas), </a:t>
            </a:r>
            <a:r>
              <a:rPr lang="en-US" b="1" dirty="0" smtClean="0">
                <a:solidFill>
                  <a:srgbClr val="FFAF03"/>
                </a:solidFill>
              </a:rPr>
              <a:t>soft tissue tumors </a:t>
            </a:r>
            <a:r>
              <a:rPr lang="en-US" dirty="0" smtClean="0"/>
              <a:t>(</a:t>
            </a:r>
            <a:r>
              <a:rPr lang="en-US" dirty="0" err="1" smtClean="0"/>
              <a:t>myxoma</a:t>
            </a:r>
            <a:r>
              <a:rPr lang="en-US" dirty="0" smtClean="0"/>
              <a:t>, </a:t>
            </a:r>
            <a:r>
              <a:rPr lang="en-US" dirty="0" err="1" smtClean="0"/>
              <a:t>leiomyoma</a:t>
            </a:r>
            <a:r>
              <a:rPr lang="en-US" dirty="0" smtClean="0"/>
              <a:t>, </a:t>
            </a:r>
            <a:r>
              <a:rPr lang="en-US" dirty="0" err="1" smtClean="0"/>
              <a:t>hemangioma</a:t>
            </a:r>
            <a:r>
              <a:rPr lang="en-US" dirty="0" smtClean="0"/>
              <a:t>, </a:t>
            </a:r>
            <a:r>
              <a:rPr lang="en-US" dirty="0" err="1" smtClean="0"/>
              <a:t>Schwannoma</a:t>
            </a:r>
            <a:r>
              <a:rPr lang="en-US" dirty="0" smtClean="0"/>
              <a:t>, </a:t>
            </a:r>
            <a:r>
              <a:rPr lang="en-US" dirty="0" err="1" smtClean="0"/>
              <a:t>neurofibroma</a:t>
            </a:r>
            <a:r>
              <a:rPr lang="en-US" dirty="0" smtClean="0"/>
              <a:t>, </a:t>
            </a:r>
            <a:r>
              <a:rPr lang="en-US" dirty="0" err="1" smtClean="0"/>
              <a:t>meningioma</a:t>
            </a:r>
            <a:r>
              <a:rPr lang="en-US" dirty="0" smtClean="0"/>
              <a:t>), and </a:t>
            </a:r>
            <a:r>
              <a:rPr lang="en-US" b="1" dirty="0" smtClean="0">
                <a:solidFill>
                  <a:srgbClr val="FFAF03"/>
                </a:solidFill>
              </a:rPr>
              <a:t>tumors of bone and cartilage </a:t>
            </a:r>
            <a:r>
              <a:rPr lang="en-US" dirty="0" smtClean="0"/>
              <a:t>(giant cell lesion, giant cell tumor, </a:t>
            </a:r>
            <a:r>
              <a:rPr lang="en-US" dirty="0" err="1" smtClean="0"/>
              <a:t>chondroma</a:t>
            </a:r>
            <a:r>
              <a:rPr lang="en-US" dirty="0" smtClean="0"/>
              <a:t>, </a:t>
            </a:r>
            <a:r>
              <a:rPr lang="en-US" dirty="0" err="1" smtClean="0"/>
              <a:t>osteoma</a:t>
            </a:r>
            <a:r>
              <a:rPr lang="en-US" dirty="0" smtClean="0"/>
              <a:t>, </a:t>
            </a:r>
            <a:r>
              <a:rPr lang="en-US" dirty="0" err="1" smtClean="0"/>
              <a:t>chondroblastoma</a:t>
            </a:r>
            <a:r>
              <a:rPr lang="en-US" dirty="0" smtClean="0"/>
              <a:t>, </a:t>
            </a:r>
            <a:r>
              <a:rPr lang="en-US" dirty="0" err="1" smtClean="0"/>
              <a:t>chondromyxoid</a:t>
            </a:r>
            <a:r>
              <a:rPr lang="en-US" dirty="0" smtClean="0"/>
              <a:t> </a:t>
            </a:r>
            <a:r>
              <a:rPr lang="en-US" dirty="0" err="1" smtClean="0"/>
              <a:t>fibroma</a:t>
            </a:r>
            <a:r>
              <a:rPr lang="en-US" dirty="0" smtClean="0"/>
              <a:t>, </a:t>
            </a:r>
            <a:r>
              <a:rPr lang="en-US" dirty="0" err="1" smtClean="0"/>
              <a:t>osteo</a:t>
            </a:r>
            <a:r>
              <a:rPr lang="en-US" dirty="0" smtClean="0"/>
              <a:t>- </a:t>
            </a:r>
            <a:r>
              <a:rPr lang="en-US" dirty="0" err="1" smtClean="0"/>
              <a:t>chondroma</a:t>
            </a:r>
            <a:r>
              <a:rPr lang="en-US" dirty="0" smtClean="0"/>
              <a:t>, </a:t>
            </a:r>
            <a:r>
              <a:rPr lang="en-US" dirty="0" err="1" smtClean="0"/>
              <a:t>osteoid</a:t>
            </a:r>
            <a:r>
              <a:rPr lang="en-US" dirty="0" smtClean="0"/>
              <a:t> </a:t>
            </a:r>
            <a:r>
              <a:rPr lang="en-US" dirty="0" err="1" smtClean="0"/>
              <a:t>osteoma</a:t>
            </a:r>
            <a:r>
              <a:rPr lang="en-US" dirty="0" smtClean="0"/>
              <a:t>, </a:t>
            </a:r>
            <a:r>
              <a:rPr lang="en-US" dirty="0" err="1" smtClean="0"/>
              <a:t>osteoblastoma</a:t>
            </a:r>
            <a:r>
              <a:rPr lang="en-US" dirty="0" smtClean="0"/>
              <a:t>, </a:t>
            </a:r>
            <a:r>
              <a:rPr lang="en-US" dirty="0" err="1" smtClean="0"/>
              <a:t>ameloblastoma</a:t>
            </a:r>
            <a:r>
              <a:rPr lang="en-US" dirty="0" smtClean="0"/>
              <a:t>, nasal </a:t>
            </a:r>
            <a:r>
              <a:rPr lang="en-US" dirty="0" err="1" smtClean="0"/>
              <a:t>chondromesenchymal</a:t>
            </a:r>
            <a:r>
              <a:rPr lang="en-US" dirty="0" smtClean="0"/>
              <a:t> </a:t>
            </a:r>
            <a:r>
              <a:rPr lang="en-US" dirty="0" err="1" smtClean="0"/>
              <a:t>hamartoma</a:t>
            </a:r>
            <a:r>
              <a:rPr lang="en-US" dirty="0" smtClean="0"/>
              <a:t>), </a:t>
            </a:r>
            <a:r>
              <a:rPr lang="en-US" b="1" dirty="0" smtClean="0">
                <a:solidFill>
                  <a:srgbClr val="FFAF03"/>
                </a:solidFill>
              </a:rPr>
              <a:t>JNA</a:t>
            </a:r>
          </a:p>
          <a:p>
            <a:pPr lvl="1"/>
            <a:r>
              <a:rPr lang="en-US" dirty="0" smtClean="0"/>
              <a:t>Presentation: Unilateral nasal obstruction</a:t>
            </a:r>
          </a:p>
          <a:p>
            <a:pPr lvl="1"/>
            <a:r>
              <a:rPr lang="en-US" dirty="0" smtClean="0"/>
              <a:t>Workup</a:t>
            </a:r>
          </a:p>
          <a:p>
            <a:pPr lvl="2"/>
            <a:r>
              <a:rPr lang="en-US" sz="2000" dirty="0" smtClean="0"/>
              <a:t>CT with contrast, MRI (differentiates tumor from retained secretions)</a:t>
            </a:r>
          </a:p>
          <a:p>
            <a:pPr lvl="2"/>
            <a:r>
              <a:rPr lang="en-US" sz="2000" dirty="0" smtClean="0"/>
              <a:t>Biopsy – don’t do it if you suspect a </a:t>
            </a:r>
            <a:r>
              <a:rPr lang="en-US" sz="2000" dirty="0" err="1" smtClean="0"/>
              <a:t>encephalomeningocele</a:t>
            </a:r>
            <a:r>
              <a:rPr lang="en-US" sz="2000" dirty="0" smtClean="0"/>
              <a:t> or </a:t>
            </a:r>
            <a:r>
              <a:rPr lang="en-US" sz="2000" dirty="0" err="1" smtClean="0"/>
              <a:t>angiofibroma</a:t>
            </a:r>
            <a:endParaRPr lang="en-US" sz="2000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Inverted </a:t>
            </a:r>
            <a:r>
              <a:rPr lang="en-US" dirty="0" err="1" smtClean="0"/>
              <a:t>Papilloma</a:t>
            </a:r>
            <a:r>
              <a:rPr lang="en-US" dirty="0" smtClean="0"/>
              <a:t> (</a:t>
            </a:r>
            <a:r>
              <a:rPr lang="en-US" dirty="0" err="1" smtClean="0"/>
              <a:t>Schneiderian</a:t>
            </a:r>
            <a:r>
              <a:rPr lang="en-US" dirty="0" smtClean="0"/>
              <a:t> </a:t>
            </a:r>
            <a:r>
              <a:rPr lang="en-US" dirty="0" err="1" smtClean="0"/>
              <a:t>Papilloma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496" y="2044700"/>
            <a:ext cx="8346322" cy="4081463"/>
          </a:xfrm>
        </p:spPr>
        <p:txBody>
          <a:bodyPr>
            <a:noAutofit/>
          </a:bodyPr>
          <a:lstStyle/>
          <a:p>
            <a:pPr lvl="1"/>
            <a:r>
              <a:rPr lang="en-US" sz="2200" dirty="0" smtClean="0"/>
              <a:t>2</a:t>
            </a:r>
            <a:r>
              <a:rPr lang="en-US" sz="2200" baseline="30000" dirty="0" smtClean="0"/>
              <a:t>nd</a:t>
            </a:r>
            <a:r>
              <a:rPr lang="en-US" sz="2200" dirty="0" smtClean="0"/>
              <a:t> most common benign tumor of the </a:t>
            </a:r>
            <a:r>
              <a:rPr lang="en-US" sz="2200" dirty="0" err="1" smtClean="0"/>
              <a:t>sinonasal</a:t>
            </a:r>
            <a:r>
              <a:rPr lang="en-US" sz="2200" dirty="0" smtClean="0"/>
              <a:t> tract</a:t>
            </a:r>
          </a:p>
          <a:p>
            <a:pPr lvl="1"/>
            <a:r>
              <a:rPr lang="en-US" sz="2200" dirty="0" smtClean="0"/>
              <a:t>Most common indication for surgery</a:t>
            </a:r>
          </a:p>
          <a:p>
            <a:pPr lvl="1"/>
            <a:r>
              <a:rPr lang="en-US" sz="2200" dirty="0" smtClean="0"/>
              <a:t>0.4% to 4.7% of all surgically removed </a:t>
            </a:r>
            <a:r>
              <a:rPr lang="en-US" sz="2200" dirty="0" err="1" smtClean="0"/>
              <a:t>sinonasal</a:t>
            </a:r>
            <a:r>
              <a:rPr lang="en-US" sz="2200" dirty="0" smtClean="0"/>
              <a:t> tumors, with an incidence ranging from 0.6 to 1.5 cases per 100,000 inhabitants per year.</a:t>
            </a:r>
          </a:p>
          <a:p>
            <a:pPr lvl="1"/>
            <a:r>
              <a:rPr lang="en-US" sz="2200" dirty="0" smtClean="0"/>
              <a:t>Men &gt; Women</a:t>
            </a:r>
          </a:p>
          <a:p>
            <a:pPr lvl="1"/>
            <a:r>
              <a:rPr lang="en-US" sz="2200" dirty="0" smtClean="0"/>
              <a:t>5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 and 6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 decades of life</a:t>
            </a:r>
          </a:p>
          <a:p>
            <a:pPr lvl="1"/>
            <a:r>
              <a:rPr lang="en-US" sz="2200" dirty="0" smtClean="0"/>
              <a:t>3.4-9.7% of SCC prevalence, more often </a:t>
            </a:r>
            <a:r>
              <a:rPr lang="en-US" sz="2200" dirty="0" smtClean="0"/>
              <a:t>synchronous (Pash</a:t>
            </a:r>
            <a:r>
              <a:rPr lang="en-US" sz="2200" dirty="0" smtClean="0"/>
              <a:t>a – 10% malignant degeneration)</a:t>
            </a:r>
            <a:endParaRPr lang="en-US" sz="2200" dirty="0" smtClean="0"/>
          </a:p>
          <a:p>
            <a:pPr lvl="1"/>
            <a:r>
              <a:rPr lang="en-US" sz="2200" dirty="0" smtClean="0"/>
              <a:t>Associated with </a:t>
            </a:r>
            <a:r>
              <a:rPr lang="en-US" sz="2200" b="1" dirty="0" smtClean="0"/>
              <a:t>HPV 6, </a:t>
            </a:r>
            <a:r>
              <a:rPr lang="en-US" sz="2200" b="1" dirty="0" smtClean="0"/>
              <a:t>11, </a:t>
            </a:r>
            <a:r>
              <a:rPr lang="en-US" sz="2200" b="1" dirty="0" smtClean="0"/>
              <a:t>16, 18 </a:t>
            </a:r>
            <a:r>
              <a:rPr lang="en-US" sz="2200" dirty="0" smtClean="0"/>
              <a:t>(16 and 18 with malignant transformation</a:t>
            </a:r>
            <a:r>
              <a:rPr lang="en-US" sz="2200" dirty="0" smtClean="0"/>
              <a:t>) and EBV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IP: Presentation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spcBef>
                <a:spcPts val="2200"/>
              </a:spcBef>
              <a:buClr>
                <a:schemeClr val="bg2"/>
              </a:buClr>
            </a:pPr>
            <a:r>
              <a:rPr lang="en-US" sz="2400" dirty="0" smtClean="0"/>
              <a:t>Presentation: Unilateral nasal obstruction with watery </a:t>
            </a:r>
            <a:r>
              <a:rPr lang="en-US" sz="2400" dirty="0" err="1" smtClean="0"/>
              <a:t>rhinorrhea</a:t>
            </a:r>
            <a:endParaRPr lang="en-US" sz="2400" dirty="0" smtClean="0"/>
          </a:p>
          <a:p>
            <a:pPr marL="342900" lvl="1" indent="-342900">
              <a:spcBef>
                <a:spcPts val="2200"/>
              </a:spcBef>
              <a:buClr>
                <a:schemeClr val="bg2"/>
              </a:buClr>
            </a:pPr>
            <a:r>
              <a:rPr lang="en-US" sz="2400" dirty="0" err="1" smtClean="0"/>
              <a:t>Epiphora</a:t>
            </a:r>
            <a:r>
              <a:rPr lang="en-US" sz="2400" dirty="0" smtClean="0"/>
              <a:t>, </a:t>
            </a:r>
            <a:r>
              <a:rPr lang="en-US" sz="2400" dirty="0" err="1" smtClean="0"/>
              <a:t>proptosis</a:t>
            </a:r>
            <a:r>
              <a:rPr lang="en-US" sz="2400" dirty="0" smtClean="0"/>
              <a:t>, </a:t>
            </a:r>
            <a:r>
              <a:rPr lang="en-US" sz="2400" dirty="0" err="1" smtClean="0"/>
              <a:t>diplopia</a:t>
            </a:r>
            <a:r>
              <a:rPr lang="en-US" sz="2400" dirty="0" smtClean="0"/>
              <a:t>, and headache if involving skull base of orbits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IP: Physical Exam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lvl="1" indent="-342900">
              <a:spcBef>
                <a:spcPts val="2000"/>
              </a:spcBef>
              <a:buClr>
                <a:schemeClr val="bg2"/>
              </a:buClr>
            </a:pPr>
            <a:r>
              <a:rPr lang="en-US" sz="2400" dirty="0" smtClean="0"/>
              <a:t>Endoscopy: Pale </a:t>
            </a:r>
            <a:r>
              <a:rPr lang="en-US" sz="2400" dirty="0" err="1" smtClean="0"/>
              <a:t>polypoid</a:t>
            </a:r>
            <a:r>
              <a:rPr lang="en-US" sz="2400" dirty="0" smtClean="0"/>
              <a:t> mass with </a:t>
            </a:r>
            <a:r>
              <a:rPr lang="en-US" sz="2400" dirty="0" err="1" smtClean="0"/>
              <a:t>papilloma</a:t>
            </a:r>
            <a:r>
              <a:rPr lang="en-US" sz="2400" dirty="0" smtClean="0"/>
              <a:t> features in middle </a:t>
            </a:r>
            <a:r>
              <a:rPr lang="en-US" sz="2400" dirty="0" err="1" smtClean="0"/>
              <a:t>meatus</a:t>
            </a:r>
            <a:endParaRPr lang="en-US" sz="2400" dirty="0" smtClean="0"/>
          </a:p>
          <a:p>
            <a:pPr marL="342900" lvl="1" indent="-342900">
              <a:spcBef>
                <a:spcPts val="2000"/>
              </a:spcBef>
              <a:buClr>
                <a:schemeClr val="bg2"/>
              </a:buClr>
            </a:pPr>
            <a:r>
              <a:rPr lang="en-US" sz="2400" dirty="0" smtClean="0"/>
              <a:t>Sites: lateral nasal wall, maxillary sinus. Rarely sphenoid or frontal sinuses</a:t>
            </a:r>
          </a:p>
          <a:p>
            <a:pPr marL="342900" lvl="1" indent="-342900">
              <a:spcBef>
                <a:spcPts val="2000"/>
              </a:spcBef>
              <a:buClr>
                <a:schemeClr val="bg2"/>
              </a:buClr>
            </a:pPr>
            <a:endParaRPr lang="en-US" sz="2400" dirty="0" smtClean="0"/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752599"/>
            <a:ext cx="4257597" cy="4373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479740"/>
            <a:ext cx="7918450" cy="788894"/>
          </a:xfrm>
        </p:spPr>
        <p:txBody>
          <a:bodyPr/>
          <a:lstStyle/>
          <a:p>
            <a:r>
              <a:rPr lang="en-US" dirty="0" smtClean="0"/>
              <a:t>IP: Imaging - CT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7895680" cy="464950"/>
          </a:xfrm>
        </p:spPr>
        <p:txBody>
          <a:bodyPr/>
          <a:lstStyle/>
          <a:p>
            <a:r>
              <a:rPr lang="en-US" dirty="0" smtClean="0"/>
              <a:t>Good for hyperostosis and </a:t>
            </a:r>
            <a:r>
              <a:rPr lang="en-US" dirty="0" err="1" smtClean="0"/>
              <a:t>osteic</a:t>
            </a:r>
            <a:r>
              <a:rPr lang="en-US" dirty="0" smtClean="0"/>
              <a:t> changes, looking for tumor origin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45" y="2285174"/>
            <a:ext cx="4027768" cy="27884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313" y="2147886"/>
            <a:ext cx="4099198" cy="30743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479" y="2441173"/>
            <a:ext cx="9292679" cy="2323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273808"/>
            <a:ext cx="7918450" cy="788894"/>
          </a:xfrm>
        </p:spPr>
        <p:txBody>
          <a:bodyPr/>
          <a:lstStyle/>
          <a:p>
            <a:r>
              <a:rPr lang="en-US" dirty="0" smtClean="0"/>
              <a:t>IP: Imaging - MRI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8309" y="1570903"/>
            <a:ext cx="8375455" cy="464950"/>
          </a:xfrm>
        </p:spPr>
        <p:txBody>
          <a:bodyPr/>
          <a:lstStyle/>
          <a:p>
            <a:r>
              <a:rPr lang="en-US" dirty="0" smtClean="0"/>
              <a:t>Differentiates tumor from inflammatory mucosal </a:t>
            </a:r>
            <a:r>
              <a:rPr lang="en-US" dirty="0" smtClean="0"/>
              <a:t>changes. Helpful in extensive tumor or recurrence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862" y="2484215"/>
            <a:ext cx="4443138" cy="3258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39" y="2278283"/>
            <a:ext cx="4118428" cy="37507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54377" y="6216420"/>
            <a:ext cx="155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T1-weighted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91935" y="6216420"/>
            <a:ext cx="155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T2-weighted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/>
          <p:cNvSpPr>
            <a:spLocks noChangeArrowheads="1"/>
          </p:cNvSpPr>
          <p:nvPr/>
        </p:nvSpPr>
        <p:spPr bwMode="auto">
          <a:xfrm>
            <a:off x="0" y="687388"/>
            <a:ext cx="91440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339" name="Date Placeholder 3"/>
          <p:cNvSpPr txBox="1">
            <a:spLocks noGrp="1"/>
          </p:cNvSpPr>
          <p:nvPr/>
        </p:nvSpPr>
        <p:spPr bwMode="auto">
          <a:xfrm>
            <a:off x="0" y="6223000"/>
            <a:ext cx="2540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63500" rIns="127000" bIns="63500" anchor="ctr">
            <a:prstTxWarp prst="textNoShape">
              <a:avLst/>
            </a:prstTxWarp>
          </a:bodyPr>
          <a:lstStyle/>
          <a:p>
            <a:r>
              <a:rPr lang="en-US" sz="1100">
                <a:solidFill>
                  <a:srgbClr val="999999"/>
                </a:solidFill>
                <a:latin typeface="Helvetica" pitchFamily="-111" charset="0"/>
              </a:rPr>
              <a:t>Date of download:  1/4/2015</a:t>
            </a:r>
          </a:p>
        </p:txBody>
      </p:sp>
      <p:sp>
        <p:nvSpPr>
          <p:cNvPr id="14340" name="Footer Placeholder 4"/>
          <p:cNvSpPr txBox="1">
            <a:spLocks noGrp="1"/>
          </p:cNvSpPr>
          <p:nvPr/>
        </p:nvSpPr>
        <p:spPr bwMode="auto">
          <a:xfrm>
            <a:off x="2971800" y="6223000"/>
            <a:ext cx="32004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100">
                <a:solidFill>
                  <a:srgbClr val="999999"/>
                </a:solidFill>
                <a:latin typeface="Helvetica" pitchFamily="-111" charset="0"/>
              </a:rPr>
              <a:t>Copyright © 2015 American Medical Association. All rights reserved.</a:t>
            </a:r>
          </a:p>
        </p:txBody>
      </p:sp>
      <p:sp>
        <p:nvSpPr>
          <p:cNvPr id="14341" name="Text Placeholder 2"/>
          <p:cNvSpPr txBox="1">
            <a:spLocks/>
          </p:cNvSpPr>
          <p:nvPr/>
        </p:nvSpPr>
        <p:spPr bwMode="auto">
          <a:xfrm>
            <a:off x="0" y="692150"/>
            <a:ext cx="9144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63500" rIns="127000" bIns="0">
            <a:prstTxWarp prst="textNoShape">
              <a:avLst/>
            </a:prstTxWarp>
          </a:bodyPr>
          <a:lstStyle/>
          <a:p>
            <a:r>
              <a:rPr lang="en-US" sz="1300">
                <a:latin typeface="Helvetica" pitchFamily="-111" charset="0"/>
                <a:ea typeface="Helvetica" pitchFamily="-111" charset="0"/>
                <a:cs typeface="Helvetica" pitchFamily="-111" charset="0"/>
              </a:rPr>
              <a:t>From: </a:t>
            </a:r>
            <a:r>
              <a:rPr lang="en-US" sz="1300" b="1">
                <a:latin typeface="Helvetica" pitchFamily="-111" charset="0"/>
                <a:ea typeface="Helvetica" pitchFamily="-111" charset="0"/>
                <a:cs typeface="Helvetica" pitchFamily="-111" charset="0"/>
              </a:rPr>
              <a:t>An Approach to Fulminant Invasive Fungal Rhinosinusitis in the Immunocompromised Host</a:t>
            </a:r>
          </a:p>
        </p:txBody>
      </p:sp>
      <p:cxnSp>
        <p:nvCxnSpPr>
          <p:cNvPr id="14342" name="Straight Connector 8"/>
          <p:cNvCxnSpPr>
            <a:cxnSpLocks noChangeShapeType="1"/>
          </p:cNvCxnSpPr>
          <p:nvPr/>
        </p:nvCxnSpPr>
        <p:spPr bwMode="auto">
          <a:xfrm flipV="1">
            <a:off x="0" y="6215063"/>
            <a:ext cx="9144000" cy="7937"/>
          </a:xfrm>
          <a:prstGeom prst="line">
            <a:avLst/>
          </a:prstGeom>
          <a:noFill/>
          <a:ln w="12700">
            <a:solidFill>
              <a:srgbClr val="999999"/>
            </a:solidFill>
            <a:round/>
            <a:headEnd/>
            <a:tailEnd/>
          </a:ln>
        </p:spPr>
      </p:cxnSp>
      <p:sp>
        <p:nvSpPr>
          <p:cNvPr id="14343" name="Text Placeholder 2"/>
          <p:cNvSpPr txBox="1">
            <a:spLocks/>
          </p:cNvSpPr>
          <p:nvPr/>
        </p:nvSpPr>
        <p:spPr bwMode="auto">
          <a:xfrm>
            <a:off x="0" y="977900"/>
            <a:ext cx="9144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0" rIns="127000" bIns="63500">
            <a:prstTxWarp prst="textNoShape">
              <a:avLst/>
            </a:prstTxWarp>
          </a:bodyPr>
          <a:lstStyle/>
          <a:p>
            <a:r>
              <a:rPr lang="en-US" sz="12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Arch </a:t>
            </a:r>
            <a:r>
              <a:rPr lang="en-US" sz="1200" dirty="0" err="1">
                <a:latin typeface="Helvetica" pitchFamily="-111" charset="0"/>
                <a:ea typeface="Helvetica" pitchFamily="-111" charset="0"/>
                <a:cs typeface="Helvetica" pitchFamily="-111" charset="0"/>
              </a:rPr>
              <a:t>Otolaryngol</a:t>
            </a:r>
            <a:r>
              <a:rPr lang="en-US" sz="12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 Head Neck Surg. 1998;124(5):520-526. doi:10.1001/archotol.124.5.520</a:t>
            </a:r>
          </a:p>
        </p:txBody>
      </p:sp>
      <p:sp>
        <p:nvSpPr>
          <p:cNvPr id="14344" name="Text Placeholder 2"/>
          <p:cNvSpPr txBox="1">
            <a:spLocks/>
          </p:cNvSpPr>
          <p:nvPr/>
        </p:nvSpPr>
        <p:spPr bwMode="auto">
          <a:xfrm>
            <a:off x="0" y="5816600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0" rIns="0" bIns="63500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n-US" sz="12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Algorithm for the diagnosis and management of invasive fungal </a:t>
            </a:r>
            <a:r>
              <a:rPr lang="en-US" sz="1200" dirty="0" err="1">
                <a:latin typeface="Helvetica" pitchFamily="-111" charset="0"/>
                <a:ea typeface="Helvetica" pitchFamily="-111" charset="0"/>
                <a:cs typeface="Helvetica" pitchFamily="-111" charset="0"/>
              </a:rPr>
              <a:t>rhinosinusitis</a:t>
            </a:r>
            <a:r>
              <a:rPr lang="en-US" sz="12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. AIDS indicates acquired immunodeficiency syndrome; WBC, white blood cell; CT, computed </a:t>
            </a:r>
            <a:r>
              <a:rPr lang="en-US" sz="1200" dirty="0" err="1">
                <a:latin typeface="Helvetica" pitchFamily="-111" charset="0"/>
                <a:ea typeface="Helvetica" pitchFamily="-111" charset="0"/>
                <a:cs typeface="Helvetica" pitchFamily="-111" charset="0"/>
              </a:rPr>
              <a:t>tomographic</a:t>
            </a:r>
            <a:r>
              <a:rPr lang="en-US" sz="12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; and GCSF, granulocyte colony–stimulating factor.
</a:t>
            </a:r>
          </a:p>
        </p:txBody>
      </p:sp>
      <p:sp>
        <p:nvSpPr>
          <p:cNvPr id="14345" name="TextBox 11"/>
          <p:cNvSpPr txBox="1">
            <a:spLocks noChangeArrowheads="1"/>
          </p:cNvSpPr>
          <p:nvPr/>
        </p:nvSpPr>
        <p:spPr bwMode="auto">
          <a:xfrm>
            <a:off x="0" y="5573583"/>
            <a:ext cx="9144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0" rIns="0" bIns="63500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Figure Legend: </a:t>
            </a:r>
          </a:p>
        </p:txBody>
      </p:sp>
      <p:cxnSp>
        <p:nvCxnSpPr>
          <p:cNvPr id="14346" name="Straight Connector 5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38100">
            <a:solidFill>
              <a:srgbClr val="999999"/>
            </a:solidFill>
            <a:round/>
            <a:headEnd/>
            <a:tailEnd/>
          </a:ln>
        </p:spPr>
      </p:cxnSp>
      <p:pic>
        <p:nvPicPr>
          <p:cNvPr id="14347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127000"/>
            <a:ext cx="2641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13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2900" y="1196429"/>
            <a:ext cx="3378200" cy="46248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IP: Histology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Composed exclusively or almost exclusively of </a:t>
            </a:r>
            <a:r>
              <a:rPr lang="en-US" dirty="0" err="1" smtClean="0"/>
              <a:t>hyperplastic</a:t>
            </a:r>
            <a:r>
              <a:rPr lang="en-US" dirty="0" smtClean="0"/>
              <a:t> ribbons of basement membrane</a:t>
            </a:r>
            <a:r>
              <a:rPr lang="en-US" dirty="0" smtClean="0"/>
              <a:t>–</a:t>
            </a:r>
            <a:r>
              <a:rPr lang="en-US" b="1" dirty="0" err="1" smtClean="0"/>
              <a:t>endophytic</a:t>
            </a:r>
            <a:r>
              <a:rPr lang="en-US" b="1" dirty="0" smtClean="0"/>
              <a:t> growth of epithelium </a:t>
            </a:r>
            <a:r>
              <a:rPr lang="en-US" dirty="0" smtClean="0"/>
              <a:t>into </a:t>
            </a:r>
            <a:r>
              <a:rPr lang="en-US" dirty="0" smtClean="0"/>
              <a:t>the underlying </a:t>
            </a:r>
            <a:r>
              <a:rPr lang="en-US" dirty="0" err="1" smtClean="0"/>
              <a:t>stroma</a:t>
            </a:r>
            <a:r>
              <a:rPr lang="en-US" dirty="0" smtClean="0"/>
              <a:t>. The epithelium is multilayered and formed of </a:t>
            </a:r>
            <a:r>
              <a:rPr lang="en-US" dirty="0" err="1" smtClean="0"/>
              <a:t>squamous</a:t>
            </a:r>
            <a:r>
              <a:rPr lang="en-US" dirty="0" smtClean="0"/>
              <a:t> or ciliated columnar cells mixed with </a:t>
            </a:r>
            <a:r>
              <a:rPr lang="en-US" dirty="0" err="1" smtClean="0"/>
              <a:t>mucocytes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888" y="1371600"/>
            <a:ext cx="3588337" cy="3040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646" y="3984133"/>
            <a:ext cx="4157786" cy="2702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IP: Treatment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3055" y="1371600"/>
            <a:ext cx="8540447" cy="4081463"/>
          </a:xfrm>
        </p:spPr>
        <p:txBody>
          <a:bodyPr>
            <a:noAutofit/>
          </a:bodyPr>
          <a:lstStyle/>
          <a:p>
            <a:pPr lvl="1"/>
            <a:r>
              <a:rPr lang="en-US" sz="2100" dirty="0" smtClean="0"/>
              <a:t>Open techniques – medial </a:t>
            </a:r>
            <a:r>
              <a:rPr lang="en-US" sz="2100" dirty="0" err="1" smtClean="0"/>
              <a:t>maxillectomy</a:t>
            </a:r>
            <a:r>
              <a:rPr lang="en-US" sz="2100" dirty="0" smtClean="0"/>
              <a:t> through lateral </a:t>
            </a:r>
            <a:r>
              <a:rPr lang="en-US" sz="2100" dirty="0" err="1" smtClean="0"/>
              <a:t>rhinotomy</a:t>
            </a:r>
            <a:r>
              <a:rPr lang="en-US" sz="2100" dirty="0" smtClean="0"/>
              <a:t>, </a:t>
            </a:r>
            <a:r>
              <a:rPr lang="en-US" sz="2100" dirty="0" err="1" smtClean="0"/>
              <a:t>midface</a:t>
            </a:r>
            <a:r>
              <a:rPr lang="en-US" sz="2100" dirty="0" smtClean="0"/>
              <a:t> </a:t>
            </a:r>
            <a:r>
              <a:rPr lang="en-US" sz="2100" dirty="0" err="1" smtClean="0"/>
              <a:t>degloving</a:t>
            </a:r>
            <a:endParaRPr lang="en-US" sz="2100" dirty="0" smtClean="0"/>
          </a:p>
          <a:p>
            <a:pPr lvl="1"/>
            <a:r>
              <a:rPr lang="en-US" sz="2100" b="1" dirty="0" smtClean="0"/>
              <a:t>**Endoscopic removal**</a:t>
            </a:r>
          </a:p>
          <a:p>
            <a:pPr lvl="1"/>
            <a:r>
              <a:rPr lang="en-US" sz="2100" dirty="0" smtClean="0"/>
              <a:t>Contraindications: (1) massive involvement of the mucosa of the frontal sinus and/or of a </a:t>
            </a:r>
            <a:r>
              <a:rPr lang="en-US" sz="2100" dirty="0" err="1" smtClean="0"/>
              <a:t>supraorbital</a:t>
            </a:r>
            <a:r>
              <a:rPr lang="en-US" sz="2100" dirty="0" smtClean="0"/>
              <a:t> cell, (2) </a:t>
            </a:r>
            <a:r>
              <a:rPr lang="en-US" sz="2100" dirty="0" err="1" smtClean="0"/>
              <a:t>intradural</a:t>
            </a:r>
            <a:r>
              <a:rPr lang="en-US" sz="2100" dirty="0" smtClean="0"/>
              <a:t> extension or </a:t>
            </a:r>
            <a:r>
              <a:rPr lang="en-US" sz="2100" dirty="0" err="1" smtClean="0"/>
              <a:t>transorbital</a:t>
            </a:r>
            <a:r>
              <a:rPr lang="en-US" sz="2100" dirty="0" smtClean="0"/>
              <a:t> extension, (3) concomitant presence of a malignancy involving critical areas, and (4) presence of abundant scar tissue from previous surgery.</a:t>
            </a:r>
          </a:p>
          <a:p>
            <a:pPr lvl="1"/>
            <a:r>
              <a:rPr lang="en-US" sz="2100" dirty="0" smtClean="0"/>
              <a:t>GOAL: to dissect the involved mucosa along the </a:t>
            </a:r>
            <a:r>
              <a:rPr lang="en-US" sz="2100" dirty="0" err="1" smtClean="0"/>
              <a:t>subperiosteal</a:t>
            </a:r>
            <a:r>
              <a:rPr lang="en-US" sz="2100" dirty="0" smtClean="0"/>
              <a:t> plane and to drill the underlying bone, and to leave a </a:t>
            </a:r>
            <a:r>
              <a:rPr lang="en-US" sz="2100" dirty="0" err="1" smtClean="0"/>
              <a:t>marsupialized</a:t>
            </a:r>
            <a:r>
              <a:rPr lang="en-US" sz="2100" dirty="0" smtClean="0"/>
              <a:t> wide open cavity that makes endoscopic surveillance </a:t>
            </a:r>
            <a:r>
              <a:rPr lang="en-US" sz="2100" dirty="0" smtClean="0"/>
              <a:t>easy</a:t>
            </a:r>
          </a:p>
          <a:p>
            <a:pPr lvl="1"/>
            <a:r>
              <a:rPr lang="en-US" sz="2100" dirty="0" smtClean="0"/>
              <a:t>Post </a:t>
            </a:r>
            <a:r>
              <a:rPr lang="en-US" sz="2100" dirty="0" smtClean="0"/>
              <a:t>operative surveillance -  imaging only if scarring has closed off a sinus from visibility</a:t>
            </a:r>
          </a:p>
          <a:p>
            <a:pPr lvl="1"/>
            <a:endParaRPr lang="en-US" sz="2100" dirty="0" smtClean="0"/>
          </a:p>
          <a:p>
            <a:pPr lvl="1"/>
            <a:endParaRPr lang="en-US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315" y="771477"/>
            <a:ext cx="5394546" cy="788894"/>
          </a:xfrm>
        </p:spPr>
        <p:txBody>
          <a:bodyPr/>
          <a:lstStyle/>
          <a:p>
            <a:r>
              <a:rPr lang="en-US" dirty="0" smtClean="0"/>
              <a:t>IP: Treatment, cont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32012" y="1784753"/>
            <a:ext cx="3863788" cy="4068763"/>
          </a:xfrm>
        </p:spPr>
        <p:txBody>
          <a:bodyPr>
            <a:noAutofit/>
          </a:bodyPr>
          <a:lstStyle/>
          <a:p>
            <a:r>
              <a:rPr lang="en-US" sz="1800" dirty="0" smtClean="0"/>
              <a:t>Type I – Middle </a:t>
            </a:r>
            <a:r>
              <a:rPr lang="en-US" sz="1800" dirty="0" err="1" smtClean="0"/>
              <a:t>meatus</a:t>
            </a:r>
            <a:r>
              <a:rPr lang="en-US" sz="1800" dirty="0" smtClean="0"/>
              <a:t>, </a:t>
            </a:r>
            <a:r>
              <a:rPr lang="en-US" sz="1800" dirty="0" err="1" smtClean="0"/>
              <a:t>ethmoid</a:t>
            </a:r>
            <a:r>
              <a:rPr lang="en-US" sz="1800" dirty="0" smtClean="0"/>
              <a:t>, superior </a:t>
            </a:r>
            <a:r>
              <a:rPr lang="en-US" sz="1800" dirty="0" err="1" smtClean="0"/>
              <a:t>meatus</a:t>
            </a:r>
            <a:r>
              <a:rPr lang="en-US" sz="1800" dirty="0" smtClean="0"/>
              <a:t>, sphenoid</a:t>
            </a:r>
          </a:p>
          <a:p>
            <a:r>
              <a:rPr lang="en-US" sz="1800" dirty="0" smtClean="0"/>
              <a:t>Type II – medial </a:t>
            </a:r>
            <a:r>
              <a:rPr lang="en-US" sz="1800" dirty="0" err="1" smtClean="0"/>
              <a:t>maxillectomy</a:t>
            </a:r>
            <a:r>
              <a:rPr lang="en-US" sz="1800" dirty="0" smtClean="0"/>
              <a:t>, takes entire medial wall of maxillary sinus and inferior turbinate – extending into maxillary sinus or involving mucosa of the maxillary sinus, primarily maxillary sinus lesions</a:t>
            </a:r>
          </a:p>
          <a:p>
            <a:r>
              <a:rPr lang="en-US" sz="1800" dirty="0" smtClean="0"/>
              <a:t>Type III – resection of the medial portion of the anterior maxillary sinus wall to access all </a:t>
            </a:r>
            <a:r>
              <a:rPr lang="en-US" sz="1800" dirty="0" err="1" smtClean="0"/>
              <a:t>antrum</a:t>
            </a:r>
            <a:r>
              <a:rPr lang="en-US" sz="1800" dirty="0" smtClean="0"/>
              <a:t> walls</a:t>
            </a:r>
          </a:p>
          <a:p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368" y="582706"/>
            <a:ext cx="2425700" cy="588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 Frontal Sinus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Varies depending on tumor extent</a:t>
            </a:r>
          </a:p>
          <a:p>
            <a:r>
              <a:rPr lang="en-US" sz="2400" dirty="0" err="1" smtClean="0"/>
              <a:t>Draf</a:t>
            </a:r>
            <a:r>
              <a:rPr lang="en-US" sz="2400" dirty="0" smtClean="0"/>
              <a:t> IIB, </a:t>
            </a:r>
            <a:r>
              <a:rPr lang="en-US" sz="2400" dirty="0" err="1" smtClean="0"/>
              <a:t>Draf</a:t>
            </a:r>
            <a:r>
              <a:rPr lang="en-US" sz="2400" dirty="0" smtClean="0"/>
              <a:t> III</a:t>
            </a:r>
          </a:p>
          <a:p>
            <a:r>
              <a:rPr lang="en-US" sz="2400" dirty="0" smtClean="0"/>
              <a:t>Combination of external and endoscopic approaches (external </a:t>
            </a:r>
            <a:r>
              <a:rPr lang="en-US" sz="2400" dirty="0" err="1" smtClean="0"/>
              <a:t>sinusotomy</a:t>
            </a:r>
            <a:r>
              <a:rPr lang="en-US" sz="2400" dirty="0" smtClean="0"/>
              <a:t>, frontal </a:t>
            </a:r>
            <a:r>
              <a:rPr lang="en-US" sz="2400" dirty="0" err="1" smtClean="0"/>
              <a:t>osteoplastic</a:t>
            </a:r>
            <a:r>
              <a:rPr lang="en-US" sz="2400" dirty="0" smtClean="0"/>
              <a:t> flap, trephination)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Juvenile </a:t>
            </a:r>
            <a:r>
              <a:rPr lang="en-US" dirty="0" err="1" smtClean="0"/>
              <a:t>Angiofibroma</a:t>
            </a:r>
            <a:r>
              <a:rPr lang="en-US" dirty="0" smtClean="0"/>
              <a:t> (JNA)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Vascular endothelium–lined spaces embedded in a fibrous </a:t>
            </a:r>
            <a:r>
              <a:rPr lang="en-US" dirty="0" err="1" smtClean="0"/>
              <a:t>stroma</a:t>
            </a:r>
            <a:r>
              <a:rPr lang="en-US" dirty="0" smtClean="0"/>
              <a:t> that typically affects</a:t>
            </a:r>
            <a:r>
              <a:rPr lang="en-US" dirty="0" smtClean="0"/>
              <a:t> </a:t>
            </a:r>
            <a:r>
              <a:rPr lang="en-US" b="1" dirty="0" smtClean="0"/>
              <a:t>adolescent males</a:t>
            </a:r>
          </a:p>
          <a:p>
            <a:r>
              <a:rPr lang="en-US" dirty="0" err="1" smtClean="0"/>
              <a:t>Shick</a:t>
            </a:r>
            <a:r>
              <a:rPr lang="en-US" dirty="0" smtClean="0"/>
              <a:t> et al – postulates that </a:t>
            </a:r>
            <a:r>
              <a:rPr lang="en-US" dirty="0" err="1" smtClean="0"/>
              <a:t>JNAs</a:t>
            </a:r>
            <a:r>
              <a:rPr lang="en-US" dirty="0" smtClean="0"/>
              <a:t> may arise from a remnant brachial artery</a:t>
            </a:r>
          </a:p>
          <a:p>
            <a:r>
              <a:rPr lang="en-US" dirty="0" err="1" smtClean="0"/>
              <a:t>Pathognomonic</a:t>
            </a:r>
            <a:r>
              <a:rPr lang="en-US" dirty="0" smtClean="0"/>
              <a:t> epicenter at the level of the </a:t>
            </a:r>
            <a:r>
              <a:rPr lang="en-US" dirty="0" err="1" smtClean="0"/>
              <a:t>pterygopalatine</a:t>
            </a:r>
            <a:r>
              <a:rPr lang="en-US" dirty="0" smtClean="0"/>
              <a:t> </a:t>
            </a:r>
            <a:r>
              <a:rPr lang="en-US" dirty="0" err="1" smtClean="0"/>
              <a:t>fossa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691" y="2503588"/>
            <a:ext cx="4056534" cy="3056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JNA: Extension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 its early phase, JNA extends through the </a:t>
            </a:r>
            <a:r>
              <a:rPr lang="en-US" dirty="0" err="1" smtClean="0"/>
              <a:t>sphenopalatine</a:t>
            </a:r>
            <a:r>
              <a:rPr lang="en-US" dirty="0" smtClean="0"/>
              <a:t> foramen into the </a:t>
            </a:r>
            <a:r>
              <a:rPr lang="en-US" dirty="0" err="1" smtClean="0"/>
              <a:t>nasopharynx</a:t>
            </a:r>
            <a:r>
              <a:rPr lang="en-US" dirty="0" smtClean="0"/>
              <a:t> and the nasal cavity and along the </a:t>
            </a:r>
            <a:r>
              <a:rPr lang="en-US" dirty="0" err="1" smtClean="0"/>
              <a:t>vidian</a:t>
            </a:r>
            <a:r>
              <a:rPr lang="en-US" dirty="0" smtClean="0"/>
              <a:t> nerve into the floor of the sphenoid sinus.  </a:t>
            </a:r>
          </a:p>
          <a:p>
            <a:r>
              <a:rPr lang="en-US" dirty="0" smtClean="0"/>
              <a:t>Lateral - </a:t>
            </a:r>
            <a:r>
              <a:rPr lang="en-US" dirty="0" err="1" smtClean="0"/>
              <a:t>infratemporal</a:t>
            </a:r>
            <a:r>
              <a:rPr lang="en-US" dirty="0" smtClean="0"/>
              <a:t> </a:t>
            </a:r>
            <a:r>
              <a:rPr lang="en-US" dirty="0" err="1" smtClean="0"/>
              <a:t>fossa</a:t>
            </a:r>
            <a:endParaRPr lang="en-US" dirty="0" smtClean="0"/>
          </a:p>
          <a:p>
            <a:r>
              <a:rPr lang="en-US" dirty="0" smtClean="0"/>
              <a:t>Anterior – posterior maxillary wall</a:t>
            </a:r>
          </a:p>
          <a:p>
            <a:r>
              <a:rPr lang="en-US" dirty="0" smtClean="0"/>
              <a:t>Intracranial - through the orbit via the inferior and superior orbital fissure or along the maxillary nerve to the </a:t>
            </a:r>
            <a:r>
              <a:rPr lang="en-US" dirty="0" err="1" smtClean="0"/>
              <a:t>parasellar</a:t>
            </a:r>
            <a:r>
              <a:rPr lang="en-US" dirty="0" smtClean="0"/>
              <a:t> region.</a:t>
            </a:r>
          </a:p>
          <a:p>
            <a:r>
              <a:rPr lang="en-US" dirty="0" err="1" smtClean="0"/>
              <a:t>Transdural</a:t>
            </a:r>
            <a:r>
              <a:rPr lang="en-US" dirty="0" smtClean="0"/>
              <a:t> growth is very rare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JNA: Classifications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868" y="1435100"/>
            <a:ext cx="7029852" cy="50861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0388" y="6593385"/>
            <a:ext cx="6512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Onerci</a:t>
            </a:r>
            <a:r>
              <a:rPr lang="en-US" sz="800" dirty="0"/>
              <a:t> M, </a:t>
            </a:r>
            <a:r>
              <a:rPr lang="en-US" sz="800" dirty="0" err="1"/>
              <a:t>Ogretmenoglu</a:t>
            </a:r>
            <a:r>
              <a:rPr lang="en-US" sz="800" dirty="0"/>
              <a:t> O, </a:t>
            </a:r>
            <a:r>
              <a:rPr lang="en-US" sz="800" dirty="0" err="1"/>
              <a:t>Yücel</a:t>
            </a:r>
            <a:r>
              <a:rPr lang="en-US" sz="800" dirty="0"/>
              <a:t> T. Juvenile nasopharyngeal </a:t>
            </a:r>
            <a:r>
              <a:rPr lang="en-US" sz="800" dirty="0" err="1"/>
              <a:t>angiofibroma</a:t>
            </a:r>
            <a:r>
              <a:rPr lang="en-US" sz="800" dirty="0"/>
              <a:t>: a revised staging system. </a:t>
            </a:r>
            <a:r>
              <a:rPr lang="en-US" sz="800" i="1" dirty="0" err="1"/>
              <a:t>Rhinology</a:t>
            </a:r>
            <a:r>
              <a:rPr lang="en-US" sz="800" i="1" dirty="0"/>
              <a:t>. </a:t>
            </a:r>
            <a:r>
              <a:rPr lang="en-US" sz="800" dirty="0"/>
              <a:t>2006;44:39-45. </a:t>
            </a:r>
            <a:endParaRPr lang="en-US" sz="800" dirty="0" smtClean="0"/>
          </a:p>
          <a:p>
            <a:endParaRPr lang="en-US" sz="800" dirty="0"/>
          </a:p>
        </p:txBody>
      </p:sp>
      <p:sp>
        <p:nvSpPr>
          <p:cNvPr id="8" name="Up Arrow 7"/>
          <p:cNvSpPr/>
          <p:nvPr/>
        </p:nvSpPr>
        <p:spPr>
          <a:xfrm>
            <a:off x="4144629" y="5457091"/>
            <a:ext cx="655884" cy="106412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2650342" y="5457091"/>
            <a:ext cx="655884" cy="106412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5497157" y="5457091"/>
            <a:ext cx="655884" cy="106412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JNA: </a:t>
            </a:r>
            <a:r>
              <a:rPr lang="en-US" dirty="0" err="1" smtClean="0"/>
              <a:t>Fisch</a:t>
            </a:r>
            <a:r>
              <a:rPr lang="en-US" dirty="0" smtClean="0"/>
              <a:t> Classification (1983)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>
                <a:schemeClr val="accent1"/>
              </a:buClr>
              <a:buAutoNum type="romanUcPeriod"/>
            </a:pPr>
            <a:r>
              <a:rPr lang="en-US" dirty="0" smtClean="0"/>
              <a:t>Limited to Nasal Cavity</a:t>
            </a:r>
          </a:p>
          <a:p>
            <a:pPr marL="514350" indent="-514350">
              <a:buClr>
                <a:schemeClr val="accent1"/>
              </a:buClr>
              <a:buAutoNum type="romanUcPeriod"/>
            </a:pPr>
            <a:r>
              <a:rPr lang="en-US" dirty="0" smtClean="0"/>
              <a:t>Extends into PPF or sinuses with bony destruction</a:t>
            </a:r>
          </a:p>
          <a:p>
            <a:pPr marL="514350" indent="-514350">
              <a:buClr>
                <a:schemeClr val="accent1"/>
              </a:buClr>
              <a:buAutoNum type="romanUcPeriod"/>
            </a:pPr>
            <a:r>
              <a:rPr lang="en-US" dirty="0" smtClean="0"/>
              <a:t>Invades </a:t>
            </a:r>
            <a:r>
              <a:rPr lang="en-US" dirty="0" err="1" smtClean="0"/>
              <a:t>infratemporal</a:t>
            </a:r>
            <a:r>
              <a:rPr lang="en-US" dirty="0" smtClean="0"/>
              <a:t> </a:t>
            </a:r>
            <a:r>
              <a:rPr lang="en-US" dirty="0" err="1" smtClean="0"/>
              <a:t>fossa</a:t>
            </a:r>
            <a:r>
              <a:rPr lang="en-US" dirty="0" smtClean="0"/>
              <a:t>, orbit, or </a:t>
            </a:r>
            <a:r>
              <a:rPr lang="en-US" dirty="0" err="1" smtClean="0"/>
              <a:t>parasellar</a:t>
            </a:r>
            <a:r>
              <a:rPr lang="en-US" dirty="0" smtClean="0"/>
              <a:t> region</a:t>
            </a:r>
          </a:p>
          <a:p>
            <a:pPr marL="514350" indent="-514350">
              <a:buClr>
                <a:schemeClr val="accent1"/>
              </a:buClr>
              <a:buAutoNum type="romanUcPeriod"/>
            </a:pPr>
            <a:r>
              <a:rPr lang="en-US" dirty="0" smtClean="0"/>
              <a:t>Extends into cavernous sinus, optic </a:t>
            </a:r>
            <a:r>
              <a:rPr lang="en-US" dirty="0" err="1" smtClean="0"/>
              <a:t>chiasmal</a:t>
            </a:r>
            <a:r>
              <a:rPr lang="en-US" dirty="0" smtClean="0"/>
              <a:t> region, or pituitary </a:t>
            </a:r>
            <a:r>
              <a:rPr lang="en-US" dirty="0" err="1" smtClean="0"/>
              <a:t>fossa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JNA: Pittsburgh </a:t>
            </a:r>
            <a:r>
              <a:rPr lang="en-US" dirty="0" smtClean="0"/>
              <a:t>Classification (2010)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154" y="1997696"/>
            <a:ext cx="6328598" cy="3997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JNA: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Unilateral nasal obstruction, </a:t>
            </a:r>
            <a:r>
              <a:rPr lang="en-US" sz="2400" dirty="0" err="1" smtClean="0"/>
              <a:t>epistaxis</a:t>
            </a:r>
            <a:endParaRPr lang="en-US" sz="2400" dirty="0" smtClean="0"/>
          </a:p>
          <a:p>
            <a:r>
              <a:rPr lang="en-US" sz="2400" dirty="0" smtClean="0"/>
              <a:t>In advanced lesions, swelling of the cheek, </a:t>
            </a:r>
            <a:r>
              <a:rPr lang="en-US" sz="2400" dirty="0" err="1" smtClean="0"/>
              <a:t>proptosis</a:t>
            </a:r>
            <a:r>
              <a:rPr lang="en-US" sz="2400" dirty="0" smtClean="0"/>
              <a:t>, or headache may be present, indicating an involvement of the </a:t>
            </a:r>
            <a:r>
              <a:rPr lang="en-US" sz="2400" dirty="0" err="1" smtClean="0"/>
              <a:t>infratemporal</a:t>
            </a:r>
            <a:r>
              <a:rPr lang="en-US" sz="2400" dirty="0" smtClean="0"/>
              <a:t> </a:t>
            </a:r>
            <a:r>
              <a:rPr lang="en-US" sz="2400" dirty="0" err="1" smtClean="0"/>
              <a:t>fossa</a:t>
            </a:r>
            <a:r>
              <a:rPr lang="en-US" sz="2400" dirty="0" smtClean="0"/>
              <a:t>, the orbit, or the cranial </a:t>
            </a:r>
            <a:r>
              <a:rPr lang="en-US" sz="2400" dirty="0" err="1" smtClean="0"/>
              <a:t>fossa</a:t>
            </a:r>
            <a:r>
              <a:rPr lang="en-US" sz="2400" dirty="0" smtClean="0"/>
              <a:t>, respectively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826" y="531223"/>
            <a:ext cx="8531225" cy="7888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Acute Invasive Fungal Sinusitis: </a:t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 err="1" smtClean="0"/>
              <a:t>immunocompromised</a:t>
            </a:r>
            <a:r>
              <a:rPr lang="en-US" dirty="0" smtClean="0"/>
              <a:t> patient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2096183"/>
            <a:ext cx="7167284" cy="4081463"/>
          </a:xfrm>
        </p:spPr>
        <p:txBody>
          <a:bodyPr>
            <a:noAutofit/>
          </a:bodyPr>
          <a:lstStyle/>
          <a:p>
            <a:r>
              <a:rPr lang="en-US" sz="2000" dirty="0" err="1" smtClean="0"/>
              <a:t>s/p</a:t>
            </a:r>
            <a:r>
              <a:rPr lang="en-US" sz="2000" dirty="0" smtClean="0"/>
              <a:t> transplant, leukemia, diabetic/DKA, AIDS</a:t>
            </a:r>
          </a:p>
          <a:p>
            <a:r>
              <a:rPr lang="en-US" sz="2000" dirty="0" err="1" smtClean="0"/>
              <a:t>Mucor</a:t>
            </a:r>
            <a:r>
              <a:rPr lang="en-US" sz="2000" dirty="0" smtClean="0"/>
              <a:t> grows in </a:t>
            </a:r>
            <a:r>
              <a:rPr lang="en-US" sz="2000" dirty="0" err="1" smtClean="0"/>
              <a:t>acidotic</a:t>
            </a:r>
            <a:r>
              <a:rPr lang="en-US" sz="2000" dirty="0" smtClean="0"/>
              <a:t> conditions and with increased iron</a:t>
            </a:r>
          </a:p>
          <a:p>
            <a:r>
              <a:rPr lang="en-US" sz="2000" dirty="0" smtClean="0"/>
              <a:t>DKA can enhance growth</a:t>
            </a:r>
          </a:p>
          <a:p>
            <a:pPr lvl="1"/>
            <a:r>
              <a:rPr lang="en-US" dirty="0" smtClean="0"/>
              <a:t>Diabetic patients have altered </a:t>
            </a:r>
            <a:r>
              <a:rPr lang="en-US" dirty="0" err="1" smtClean="0"/>
              <a:t>transferrin</a:t>
            </a:r>
            <a:r>
              <a:rPr lang="en-US" dirty="0" smtClean="0"/>
              <a:t> binding, therefore higher free iron</a:t>
            </a:r>
          </a:p>
          <a:p>
            <a:r>
              <a:rPr lang="en-US" sz="2000" dirty="0" smtClean="0"/>
              <a:t>Dialysis patients on </a:t>
            </a:r>
            <a:r>
              <a:rPr lang="en-US" sz="2000" dirty="0" err="1" smtClean="0"/>
              <a:t>Deferoxamine</a:t>
            </a:r>
            <a:endParaRPr lang="en-US" sz="2000" dirty="0" smtClean="0"/>
          </a:p>
          <a:p>
            <a:r>
              <a:rPr lang="en-US" sz="2000" dirty="0" smtClean="0"/>
              <a:t>DKA is reversible, and prognosis is better – 80% survival (less than 50% survival in other </a:t>
            </a:r>
            <a:r>
              <a:rPr lang="en-US" sz="2000" dirty="0" err="1" smtClean="0"/>
              <a:t>immunosuppressed</a:t>
            </a:r>
            <a:r>
              <a:rPr lang="en-US" sz="2000" dirty="0" smtClean="0"/>
              <a:t> patients)</a:t>
            </a:r>
          </a:p>
          <a:p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JNA: Endoscopy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lvl="1" indent="-342900">
              <a:spcBef>
                <a:spcPts val="2000"/>
              </a:spcBef>
              <a:buClr>
                <a:schemeClr val="bg2"/>
              </a:buClr>
            </a:pPr>
            <a:r>
              <a:rPr lang="en-US" sz="2400" dirty="0" smtClean="0"/>
              <a:t>Smooth, </a:t>
            </a:r>
            <a:r>
              <a:rPr lang="en-US" sz="2400" dirty="0" err="1" smtClean="0"/>
              <a:t>hypervascularized</a:t>
            </a:r>
            <a:r>
              <a:rPr lang="en-US" sz="2400" dirty="0" smtClean="0"/>
              <a:t> lesion originating behind the middle turbinate, which is usually laterally displaced against the lateral wall </a:t>
            </a:r>
            <a:endParaRPr lang="en-US" sz="2400" dirty="0" smtClean="0"/>
          </a:p>
          <a:p>
            <a:pPr marL="342900" lvl="1" indent="-342900">
              <a:spcBef>
                <a:spcPts val="2000"/>
              </a:spcBef>
              <a:buClr>
                <a:schemeClr val="bg2"/>
              </a:buClr>
            </a:pPr>
            <a:r>
              <a:rPr lang="en-US" sz="2400" dirty="0" smtClean="0"/>
              <a:t>DO NOT BIOPSY – </a:t>
            </a:r>
            <a:r>
              <a:rPr lang="en-US" sz="2400" dirty="0" smtClean="0"/>
              <a:t>high risk of hemorrhage</a:t>
            </a:r>
          </a:p>
          <a:p>
            <a:pPr marL="342900" lvl="1" indent="-342900">
              <a:spcBef>
                <a:spcPts val="2000"/>
              </a:spcBef>
              <a:buClr>
                <a:schemeClr val="bg2"/>
              </a:buClr>
            </a:pPr>
            <a:endParaRPr lang="en-US" sz="2400" dirty="0" smtClean="0"/>
          </a:p>
          <a:p>
            <a:pPr>
              <a:buNone/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413" y="1684265"/>
            <a:ext cx="3903811" cy="3858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JNA: Imaging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lvl="1" indent="-342900">
              <a:spcBef>
                <a:spcPts val="2000"/>
              </a:spcBef>
              <a:buClr>
                <a:schemeClr val="bg2"/>
              </a:buClr>
            </a:pPr>
            <a:r>
              <a:rPr lang="en-US" sz="2400" dirty="0" smtClean="0"/>
              <a:t>CT/MRI - origin at PPF</a:t>
            </a:r>
          </a:p>
          <a:p>
            <a:pPr marL="342900" lvl="1" indent="-342900">
              <a:spcBef>
                <a:spcPts val="2000"/>
              </a:spcBef>
              <a:buClr>
                <a:schemeClr val="bg2"/>
              </a:buClr>
            </a:pPr>
            <a:r>
              <a:rPr lang="en-US" sz="2400" dirty="0" smtClean="0"/>
              <a:t>MRI T1- and T2-weighted sequences with several signal voids (major </a:t>
            </a:r>
            <a:r>
              <a:rPr lang="en-US" sz="2400" dirty="0" err="1" smtClean="0"/>
              <a:t>intralesional</a:t>
            </a:r>
            <a:r>
              <a:rPr lang="en-US" sz="2400" dirty="0" smtClean="0"/>
              <a:t> vessels)</a:t>
            </a:r>
          </a:p>
          <a:p>
            <a:pPr marL="342900" lvl="1" indent="-342900">
              <a:spcBef>
                <a:spcPts val="2000"/>
              </a:spcBef>
              <a:buClr>
                <a:schemeClr val="bg2"/>
              </a:buClr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4" y="2057399"/>
            <a:ext cx="3746823" cy="4209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JNA: Treatment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526049"/>
            <a:ext cx="8790703" cy="4806392"/>
          </a:xfrm>
        </p:spPr>
        <p:txBody>
          <a:bodyPr>
            <a:noAutofit/>
          </a:bodyPr>
          <a:lstStyle/>
          <a:p>
            <a:pPr lvl="2"/>
            <a:r>
              <a:rPr lang="en-US" sz="2200" dirty="0" smtClean="0"/>
              <a:t>Risks – bleeding, incomplete resection</a:t>
            </a:r>
          </a:p>
          <a:p>
            <a:pPr lvl="2"/>
            <a:r>
              <a:rPr lang="en-US" sz="2200" dirty="0" smtClean="0"/>
              <a:t>Preoperative </a:t>
            </a:r>
            <a:r>
              <a:rPr lang="en-US" sz="2200" dirty="0" err="1" smtClean="0"/>
              <a:t>embolization</a:t>
            </a:r>
            <a:r>
              <a:rPr lang="en-US" sz="2200" dirty="0" smtClean="0"/>
              <a:t> (within 48hrs prior to surgery)</a:t>
            </a:r>
            <a:endParaRPr lang="en-US" sz="2200" dirty="0" smtClean="0"/>
          </a:p>
          <a:p>
            <a:pPr lvl="3"/>
            <a:r>
              <a:rPr lang="en-US" sz="2200" dirty="0" smtClean="0"/>
              <a:t>Internal </a:t>
            </a:r>
            <a:r>
              <a:rPr lang="en-US" sz="2200" dirty="0" smtClean="0"/>
              <a:t>maxillary artery, ascending pharyngeal artery</a:t>
            </a:r>
          </a:p>
          <a:p>
            <a:pPr lvl="3"/>
            <a:r>
              <a:rPr lang="en-US" sz="2200" dirty="0" smtClean="0"/>
              <a:t>Branches of the internal carotid are still difficult (</a:t>
            </a:r>
            <a:r>
              <a:rPr lang="en-US" sz="2200" dirty="0" err="1" smtClean="0"/>
              <a:t>neuro</a:t>
            </a:r>
            <a:r>
              <a:rPr lang="en-US" sz="2200" dirty="0" smtClean="0"/>
              <a:t> complications)</a:t>
            </a:r>
          </a:p>
          <a:p>
            <a:pPr lvl="2"/>
            <a:r>
              <a:rPr lang="en-US" sz="2200" b="1" dirty="0" smtClean="0"/>
              <a:t>Endoscopic resection</a:t>
            </a:r>
          </a:p>
          <a:p>
            <a:pPr lvl="2"/>
            <a:r>
              <a:rPr lang="en-US" sz="2200" dirty="0" smtClean="0"/>
              <a:t>Open approaches – </a:t>
            </a:r>
            <a:r>
              <a:rPr lang="en-US" sz="2200" dirty="0" err="1" smtClean="0"/>
              <a:t>midface</a:t>
            </a:r>
            <a:r>
              <a:rPr lang="en-US" sz="2200" dirty="0" smtClean="0"/>
              <a:t> </a:t>
            </a:r>
            <a:r>
              <a:rPr lang="en-US" sz="2200" dirty="0" err="1" smtClean="0"/>
              <a:t>degloving</a:t>
            </a:r>
            <a:r>
              <a:rPr lang="en-US" sz="2200" dirty="0" smtClean="0"/>
              <a:t>, </a:t>
            </a:r>
            <a:r>
              <a:rPr lang="en-US" sz="2200" dirty="0" err="1" smtClean="0"/>
              <a:t>infratemporal</a:t>
            </a:r>
            <a:r>
              <a:rPr lang="en-US" sz="2200" dirty="0" smtClean="0"/>
              <a:t> </a:t>
            </a:r>
            <a:r>
              <a:rPr lang="en-US" sz="2200" dirty="0" err="1" smtClean="0"/>
              <a:t>fossa</a:t>
            </a:r>
            <a:r>
              <a:rPr lang="en-US" sz="2200" dirty="0" smtClean="0"/>
              <a:t> resection</a:t>
            </a:r>
          </a:p>
          <a:p>
            <a:pPr lvl="2"/>
            <a:r>
              <a:rPr lang="en-US" sz="2200" dirty="0" smtClean="0"/>
              <a:t>Consider a combination external/endoscopic approach for large tumors involving the cavernous sinus, encasing the internal carotid artery, large intracranial involvement</a:t>
            </a:r>
          </a:p>
          <a:p>
            <a:pPr lvl="2"/>
            <a:r>
              <a:rPr lang="en-US" sz="2200" dirty="0" smtClean="0"/>
              <a:t>Low dose radiation therapy 30-36 </a:t>
            </a:r>
            <a:r>
              <a:rPr lang="en-US" sz="2200" dirty="0" err="1" smtClean="0"/>
              <a:t>Gy</a:t>
            </a:r>
            <a:endParaRPr lang="en-US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JNA: Post-op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775" y="1733270"/>
            <a:ext cx="7542867" cy="4081463"/>
          </a:xfrm>
        </p:spPr>
        <p:txBody>
          <a:bodyPr>
            <a:noAutofit/>
          </a:bodyPr>
          <a:lstStyle/>
          <a:p>
            <a:r>
              <a:rPr lang="en-US" dirty="0" smtClean="0"/>
              <a:t>Most residual lesions grown </a:t>
            </a:r>
            <a:r>
              <a:rPr lang="en-US" dirty="0" err="1" smtClean="0"/>
              <a:t>submucosally</a:t>
            </a:r>
            <a:r>
              <a:rPr lang="en-US" dirty="0" smtClean="0"/>
              <a:t> – CT/MRI</a:t>
            </a:r>
          </a:p>
          <a:p>
            <a:r>
              <a:rPr lang="en-US" dirty="0" smtClean="0"/>
              <a:t>MRI to assess growth – revision surgery when there is a clear increase in growth</a:t>
            </a:r>
          </a:p>
          <a:p>
            <a:r>
              <a:rPr lang="en-US" dirty="0" smtClean="0"/>
              <a:t>Endoscopic surveillance</a:t>
            </a:r>
          </a:p>
          <a:p>
            <a:r>
              <a:rPr lang="en-US" dirty="0" smtClean="0"/>
              <a:t>6.6-17% recurrence rate with endoscopic resection</a:t>
            </a:r>
          </a:p>
          <a:p>
            <a:r>
              <a:rPr lang="en-US" dirty="0" smtClean="0"/>
              <a:t>Invasion of the sphenoid or </a:t>
            </a:r>
            <a:r>
              <a:rPr lang="en-US" dirty="0" err="1" smtClean="0"/>
              <a:t>pterygoid</a:t>
            </a:r>
            <a:r>
              <a:rPr lang="en-US" dirty="0" smtClean="0"/>
              <a:t> process, involvement of the </a:t>
            </a:r>
            <a:r>
              <a:rPr lang="en-US" dirty="0" err="1" smtClean="0"/>
              <a:t>infratemporal</a:t>
            </a:r>
            <a:r>
              <a:rPr lang="en-US" dirty="0" smtClean="0"/>
              <a:t> </a:t>
            </a:r>
            <a:r>
              <a:rPr lang="en-US" dirty="0" err="1" smtClean="0"/>
              <a:t>fossa</a:t>
            </a:r>
            <a:r>
              <a:rPr lang="en-US" dirty="0" smtClean="0"/>
              <a:t>, foramen </a:t>
            </a:r>
            <a:r>
              <a:rPr lang="en-US" dirty="0" err="1" smtClean="0"/>
              <a:t>lacerum</a:t>
            </a:r>
            <a:r>
              <a:rPr lang="en-US" dirty="0" smtClean="0"/>
              <a:t>, and/or cavernous sinus in more advanced lesions have a negative impact on local control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Osteoma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67" y="1399514"/>
            <a:ext cx="8136457" cy="4081463"/>
          </a:xfrm>
        </p:spPr>
        <p:txBody>
          <a:bodyPr>
            <a:noAutofit/>
          </a:bodyPr>
          <a:lstStyle/>
          <a:p>
            <a:pPr lvl="1"/>
            <a:r>
              <a:rPr lang="en-US" sz="2200" dirty="0" smtClean="0"/>
              <a:t>Most common benign </a:t>
            </a:r>
            <a:r>
              <a:rPr lang="en-US" sz="2200" dirty="0" err="1" smtClean="0"/>
              <a:t>sinonasal</a:t>
            </a:r>
            <a:r>
              <a:rPr lang="en-US" sz="2200" dirty="0" smtClean="0"/>
              <a:t> tumor</a:t>
            </a:r>
          </a:p>
          <a:p>
            <a:pPr lvl="1"/>
            <a:r>
              <a:rPr lang="en-US" sz="2200" dirty="0" smtClean="0"/>
              <a:t>Benign slow growing </a:t>
            </a:r>
            <a:r>
              <a:rPr lang="en-US" sz="2200" dirty="0" err="1" smtClean="0"/>
              <a:t>osteoblastic</a:t>
            </a:r>
            <a:r>
              <a:rPr lang="en-US" sz="2200" dirty="0" smtClean="0"/>
              <a:t> tumor</a:t>
            </a:r>
          </a:p>
          <a:p>
            <a:pPr lvl="1"/>
            <a:r>
              <a:rPr lang="en-US" sz="2200" dirty="0" smtClean="0"/>
              <a:t>2</a:t>
            </a:r>
            <a:r>
              <a:rPr lang="en-US" sz="2200" baseline="30000" dirty="0" smtClean="0"/>
              <a:t>nd</a:t>
            </a:r>
            <a:r>
              <a:rPr lang="en-US" sz="2200" dirty="0" smtClean="0"/>
              <a:t> to 5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 decades of life</a:t>
            </a:r>
          </a:p>
          <a:p>
            <a:pPr lvl="1"/>
            <a:r>
              <a:rPr lang="en-US" sz="2200" dirty="0" smtClean="0"/>
              <a:t>Males slightly &gt; females</a:t>
            </a:r>
          </a:p>
          <a:p>
            <a:pPr lvl="1"/>
            <a:r>
              <a:rPr lang="en-US" sz="2200" dirty="0" smtClean="0"/>
              <a:t>Frontal sinus (80%), </a:t>
            </a:r>
            <a:r>
              <a:rPr lang="en-US" sz="2200" dirty="0" err="1" smtClean="0"/>
              <a:t>Ethmoid</a:t>
            </a:r>
            <a:r>
              <a:rPr lang="en-US" sz="2200" dirty="0" smtClean="0"/>
              <a:t>, maxillary, sphenoid</a:t>
            </a:r>
          </a:p>
          <a:p>
            <a:pPr lvl="1"/>
            <a:r>
              <a:rPr lang="en-US" sz="2200" b="1" dirty="0" smtClean="0"/>
              <a:t>Gardner’s syndrome </a:t>
            </a:r>
            <a:r>
              <a:rPr lang="en-US" sz="2200" dirty="0" smtClean="0"/>
              <a:t>– multiple polyps of the colon associated with </a:t>
            </a:r>
            <a:r>
              <a:rPr lang="en-US" sz="2200" dirty="0" err="1" smtClean="0"/>
              <a:t>osteomas</a:t>
            </a:r>
            <a:r>
              <a:rPr lang="en-US" sz="2200" dirty="0" smtClean="0"/>
              <a:t> of skull and multiple soft tissue tumors</a:t>
            </a:r>
          </a:p>
          <a:p>
            <a:pPr lvl="1"/>
            <a:r>
              <a:rPr lang="en-US" sz="2200" dirty="0" smtClean="0"/>
              <a:t>Etiology: embryologic theory, traumatic, infective, slow growing osseous </a:t>
            </a:r>
            <a:r>
              <a:rPr lang="en-US" sz="2200" dirty="0" err="1" smtClean="0"/>
              <a:t>hamartoma</a:t>
            </a:r>
            <a:endParaRPr lang="en-US" sz="2200" dirty="0" smtClean="0"/>
          </a:p>
          <a:p>
            <a:pPr lvl="1"/>
            <a:r>
              <a:rPr lang="en-US" sz="2200" dirty="0" smtClean="0"/>
              <a:t>Most commonly in the frontal or </a:t>
            </a:r>
            <a:r>
              <a:rPr lang="en-US" sz="2200" dirty="0" err="1" smtClean="0"/>
              <a:t>frontoethmoidal</a:t>
            </a:r>
            <a:r>
              <a:rPr lang="en-US" sz="2200" dirty="0" smtClean="0"/>
              <a:t> region</a:t>
            </a:r>
          </a:p>
          <a:p>
            <a:pPr lvl="1"/>
            <a:r>
              <a:rPr lang="en-US" sz="2200" dirty="0" smtClean="0"/>
              <a:t>Often incidentally found</a:t>
            </a:r>
          </a:p>
          <a:p>
            <a:pPr lvl="1"/>
            <a:endParaRPr lang="en-US" sz="22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Osteoma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Fu and </a:t>
            </a:r>
            <a:r>
              <a:rPr lang="en-US" dirty="0" err="1" smtClean="0"/>
              <a:t>Perzin</a:t>
            </a:r>
            <a:r>
              <a:rPr lang="en-US" dirty="0" smtClean="0"/>
              <a:t>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b="1" dirty="0" smtClean="0"/>
              <a:t>Ivory or “</a:t>
            </a:r>
            <a:r>
              <a:rPr lang="en-US" b="1" dirty="0" err="1" smtClean="0"/>
              <a:t>eburnated</a:t>
            </a:r>
            <a:r>
              <a:rPr lang="en-US" b="1" dirty="0" smtClean="0"/>
              <a:t>” </a:t>
            </a:r>
            <a:r>
              <a:rPr lang="en-US" b="1" dirty="0" err="1" smtClean="0"/>
              <a:t>osteoma</a:t>
            </a:r>
            <a:r>
              <a:rPr lang="en-US" b="1" dirty="0" smtClean="0"/>
              <a:t>: </a:t>
            </a:r>
            <a:r>
              <a:rPr lang="en-US" dirty="0" err="1" smtClean="0"/>
              <a:t>lobulated</a:t>
            </a:r>
            <a:r>
              <a:rPr lang="en-US" dirty="0" smtClean="0"/>
              <a:t>, made of compact, dense bone, containing a minimal amount of fibrous tissue, and without evidence of </a:t>
            </a:r>
            <a:r>
              <a:rPr lang="en-US" dirty="0" err="1" smtClean="0"/>
              <a:t>haversian</a:t>
            </a:r>
            <a:r>
              <a:rPr lang="en-US" dirty="0" smtClean="0"/>
              <a:t> ducts.</a:t>
            </a:r>
          </a:p>
          <a:p>
            <a:pPr lvl="1"/>
            <a:r>
              <a:rPr lang="en-US" b="1" dirty="0" smtClean="0"/>
              <a:t>Mature </a:t>
            </a:r>
            <a:r>
              <a:rPr lang="en-US" b="1" dirty="0" err="1" smtClean="0"/>
              <a:t>osteoma</a:t>
            </a:r>
            <a:r>
              <a:rPr lang="en-US" b="1" dirty="0" smtClean="0"/>
              <a:t> or </a:t>
            </a:r>
            <a:r>
              <a:rPr lang="en-US" b="1" dirty="0" err="1" smtClean="0"/>
              <a:t>osteoma</a:t>
            </a:r>
            <a:r>
              <a:rPr lang="en-US" b="1" dirty="0" smtClean="0"/>
              <a:t> </a:t>
            </a:r>
            <a:r>
              <a:rPr lang="en-US" b="1" dirty="0" err="1" smtClean="0"/>
              <a:t>spongiosum</a:t>
            </a:r>
            <a:r>
              <a:rPr lang="en-US" b="1" dirty="0" smtClean="0"/>
              <a:t>: </a:t>
            </a:r>
            <a:r>
              <a:rPr lang="en-US" dirty="0" smtClean="0"/>
              <a:t>composed of spongy, mature bone in which the bony </a:t>
            </a:r>
            <a:r>
              <a:rPr lang="en-US" dirty="0" err="1" smtClean="0"/>
              <a:t>trabeculae</a:t>
            </a:r>
            <a:r>
              <a:rPr lang="en-US" dirty="0" smtClean="0"/>
              <a:t> are divided by a con- </a:t>
            </a:r>
            <a:r>
              <a:rPr lang="en-US" dirty="0" err="1" smtClean="0"/>
              <a:t>spicuous</a:t>
            </a:r>
            <a:r>
              <a:rPr lang="en-US" dirty="0" smtClean="0"/>
              <a:t> amount of fibrous tissue, containing fibroblasts in different stages of maturation, and a great number of collagen fibers. The connective tissue may often contain distended thin-walled vessels.</a:t>
            </a:r>
          </a:p>
          <a:p>
            <a:pPr lvl="1"/>
            <a:r>
              <a:rPr lang="en-US" b="1" dirty="0" smtClean="0"/>
              <a:t>Mixed </a:t>
            </a:r>
            <a:r>
              <a:rPr lang="en-US" b="1" dirty="0" err="1" smtClean="0"/>
              <a:t>osteoma</a:t>
            </a:r>
            <a:r>
              <a:rPr lang="en-US" dirty="0" smtClean="0"/>
              <a:t>, which features findings typical for both ivory and mature </a:t>
            </a:r>
            <a:r>
              <a:rPr lang="en-US" dirty="0" err="1" smtClean="0"/>
              <a:t>osteoma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Osteoma</a:t>
            </a:r>
            <a:r>
              <a:rPr lang="en-US" dirty="0" smtClean="0"/>
              <a:t>: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Frontal sinusitis</a:t>
            </a:r>
          </a:p>
          <a:p>
            <a:pPr lvl="1"/>
            <a:r>
              <a:rPr lang="en-US" dirty="0" smtClean="0"/>
              <a:t>Outer table of frontal sinus – cosmetic deformity</a:t>
            </a:r>
          </a:p>
          <a:p>
            <a:pPr lvl="1"/>
            <a:r>
              <a:rPr lang="en-US" dirty="0" smtClean="0"/>
              <a:t>Towards the orbit - orbital or </a:t>
            </a:r>
            <a:r>
              <a:rPr lang="en-US" dirty="0" err="1" smtClean="0"/>
              <a:t>lacrimal</a:t>
            </a:r>
            <a:r>
              <a:rPr lang="en-US" dirty="0" smtClean="0"/>
              <a:t> symptoms (i.e., </a:t>
            </a:r>
            <a:r>
              <a:rPr lang="en-US" dirty="0" err="1" smtClean="0"/>
              <a:t>proptosis</a:t>
            </a:r>
            <a:r>
              <a:rPr lang="en-US" dirty="0" smtClean="0"/>
              <a:t>, </a:t>
            </a:r>
            <a:r>
              <a:rPr lang="en-US" dirty="0" err="1" smtClean="0"/>
              <a:t>diplopia</a:t>
            </a:r>
            <a:r>
              <a:rPr lang="en-US" dirty="0" smtClean="0"/>
              <a:t>, orbital pain, </a:t>
            </a:r>
            <a:r>
              <a:rPr lang="en-US" dirty="0" err="1" smtClean="0"/>
              <a:t>epiphora</a:t>
            </a:r>
            <a:r>
              <a:rPr lang="en-US" dirty="0" smtClean="0"/>
              <a:t>, decreased visual acuity, and even transient blindness)</a:t>
            </a:r>
          </a:p>
          <a:p>
            <a:pPr lvl="1"/>
            <a:r>
              <a:rPr lang="en-US" dirty="0" smtClean="0"/>
              <a:t>Anterior cranial </a:t>
            </a:r>
            <a:r>
              <a:rPr lang="en-US" dirty="0" err="1" smtClean="0"/>
              <a:t>fossa</a:t>
            </a:r>
            <a:r>
              <a:rPr lang="en-US" dirty="0" smtClean="0"/>
              <a:t> extension - risk of cerebrospinal fluid leak, </a:t>
            </a:r>
            <a:r>
              <a:rPr lang="en-US" dirty="0" err="1" smtClean="0"/>
              <a:t>pneumocele</a:t>
            </a:r>
            <a:r>
              <a:rPr lang="en-US" dirty="0" smtClean="0"/>
              <a:t>, meningitis, and brain abscess</a:t>
            </a:r>
          </a:p>
          <a:p>
            <a:pPr lvl="1"/>
            <a:r>
              <a:rPr lang="en-US" dirty="0" smtClean="0"/>
              <a:t>Maxillary sinus – aesthetics, </a:t>
            </a:r>
            <a:r>
              <a:rPr lang="en-US" dirty="0" err="1" smtClean="0"/>
              <a:t>infraorbital</a:t>
            </a:r>
            <a:r>
              <a:rPr lang="en-US" dirty="0" smtClean="0"/>
              <a:t> nerve neuralgia</a:t>
            </a:r>
          </a:p>
          <a:p>
            <a:pPr lvl="1"/>
            <a:r>
              <a:rPr lang="en-US" dirty="0" smtClean="0"/>
              <a:t>Endoscopy is usually normal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Osteoma</a:t>
            </a:r>
            <a:r>
              <a:rPr lang="en-US" dirty="0" smtClean="0"/>
              <a:t>: Imaging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b="1" dirty="0" smtClean="0"/>
              <a:t>CT without contrast</a:t>
            </a:r>
          </a:p>
          <a:p>
            <a:r>
              <a:rPr lang="en-US" sz="2400" dirty="0" smtClean="0"/>
              <a:t>MRI may be needed to delineate soft tissue if concern for anterior cranial </a:t>
            </a:r>
            <a:r>
              <a:rPr lang="en-US" sz="2400" dirty="0" err="1" smtClean="0"/>
              <a:t>fossa</a:t>
            </a:r>
            <a:r>
              <a:rPr lang="en-US" sz="2400" dirty="0" smtClean="0"/>
              <a:t> or orbital extension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700" y="1817788"/>
            <a:ext cx="4268316" cy="4085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Osteoma</a:t>
            </a:r>
            <a:r>
              <a:rPr lang="en-US" dirty="0" smtClean="0"/>
              <a:t>: Treatment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88358" y="1735802"/>
            <a:ext cx="7167284" cy="4081463"/>
          </a:xfrm>
        </p:spPr>
        <p:txBody>
          <a:bodyPr>
            <a:noAutofit/>
          </a:bodyPr>
          <a:lstStyle/>
          <a:p>
            <a:pPr lvl="1"/>
            <a:r>
              <a:rPr lang="en-US" sz="2200" dirty="0" smtClean="0"/>
              <a:t>If asymptomatic – “wait and see” as long as there is no orbital or intracranial extension</a:t>
            </a:r>
          </a:p>
          <a:p>
            <a:pPr lvl="1"/>
            <a:r>
              <a:rPr lang="en-US" sz="2200" dirty="0" smtClean="0"/>
              <a:t>Surgery</a:t>
            </a:r>
          </a:p>
          <a:p>
            <a:pPr lvl="2"/>
            <a:r>
              <a:rPr lang="en-US" sz="2200" dirty="0" smtClean="0"/>
              <a:t>External approaches:</a:t>
            </a:r>
            <a:r>
              <a:rPr lang="en-US" sz="2200" dirty="0" smtClean="0"/>
              <a:t> </a:t>
            </a:r>
            <a:r>
              <a:rPr lang="en-US" sz="2200" dirty="0" err="1" smtClean="0"/>
              <a:t>F</a:t>
            </a:r>
            <a:r>
              <a:rPr lang="en-US" sz="2200" dirty="0" err="1" smtClean="0"/>
              <a:t>rontoethmoidectomy</a:t>
            </a:r>
            <a:r>
              <a:rPr lang="en-US" sz="2200" dirty="0" smtClean="0"/>
              <a:t> </a:t>
            </a:r>
            <a:r>
              <a:rPr lang="en-US" sz="2200" dirty="0" smtClean="0"/>
              <a:t>through a Lynch-</a:t>
            </a:r>
            <a:r>
              <a:rPr lang="en-US" sz="2200" dirty="0" err="1" smtClean="0"/>
              <a:t>Howarth</a:t>
            </a:r>
            <a:r>
              <a:rPr lang="en-US" sz="2200" dirty="0" smtClean="0"/>
              <a:t> incision, </a:t>
            </a:r>
            <a:r>
              <a:rPr lang="en-US" sz="2200" dirty="0" err="1" smtClean="0"/>
              <a:t>midfacial</a:t>
            </a:r>
            <a:r>
              <a:rPr lang="en-US" sz="2200" dirty="0" smtClean="0"/>
              <a:t> </a:t>
            </a:r>
            <a:r>
              <a:rPr lang="en-US" sz="2200" dirty="0" err="1" smtClean="0"/>
              <a:t>degloving</a:t>
            </a:r>
            <a:r>
              <a:rPr lang="en-US" sz="2200" dirty="0" smtClean="0"/>
              <a:t>, lateral </a:t>
            </a:r>
            <a:r>
              <a:rPr lang="en-US" sz="2200" dirty="0" err="1" smtClean="0"/>
              <a:t>rhinotomy</a:t>
            </a:r>
            <a:r>
              <a:rPr lang="en-US" sz="2200" dirty="0" smtClean="0"/>
              <a:t>, Caldwell-Luc procedure, and </a:t>
            </a:r>
            <a:r>
              <a:rPr lang="en-US" sz="2200" dirty="0" err="1" smtClean="0"/>
              <a:t>osteoplastic</a:t>
            </a:r>
            <a:r>
              <a:rPr lang="en-US" sz="2200" dirty="0" smtClean="0"/>
              <a:t> frontal </a:t>
            </a:r>
            <a:r>
              <a:rPr lang="en-US" sz="2200" dirty="0" err="1" smtClean="0"/>
              <a:t>sinusotomy</a:t>
            </a:r>
            <a:r>
              <a:rPr lang="en-US" sz="2200" dirty="0" smtClean="0"/>
              <a:t> via a coronal incision</a:t>
            </a:r>
          </a:p>
          <a:p>
            <a:pPr lvl="2"/>
            <a:r>
              <a:rPr lang="en-US" sz="2200" dirty="0" smtClean="0"/>
              <a:t>Endoscopic</a:t>
            </a:r>
          </a:p>
          <a:p>
            <a:pPr lvl="1"/>
            <a:r>
              <a:rPr lang="en-US" sz="2200" dirty="0" smtClean="0"/>
              <a:t>Recurrence is rare and surveillance with imaging is generally not indicated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Lobular Capillary </a:t>
            </a:r>
            <a:r>
              <a:rPr lang="en-US" dirty="0" err="1" smtClean="0"/>
              <a:t>Hemangioma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Pyogenic</a:t>
            </a:r>
            <a:r>
              <a:rPr lang="en-US" dirty="0" smtClean="0"/>
              <a:t> </a:t>
            </a:r>
            <a:r>
              <a:rPr lang="en-US" dirty="0" err="1" smtClean="0"/>
              <a:t>Granuloma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Arranged in lobules and separated by a loose connective tissue </a:t>
            </a:r>
            <a:r>
              <a:rPr lang="en-US" dirty="0" err="1" smtClean="0"/>
              <a:t>stroma</a:t>
            </a:r>
            <a:r>
              <a:rPr lang="en-US" dirty="0" smtClean="0"/>
              <a:t>, often infiltrated by inflammatory cells.</a:t>
            </a:r>
          </a:p>
          <a:p>
            <a:r>
              <a:rPr lang="en-US" dirty="0" smtClean="0"/>
              <a:t>Anterior ½ of nasal cavity – Little’s area, head of middle/inferior </a:t>
            </a:r>
            <a:r>
              <a:rPr lang="en-US" dirty="0" smtClean="0"/>
              <a:t>turbinate</a:t>
            </a:r>
          </a:p>
          <a:p>
            <a:r>
              <a:rPr lang="en-US" dirty="0" smtClean="0"/>
              <a:t>Associated with trauma</a:t>
            </a:r>
            <a:endParaRPr lang="en-US" dirty="0" smtClean="0"/>
          </a:p>
          <a:p>
            <a:r>
              <a:rPr lang="en-US" dirty="0" smtClean="0"/>
              <a:t>Treatment: Endoscopic resection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0" y="3378200"/>
            <a:ext cx="12700" cy="10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656" y="2160366"/>
            <a:ext cx="4343048" cy="3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2775" y="6126163"/>
            <a:ext cx="4383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Clinical </a:t>
            </a:r>
            <a:r>
              <a:rPr lang="en-US" sz="800" i="1" dirty="0" err="1" smtClean="0"/>
              <a:t>Rhinology</a:t>
            </a:r>
            <a:r>
              <a:rPr lang="en-US" sz="800" i="1" dirty="0" smtClean="0"/>
              <a:t>: An International Journal, September-December 2011;4(3):163-165 </a:t>
            </a:r>
            <a:endParaRPr lang="en-US" sz="800" dirty="0" smtClean="0"/>
          </a:p>
          <a:p>
            <a:r>
              <a:rPr lang="en-US" sz="800" i="1" dirty="0" err="1" smtClean="0"/>
              <a:t>Anuja</a:t>
            </a:r>
            <a:r>
              <a:rPr lang="en-US" sz="800" i="1" dirty="0" smtClean="0"/>
              <a:t> </a:t>
            </a:r>
            <a:r>
              <a:rPr lang="en-US" sz="800" i="1" dirty="0" err="1" smtClean="0"/>
              <a:t>Santosh</a:t>
            </a:r>
            <a:r>
              <a:rPr lang="en-US" sz="800" i="1" dirty="0" smtClean="0"/>
              <a:t> </a:t>
            </a:r>
            <a:r>
              <a:rPr lang="en-US" sz="800" i="1" dirty="0" err="1" smtClean="0"/>
              <a:t>Kulkarni</a:t>
            </a:r>
            <a:r>
              <a:rPr lang="en-US" sz="800" i="1" dirty="0" smtClean="0"/>
              <a:t>, </a:t>
            </a:r>
            <a:r>
              <a:rPr lang="en-US" sz="800" i="1" dirty="0" err="1" smtClean="0"/>
              <a:t>Bachi</a:t>
            </a:r>
            <a:r>
              <a:rPr lang="en-US" sz="800" i="1" dirty="0" smtClean="0"/>
              <a:t> T </a:t>
            </a:r>
            <a:r>
              <a:rPr lang="en-US" sz="800" i="1" dirty="0" err="1" smtClean="0"/>
              <a:t>Hathiram</a:t>
            </a:r>
            <a:r>
              <a:rPr lang="en-US" sz="800" i="1" dirty="0" smtClean="0"/>
              <a:t> 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Acute Invasive Fungal Sinusitis: Initial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>
              <a:spcBef>
                <a:spcPts val="2200"/>
              </a:spcBef>
            </a:pPr>
            <a:r>
              <a:rPr lang="en-US" sz="2200" dirty="0" smtClean="0"/>
              <a:t>Symptoms: Fever, localization of symptoms to the nose or </a:t>
            </a:r>
            <a:r>
              <a:rPr lang="en-US" sz="2200" dirty="0" err="1" smtClean="0"/>
              <a:t>paranasal</a:t>
            </a:r>
            <a:r>
              <a:rPr lang="en-US" sz="2200" dirty="0" smtClean="0"/>
              <a:t> sinus area – orbital swelling, facial pain, nasal congestion</a:t>
            </a:r>
          </a:p>
          <a:p>
            <a:pPr marL="342900" lvl="2" indent="-342900">
              <a:spcBef>
                <a:spcPts val="2200"/>
              </a:spcBef>
            </a:pPr>
            <a:r>
              <a:rPr lang="en-US" sz="2200" dirty="0" smtClean="0"/>
              <a:t>Numbness of nasal mucosa or cheeks precedes necrosis</a:t>
            </a:r>
          </a:p>
          <a:p>
            <a:pPr marL="342900" lvl="2" indent="-342900">
              <a:spcBef>
                <a:spcPts val="2200"/>
              </a:spcBef>
            </a:pPr>
            <a:r>
              <a:rPr lang="en-US" sz="2200" dirty="0" smtClean="0"/>
              <a:t>Always check hard palate</a:t>
            </a:r>
          </a:p>
          <a:p>
            <a:pPr marL="342900" lvl="2" indent="-342900">
              <a:spcBef>
                <a:spcPts val="2200"/>
              </a:spcBef>
            </a:pPr>
            <a:endParaRPr lang="en-US" sz="2200" dirty="0" smtClean="0"/>
          </a:p>
          <a:p>
            <a:pPr marL="342900" lvl="2" indent="-342900">
              <a:spcBef>
                <a:spcPts val="2200"/>
              </a:spcBef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33" y="582706"/>
            <a:ext cx="8531225" cy="788894"/>
          </a:xfrm>
        </p:spPr>
        <p:txBody>
          <a:bodyPr/>
          <a:lstStyle/>
          <a:p>
            <a:r>
              <a:rPr lang="en-US" dirty="0" smtClean="0"/>
              <a:t>Lobular Capillary </a:t>
            </a:r>
            <a:r>
              <a:rPr lang="en-US" dirty="0" err="1" smtClean="0"/>
              <a:t>Hemangioma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Endoscopy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Red to purple</a:t>
            </a:r>
            <a:r>
              <a:rPr lang="en-US" sz="2400" dirty="0" smtClean="0"/>
              <a:t> friable mass</a:t>
            </a:r>
            <a:r>
              <a:rPr lang="en-US" sz="2400" dirty="0" smtClean="0"/>
              <a:t>, not larger than 1cm, associated with </a:t>
            </a:r>
            <a:r>
              <a:rPr lang="en-US" sz="2400" dirty="0" err="1" smtClean="0"/>
              <a:t>epistaxis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2" y="2057400"/>
            <a:ext cx="4484523" cy="31706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2775" y="6126163"/>
            <a:ext cx="4383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Clinical </a:t>
            </a:r>
            <a:r>
              <a:rPr lang="en-US" sz="800" i="1" dirty="0" err="1" smtClean="0"/>
              <a:t>Rhinology</a:t>
            </a:r>
            <a:r>
              <a:rPr lang="en-US" sz="800" i="1" dirty="0" smtClean="0"/>
              <a:t>: An International Journal, September-December 2011;4(3):163-165 </a:t>
            </a:r>
            <a:endParaRPr lang="en-US" sz="800" dirty="0" smtClean="0"/>
          </a:p>
          <a:p>
            <a:r>
              <a:rPr lang="en-US" sz="800" i="1" dirty="0" err="1" smtClean="0"/>
              <a:t>Anuja</a:t>
            </a:r>
            <a:r>
              <a:rPr lang="en-US" sz="800" i="1" dirty="0" smtClean="0"/>
              <a:t> </a:t>
            </a:r>
            <a:r>
              <a:rPr lang="en-US" sz="800" i="1" dirty="0" err="1" smtClean="0"/>
              <a:t>Santosh</a:t>
            </a:r>
            <a:r>
              <a:rPr lang="en-US" sz="800" i="1" dirty="0" smtClean="0"/>
              <a:t> </a:t>
            </a:r>
            <a:r>
              <a:rPr lang="en-US" sz="800" i="1" dirty="0" err="1" smtClean="0"/>
              <a:t>Kulkarni</a:t>
            </a:r>
            <a:r>
              <a:rPr lang="en-US" sz="800" i="1" dirty="0" smtClean="0"/>
              <a:t>, </a:t>
            </a:r>
            <a:r>
              <a:rPr lang="en-US" sz="800" i="1" dirty="0" err="1" smtClean="0"/>
              <a:t>Bachi</a:t>
            </a:r>
            <a:r>
              <a:rPr lang="en-US" sz="800" i="1" dirty="0" smtClean="0"/>
              <a:t> T </a:t>
            </a:r>
            <a:r>
              <a:rPr lang="en-US" sz="800" i="1" dirty="0" err="1" smtClean="0"/>
              <a:t>Hathiram</a:t>
            </a:r>
            <a:r>
              <a:rPr lang="en-US" sz="800" i="1" dirty="0" smtClean="0"/>
              <a:t> 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Lobular Capillary </a:t>
            </a:r>
            <a:r>
              <a:rPr lang="en-US" dirty="0" err="1" smtClean="0"/>
              <a:t>Hemangioma</a:t>
            </a:r>
            <a:r>
              <a:rPr lang="en-US" dirty="0" smtClean="0"/>
              <a:t>: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2900" lvl="1" indent="-342900">
              <a:spcBef>
                <a:spcPts val="2000"/>
              </a:spcBef>
              <a:buClr>
                <a:schemeClr val="bg2"/>
              </a:buClr>
            </a:pPr>
            <a:r>
              <a:rPr lang="en-US" sz="2200" dirty="0" smtClean="0"/>
              <a:t>CT, the lesion appears as a unilateral mass with soft tissue density</a:t>
            </a:r>
          </a:p>
          <a:p>
            <a:pPr marL="342900" lvl="1" indent="-342900">
              <a:spcBef>
                <a:spcPts val="2000"/>
              </a:spcBef>
              <a:buClr>
                <a:schemeClr val="bg2"/>
              </a:buClr>
            </a:pPr>
            <a:r>
              <a:rPr lang="en-US" sz="2200" dirty="0" smtClean="0"/>
              <a:t>MRI </a:t>
            </a:r>
          </a:p>
          <a:p>
            <a:pPr marL="692150" lvl="2" indent="-342900">
              <a:spcBef>
                <a:spcPts val="2000"/>
              </a:spcBef>
            </a:pPr>
            <a:r>
              <a:rPr lang="en-US" sz="2200" dirty="0" smtClean="0"/>
              <a:t>T2 </a:t>
            </a:r>
            <a:r>
              <a:rPr lang="en-US" sz="2200" dirty="0" err="1" smtClean="0"/>
              <a:t>hyperintensity</a:t>
            </a:r>
            <a:endParaRPr lang="en-US" sz="2200" dirty="0" smtClean="0"/>
          </a:p>
          <a:p>
            <a:pPr marL="692150" lvl="2" indent="-342900">
              <a:spcBef>
                <a:spcPts val="2000"/>
              </a:spcBef>
            </a:pPr>
            <a:r>
              <a:rPr lang="en-US" sz="2200" dirty="0" smtClean="0"/>
              <a:t>Spontaneous T1 </a:t>
            </a:r>
            <a:r>
              <a:rPr lang="en-US" sz="2200" dirty="0" err="1" smtClean="0"/>
              <a:t>hypointensity</a:t>
            </a:r>
            <a:endParaRPr lang="en-US" sz="2200" dirty="0" smtClean="0"/>
          </a:p>
          <a:p>
            <a:pPr marL="692150" lvl="2" indent="-342900">
              <a:spcBef>
                <a:spcPts val="2000"/>
              </a:spcBef>
            </a:pPr>
            <a:r>
              <a:rPr lang="en-US" sz="2200" dirty="0" smtClean="0"/>
              <a:t>T1 and T2 </a:t>
            </a:r>
            <a:r>
              <a:rPr lang="en-US" sz="2200" dirty="0" err="1" smtClean="0"/>
              <a:t>enchances</a:t>
            </a:r>
            <a:r>
              <a:rPr lang="en-US" sz="2200" dirty="0" smtClean="0"/>
              <a:t> with contrast</a:t>
            </a:r>
          </a:p>
          <a:p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126" y="2057400"/>
            <a:ext cx="3364099" cy="4450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Ossifying </a:t>
            </a:r>
            <a:r>
              <a:rPr lang="en-US" dirty="0" err="1" smtClean="0"/>
              <a:t>Fibroma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 smtClean="0"/>
              <a:t>Benign </a:t>
            </a:r>
            <a:r>
              <a:rPr lang="en-US" sz="2400" dirty="0" err="1" smtClean="0"/>
              <a:t>osteoblastic</a:t>
            </a:r>
            <a:r>
              <a:rPr lang="en-US" sz="2400" dirty="0" smtClean="0"/>
              <a:t> lesion, encapsulated</a:t>
            </a:r>
          </a:p>
          <a:p>
            <a:pPr lvl="1"/>
            <a:r>
              <a:rPr lang="en-US" sz="2400" dirty="0" smtClean="0"/>
              <a:t>Third and fourth decades of life, preferentially in black women, whereas its </a:t>
            </a:r>
            <a:r>
              <a:rPr lang="en-US" sz="2400" dirty="0" err="1" smtClean="0"/>
              <a:t>psammomatoid</a:t>
            </a:r>
            <a:r>
              <a:rPr lang="en-US" sz="2400" dirty="0" smtClean="0"/>
              <a:t> variant typically affects men at a younger age and displays a more aggressive local behavior.</a:t>
            </a:r>
          </a:p>
          <a:p>
            <a:pPr lvl="1"/>
            <a:r>
              <a:rPr lang="en-US" sz="2400" dirty="0" smtClean="0"/>
              <a:t>Endoscopic radical resection – high recurrence rate, aggressive recurrences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Ossifying </a:t>
            </a:r>
            <a:r>
              <a:rPr lang="en-US" dirty="0" err="1" smtClean="0"/>
              <a:t>Fibroma</a:t>
            </a:r>
            <a:r>
              <a:rPr lang="en-US" dirty="0" smtClean="0"/>
              <a:t>: Imaging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342900" lvl="1" indent="-342900">
              <a:spcBef>
                <a:spcPts val="2000"/>
              </a:spcBef>
              <a:buClr>
                <a:schemeClr val="bg2"/>
              </a:buClr>
            </a:pPr>
            <a:r>
              <a:rPr lang="en-US" sz="2000" dirty="0" smtClean="0"/>
              <a:t>CT - well-defined, </a:t>
            </a:r>
            <a:r>
              <a:rPr lang="en-US" sz="2000" dirty="0" err="1" smtClean="0"/>
              <a:t>multiloculated</a:t>
            </a:r>
            <a:r>
              <a:rPr lang="en-US" sz="2000" dirty="0" smtClean="0"/>
              <a:t> lesion, bordered by a peripheral eggshell-like dense rim. </a:t>
            </a:r>
          </a:p>
          <a:p>
            <a:pPr marL="342900" lvl="1" indent="-342900">
              <a:spcBef>
                <a:spcPts val="2000"/>
              </a:spcBef>
              <a:buClr>
                <a:schemeClr val="bg2"/>
              </a:buClr>
            </a:pPr>
            <a:r>
              <a:rPr lang="en-US" sz="2000" dirty="0" smtClean="0"/>
              <a:t>MRI</a:t>
            </a:r>
          </a:p>
          <a:p>
            <a:pPr marL="692150" lvl="2" indent="-342900">
              <a:spcBef>
                <a:spcPts val="2000"/>
              </a:spcBef>
            </a:pPr>
            <a:r>
              <a:rPr lang="en-US" sz="2000" dirty="0" smtClean="0"/>
              <a:t>T1 - signal is intermediately intense to </a:t>
            </a:r>
            <a:r>
              <a:rPr lang="en-US" sz="2000" dirty="0" err="1" smtClean="0"/>
              <a:t>hyperintense</a:t>
            </a:r>
            <a:r>
              <a:rPr lang="en-US" sz="2000" dirty="0" smtClean="0"/>
              <a:t> in the central part of the lesion and </a:t>
            </a:r>
            <a:r>
              <a:rPr lang="en-US" sz="2000" dirty="0" err="1" smtClean="0"/>
              <a:t>hypointense</a:t>
            </a:r>
            <a:r>
              <a:rPr lang="en-US" sz="2000" dirty="0" smtClean="0"/>
              <a:t> in the outer shell</a:t>
            </a:r>
          </a:p>
          <a:p>
            <a:pPr marL="692150" lvl="2" indent="-342900">
              <a:spcBef>
                <a:spcPts val="2000"/>
              </a:spcBef>
            </a:pPr>
            <a:r>
              <a:rPr lang="en-US" sz="2000" dirty="0" smtClean="0"/>
              <a:t>T2 - </a:t>
            </a:r>
            <a:r>
              <a:rPr lang="en-US" sz="2000" dirty="0" err="1" smtClean="0"/>
              <a:t>hyperintense</a:t>
            </a:r>
            <a:endParaRPr lang="en-US" sz="2000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1693863"/>
            <a:ext cx="3810000" cy="4432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3128" y="6296353"/>
            <a:ext cx="5099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Journal of Indian Academy of Oral Medicine and Radiology, October-December 2010;22(4):S53-57</a:t>
            </a:r>
            <a:endParaRPr lang="en-US" sz="800" dirty="0" smtClean="0"/>
          </a:p>
          <a:p>
            <a:r>
              <a:rPr lang="en-US" sz="800" i="1" dirty="0" err="1" smtClean="0"/>
              <a:t>Preeti</a:t>
            </a:r>
            <a:r>
              <a:rPr lang="en-US" sz="800" i="1" dirty="0" smtClean="0"/>
              <a:t> Nair et al</a:t>
            </a:r>
            <a:endParaRPr lang="en-US" sz="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75" y="1479099"/>
            <a:ext cx="3700700" cy="46813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3128" y="6208148"/>
            <a:ext cx="5099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 smtClean="0"/>
          </a:p>
          <a:p>
            <a:r>
              <a:rPr lang="en-US" sz="800" dirty="0" smtClean="0"/>
              <a:t>L Emerson., M Alexander, A Job. </a:t>
            </a:r>
            <a:r>
              <a:rPr lang="en-US" sz="800" i="1" dirty="0" smtClean="0"/>
              <a:t>Juvenile </a:t>
            </a:r>
            <a:r>
              <a:rPr lang="en-US" sz="800" i="1" dirty="0" err="1" smtClean="0"/>
              <a:t>Trabecular</a:t>
            </a:r>
            <a:r>
              <a:rPr lang="en-US" sz="800" i="1" dirty="0" smtClean="0"/>
              <a:t> And </a:t>
            </a:r>
            <a:r>
              <a:rPr lang="en-US" sz="800" i="1" dirty="0" err="1" smtClean="0"/>
              <a:t>Psammomatoid</a:t>
            </a:r>
            <a:r>
              <a:rPr lang="en-US" sz="800" i="1" dirty="0" smtClean="0"/>
              <a:t> Variant Of Ossifying </a:t>
            </a:r>
            <a:r>
              <a:rPr lang="en-US" sz="800" i="1" dirty="0" err="1" smtClean="0"/>
              <a:t>Fibroma</a:t>
            </a:r>
            <a:r>
              <a:rPr lang="en-US" sz="800" i="1" dirty="0" smtClean="0"/>
              <a:t> Of The Maxilla With Secondary </a:t>
            </a:r>
            <a:r>
              <a:rPr lang="en-US" sz="800" i="1" dirty="0" err="1" smtClean="0"/>
              <a:t>Aneurysmal</a:t>
            </a:r>
            <a:r>
              <a:rPr lang="en-US" sz="800" i="1" dirty="0" smtClean="0"/>
              <a:t> Bone Cyst.</a:t>
            </a:r>
            <a:r>
              <a:rPr lang="en-US" sz="800" dirty="0" smtClean="0"/>
              <a:t>. The Internet Journal of </a:t>
            </a:r>
            <a:r>
              <a:rPr lang="en-US" sz="800" dirty="0" err="1" smtClean="0"/>
              <a:t>Otorhinolaryngology</a:t>
            </a:r>
            <a:r>
              <a:rPr lang="en-US" sz="800" dirty="0" smtClean="0"/>
              <a:t>. 2012 Volume 14 Number 1. </a:t>
            </a:r>
          </a:p>
          <a:p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Fibrous Dysplasia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en-US" dirty="0" smtClean="0"/>
              <a:t>A genetically based developmental anomaly of the bone-forming </a:t>
            </a:r>
            <a:r>
              <a:rPr lang="en-US" dirty="0" err="1" smtClean="0"/>
              <a:t>mesenchyme</a:t>
            </a:r>
            <a:r>
              <a:rPr lang="en-US" dirty="0" smtClean="0"/>
              <a:t> with a defect in </a:t>
            </a:r>
            <a:r>
              <a:rPr lang="en-US" dirty="0" err="1" smtClean="0"/>
              <a:t>osteoblastic</a:t>
            </a:r>
            <a:r>
              <a:rPr lang="en-US" dirty="0" smtClean="0"/>
              <a:t> differentiation and maturation that leads to a replacement of normal bony tissue by fibrous tissue of variable </a:t>
            </a:r>
            <a:r>
              <a:rPr lang="en-US" dirty="0" err="1" smtClean="0"/>
              <a:t>cellularity</a:t>
            </a:r>
            <a:r>
              <a:rPr lang="en-US" dirty="0" smtClean="0"/>
              <a:t> and immature woven bone</a:t>
            </a:r>
          </a:p>
          <a:p>
            <a:pPr lvl="1"/>
            <a:r>
              <a:rPr lang="en-US" b="1" dirty="0" smtClean="0"/>
              <a:t>McCune-Albright Syndrome: </a:t>
            </a:r>
            <a:r>
              <a:rPr lang="en-US" dirty="0" smtClean="0"/>
              <a:t>(1) </a:t>
            </a:r>
            <a:r>
              <a:rPr lang="en-US" dirty="0" err="1" smtClean="0"/>
              <a:t>polyostotic</a:t>
            </a:r>
            <a:r>
              <a:rPr lang="en-US" dirty="0" smtClean="0"/>
              <a:t> fibrous dysplasia (PFD), (2) café-au-</a:t>
            </a:r>
            <a:r>
              <a:rPr lang="en-US" dirty="0" err="1" smtClean="0"/>
              <a:t>lait</a:t>
            </a:r>
            <a:r>
              <a:rPr lang="en-US" dirty="0" smtClean="0"/>
              <a:t> skin pigmentation, and (3) autonomous endocrine </a:t>
            </a:r>
            <a:r>
              <a:rPr lang="en-US" dirty="0" err="1" smtClean="0"/>
              <a:t>hyperfunction</a:t>
            </a:r>
            <a:r>
              <a:rPr lang="en-US" dirty="0" smtClean="0"/>
              <a:t> (</a:t>
            </a:r>
            <a:r>
              <a:rPr lang="en-US" dirty="0" err="1" smtClean="0"/>
              <a:t>eg</a:t>
            </a:r>
            <a:r>
              <a:rPr lang="en-US" dirty="0" smtClean="0"/>
              <a:t>, </a:t>
            </a:r>
            <a:r>
              <a:rPr lang="en-US" dirty="0" err="1" smtClean="0"/>
              <a:t>gonadotropin</a:t>
            </a:r>
            <a:r>
              <a:rPr lang="en-US" dirty="0" smtClean="0"/>
              <a:t>-independent precocious puberty)</a:t>
            </a:r>
          </a:p>
          <a:p>
            <a:pPr lvl="1"/>
            <a:r>
              <a:rPr lang="en-US" dirty="0" smtClean="0"/>
              <a:t>Treatment to relieve pressure on optic nerve or aesthetics</a:t>
            </a:r>
          </a:p>
          <a:p>
            <a:pPr lvl="1"/>
            <a:r>
              <a:rPr lang="en-US" dirty="0" smtClean="0"/>
              <a:t>No radiation therapy – risk of malignant transformation and effects on developing facial skeleton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Fibrous Dysplasia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076" y="1371600"/>
            <a:ext cx="4626596" cy="5032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Schwannoma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775" y="1750431"/>
            <a:ext cx="7816657" cy="4081463"/>
          </a:xfrm>
        </p:spPr>
        <p:txBody>
          <a:bodyPr>
            <a:noAutofit/>
          </a:bodyPr>
          <a:lstStyle/>
          <a:p>
            <a:pPr lvl="1"/>
            <a:r>
              <a:rPr lang="en-US" sz="2200" dirty="0" smtClean="0"/>
              <a:t>Arises from Schwann cells of </a:t>
            </a:r>
            <a:r>
              <a:rPr lang="en-US" sz="2200" dirty="0" err="1" smtClean="0"/>
              <a:t>myelinated</a:t>
            </a:r>
            <a:r>
              <a:rPr lang="en-US" sz="2200" dirty="0" smtClean="0"/>
              <a:t> nerves</a:t>
            </a:r>
          </a:p>
          <a:p>
            <a:pPr lvl="1"/>
            <a:r>
              <a:rPr lang="en-US" sz="2200" dirty="0" smtClean="0"/>
              <a:t>4% are </a:t>
            </a:r>
            <a:r>
              <a:rPr lang="en-US" sz="2200" dirty="0" err="1" smtClean="0"/>
              <a:t>sinonasal</a:t>
            </a:r>
            <a:endParaRPr lang="en-US" sz="2200" dirty="0" smtClean="0"/>
          </a:p>
          <a:p>
            <a:pPr lvl="1"/>
            <a:r>
              <a:rPr lang="en-US" sz="2200" dirty="0" err="1" smtClean="0"/>
              <a:t>E</a:t>
            </a:r>
            <a:r>
              <a:rPr lang="en-US" sz="2200" dirty="0" err="1" smtClean="0"/>
              <a:t>thmoid</a:t>
            </a:r>
            <a:r>
              <a:rPr lang="en-US" sz="2200" dirty="0" smtClean="0"/>
              <a:t>, maxillary sinus, nasal </a:t>
            </a:r>
            <a:r>
              <a:rPr lang="en-US" sz="2200" dirty="0" err="1" smtClean="0"/>
              <a:t>fossa</a:t>
            </a:r>
            <a:r>
              <a:rPr lang="en-US" sz="2200" dirty="0" smtClean="0"/>
              <a:t>, and sphenoid </a:t>
            </a:r>
          </a:p>
          <a:p>
            <a:pPr lvl="1"/>
            <a:r>
              <a:rPr lang="en-US" sz="2200" dirty="0" smtClean="0"/>
              <a:t>Arise more frequently from the ophthalmic and maxillary divisions of the trigeminal nerves, but they can also originate from sympathetic fibers of the carotid plexus or parasympathetic fibers of the </a:t>
            </a:r>
            <a:r>
              <a:rPr lang="en-US" sz="2200" dirty="0" err="1" smtClean="0"/>
              <a:t>pterygopalatine</a:t>
            </a:r>
            <a:r>
              <a:rPr lang="en-US" sz="2200" dirty="0" smtClean="0"/>
              <a:t> ganglion</a:t>
            </a:r>
          </a:p>
          <a:p>
            <a:pPr lvl="1"/>
            <a:r>
              <a:rPr lang="en-US" sz="2200" dirty="0" smtClean="0"/>
              <a:t>Differential </a:t>
            </a:r>
            <a:r>
              <a:rPr lang="en-US" sz="2200" dirty="0" err="1" smtClean="0"/>
              <a:t>Dx</a:t>
            </a:r>
            <a:r>
              <a:rPr lang="en-US" sz="2200" dirty="0" smtClean="0"/>
              <a:t>: </a:t>
            </a:r>
            <a:r>
              <a:rPr lang="en-US" sz="2200" dirty="0" err="1" smtClean="0"/>
              <a:t>neurofibroma</a:t>
            </a:r>
            <a:r>
              <a:rPr lang="en-US" sz="2200" dirty="0" smtClean="0"/>
              <a:t>, solitary fibrous tumor, </a:t>
            </a:r>
            <a:r>
              <a:rPr lang="en-US" sz="2200" dirty="0" err="1" smtClean="0"/>
              <a:t>leiomyoma</a:t>
            </a:r>
            <a:r>
              <a:rPr lang="en-US" sz="2200" dirty="0" smtClean="0"/>
              <a:t>, fibrous </a:t>
            </a:r>
            <a:r>
              <a:rPr lang="en-US" sz="2200" dirty="0" err="1" smtClean="0"/>
              <a:t>histiocytoma</a:t>
            </a:r>
            <a:r>
              <a:rPr lang="en-US" sz="2200" dirty="0" smtClean="0"/>
              <a:t>, and </a:t>
            </a:r>
            <a:r>
              <a:rPr lang="en-US" sz="2200" dirty="0" err="1" smtClean="0"/>
              <a:t>fibrosarcoma</a:t>
            </a:r>
            <a:endParaRPr lang="en-US" sz="2200" dirty="0" smtClean="0"/>
          </a:p>
          <a:p>
            <a:pPr lvl="1"/>
            <a:r>
              <a:rPr lang="en-US" sz="2200" dirty="0" smtClean="0"/>
              <a:t>Endoscopic resection</a:t>
            </a:r>
          </a:p>
          <a:p>
            <a:pPr lvl="1"/>
            <a:r>
              <a:rPr lang="en-US" sz="2200" dirty="0" smtClean="0"/>
              <a:t>Strongly S-100 positive</a:t>
            </a:r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Schwannoma</a:t>
            </a:r>
            <a:r>
              <a:rPr lang="en-US" dirty="0" smtClean="0"/>
              <a:t>: Endoscopy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Well-delineated but non- encapsulated globular, firm to rubbery yellow-tan mass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2040922"/>
            <a:ext cx="4100579" cy="3519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Schwannoma</a:t>
            </a:r>
            <a:r>
              <a:rPr lang="en-US" dirty="0" smtClean="0"/>
              <a:t>: MRI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410" y="1371600"/>
            <a:ext cx="4501609" cy="5269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COCLIA Questions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Acute Invasive Fungal Sinusitis: Physical Exam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Necrosis, or rarely fungal spores. Often nasal endoscopy can just show edema and changes similar to noninvasive sinusitis </a:t>
            </a:r>
            <a:endParaRPr lang="en-US" sz="2400" dirty="0"/>
          </a:p>
        </p:txBody>
      </p:sp>
      <p:pic>
        <p:nvPicPr>
          <p:cNvPr id="6" name="Picture 13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057400"/>
            <a:ext cx="4114800" cy="3005138"/>
          </a:xfrm>
          <a:prstGeom prst="rect">
            <a:avLst/>
          </a:prstGeom>
          <a:noFill/>
        </p:spPr>
      </p:pic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0" y="5872163"/>
            <a:ext cx="9144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63500" rIns="127000" bIns="0">
            <a:prstTxWarp prst="textNoShape">
              <a:avLst/>
            </a:prstTxWarp>
          </a:bodyPr>
          <a:lstStyle/>
          <a:p>
            <a:r>
              <a:rPr lang="en-US" sz="1300">
                <a:latin typeface="Helvetica" pitchFamily="-111" charset="0"/>
                <a:ea typeface="Helvetica" pitchFamily="-111" charset="0"/>
                <a:cs typeface="Helvetica" pitchFamily="-111" charset="0"/>
              </a:rPr>
              <a:t>From: </a:t>
            </a:r>
            <a:r>
              <a:rPr lang="en-US" sz="1300" b="1">
                <a:latin typeface="Helvetica" pitchFamily="-111" charset="0"/>
                <a:ea typeface="Helvetica" pitchFamily="-111" charset="0"/>
                <a:cs typeface="Helvetica" pitchFamily="-111" charset="0"/>
              </a:rPr>
              <a:t>An Approach to Fulminant Invasive Fungal Rhinosinusitis in the Immunocompromised Host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0" y="6462713"/>
            <a:ext cx="9144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0" rIns="127000" bIns="63500">
            <a:prstTxWarp prst="textNoShape">
              <a:avLst/>
            </a:prstTxWarp>
          </a:bodyPr>
          <a:lstStyle/>
          <a:p>
            <a:r>
              <a:rPr lang="en-US" sz="12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Arch </a:t>
            </a:r>
            <a:r>
              <a:rPr lang="en-US" sz="1200" dirty="0" err="1">
                <a:latin typeface="Helvetica" pitchFamily="-111" charset="0"/>
                <a:ea typeface="Helvetica" pitchFamily="-111" charset="0"/>
                <a:cs typeface="Helvetica" pitchFamily="-111" charset="0"/>
              </a:rPr>
              <a:t>Otolaryngol</a:t>
            </a:r>
            <a:r>
              <a:rPr lang="en-US" sz="12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 Head Neck Surg. 1998;124(5):520-526. doi:10.1001/archotol.124.5.520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4.5.1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Describe the classification of fungal sinusitis. Discuss the Bent and Kuhn criteria for allergic fungal sinusitis (AFS). Is AFS distinct from </a:t>
            </a:r>
            <a:r>
              <a:rPr lang="en-US" dirty="0" err="1" smtClean="0"/>
              <a:t>Eosinophilic</a:t>
            </a:r>
            <a:r>
              <a:rPr lang="en-US" dirty="0" smtClean="0"/>
              <a:t> </a:t>
            </a:r>
            <a:r>
              <a:rPr lang="en-US" dirty="0" err="1" smtClean="0"/>
              <a:t>Mucin</a:t>
            </a:r>
            <a:r>
              <a:rPr lang="en-US" dirty="0" smtClean="0"/>
              <a:t> </a:t>
            </a:r>
            <a:r>
              <a:rPr lang="en-US" dirty="0" err="1" smtClean="0"/>
              <a:t>Rhinosinusitis</a:t>
            </a:r>
            <a:r>
              <a:rPr lang="en-US" dirty="0" smtClean="0"/>
              <a:t> (EMRS)? 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Bent and Kuhn Criteria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2656751"/>
            <a:ext cx="6324600" cy="302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AFRS </a:t>
            </a:r>
            <a:r>
              <a:rPr lang="en-US" dirty="0" err="1" smtClean="0"/>
              <a:t>vs</a:t>
            </a:r>
            <a:r>
              <a:rPr lang="en-US" dirty="0" smtClean="0"/>
              <a:t> EMRS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Ferguson et al (2000</a:t>
            </a:r>
            <a:r>
              <a:rPr lang="en-US" dirty="0" smtClean="0"/>
              <a:t>) – “Significant clinical and immunological differences exist to distinguish AFS from EMRS. It is postulated that AFS is an allergic response to fungi in predisposed individuals, while EMRS occurs because of a systemic </a:t>
            </a:r>
            <a:r>
              <a:rPr lang="en-US" dirty="0" err="1" smtClean="0"/>
              <a:t>dysregulation</a:t>
            </a:r>
            <a:r>
              <a:rPr lang="en-US" dirty="0" smtClean="0"/>
              <a:t> of immunological controls. Because EMRS is a systemic disease, unilateral disease is not seen. In contrast, AFS, an allergic response to fungi, may occur unilaterally or bilaterally depending on the antigenic stimulation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2164" y="6275879"/>
            <a:ext cx="8531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Ferguson, B. J. (2000), </a:t>
            </a:r>
            <a:r>
              <a:rPr lang="en-US" sz="1000" dirty="0" err="1" smtClean="0"/>
              <a:t>Eosinophilic</a:t>
            </a:r>
            <a:r>
              <a:rPr lang="en-US" sz="1000" dirty="0" smtClean="0"/>
              <a:t> </a:t>
            </a:r>
            <a:r>
              <a:rPr lang="en-US" sz="1000" dirty="0" err="1" smtClean="0"/>
              <a:t>Mucin</a:t>
            </a:r>
            <a:r>
              <a:rPr lang="en-US" sz="1000" dirty="0" smtClean="0"/>
              <a:t> </a:t>
            </a:r>
            <a:r>
              <a:rPr lang="en-US" sz="1000" dirty="0" err="1" smtClean="0"/>
              <a:t>Rhinosinusitis</a:t>
            </a:r>
            <a:r>
              <a:rPr lang="en-US" sz="1000" dirty="0" smtClean="0"/>
              <a:t>: A Distinct </a:t>
            </a:r>
            <a:r>
              <a:rPr lang="en-US" sz="1000" dirty="0" err="1" smtClean="0"/>
              <a:t>Clinicopathological</a:t>
            </a:r>
            <a:r>
              <a:rPr lang="en-US" sz="1000" dirty="0" smtClean="0"/>
              <a:t> Entity . The Laryngoscope, 110: 799–813. </a:t>
            </a:r>
            <a:r>
              <a:rPr lang="en-US" sz="1000" dirty="0" err="1" smtClean="0"/>
              <a:t>doi</a:t>
            </a:r>
            <a:r>
              <a:rPr lang="en-US" sz="1000" dirty="0" smtClean="0"/>
              <a:t>: 10.1097/00005537-200005000-00010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4.5.2</a:t>
            </a:r>
            <a:br>
              <a:rPr lang="en-US" dirty="0" smtClean="0"/>
            </a:br>
            <a:r>
              <a:rPr lang="en-US" dirty="0" smtClean="0"/>
              <a:t>What organisms are responsible for non-invasive and invasive fungal sinusitis?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88358" y="1591070"/>
            <a:ext cx="7167284" cy="4081463"/>
          </a:xfrm>
        </p:spPr>
        <p:txBody>
          <a:bodyPr>
            <a:normAutofit fontScale="92500" lnSpcReduction="20000"/>
          </a:bodyPr>
          <a:lstStyle/>
          <a:p>
            <a:pPr marL="342900" lvl="2" indent="-342900">
              <a:spcBef>
                <a:spcPts val="2200"/>
              </a:spcBef>
            </a:pPr>
            <a:r>
              <a:rPr lang="en-US" sz="2400" dirty="0" smtClean="0"/>
              <a:t>Invasive: Most commonly in both acute and chronic is </a:t>
            </a:r>
            <a:r>
              <a:rPr lang="en-US" sz="2400" b="1" dirty="0" err="1" smtClean="0"/>
              <a:t>Aspergillus</a:t>
            </a:r>
            <a:r>
              <a:rPr lang="en-US" sz="2400" dirty="0" smtClean="0"/>
              <a:t> – </a:t>
            </a:r>
            <a:r>
              <a:rPr lang="en-US" sz="2400" i="1" dirty="0" err="1" smtClean="0"/>
              <a:t>Aspergillus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fumigatus</a:t>
            </a:r>
            <a:r>
              <a:rPr lang="en-US" sz="2400" i="1" dirty="0" smtClean="0"/>
              <a:t> </a:t>
            </a:r>
            <a:r>
              <a:rPr lang="en-US" sz="2400" dirty="0" smtClean="0"/>
              <a:t>(more common) or </a:t>
            </a:r>
            <a:r>
              <a:rPr lang="en-US" sz="2400" i="1" dirty="0" err="1" smtClean="0"/>
              <a:t>Aspergillus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flavus</a:t>
            </a:r>
            <a:r>
              <a:rPr lang="en-US" sz="2400" i="1" dirty="0" smtClean="0"/>
              <a:t> </a:t>
            </a:r>
            <a:r>
              <a:rPr lang="en-US" sz="2400" dirty="0" smtClean="0"/>
              <a:t>(Sudan, India)</a:t>
            </a:r>
            <a:r>
              <a:rPr lang="en-US" sz="2400" i="1" dirty="0" smtClean="0"/>
              <a:t>. </a:t>
            </a:r>
            <a:r>
              <a:rPr lang="en-US" sz="2400" i="1" dirty="0" err="1" smtClean="0"/>
              <a:t>Scedosporium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apiospermum</a:t>
            </a:r>
            <a:r>
              <a:rPr lang="en-US" sz="2400" i="1" dirty="0" smtClean="0"/>
              <a:t> </a:t>
            </a:r>
            <a:r>
              <a:rPr lang="en-US" sz="2400" dirty="0" smtClean="0"/>
              <a:t>or </a:t>
            </a:r>
            <a:r>
              <a:rPr lang="en-US" sz="2400" i="1" dirty="0" err="1" smtClean="0"/>
              <a:t>Pseudallescheria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boydii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Fusarium</a:t>
            </a:r>
            <a:r>
              <a:rPr lang="en-US" sz="2400" i="1" dirty="0" smtClean="0"/>
              <a:t>, </a:t>
            </a:r>
            <a:r>
              <a:rPr lang="en-US" sz="2400" dirty="0" smtClean="0"/>
              <a:t>the </a:t>
            </a:r>
            <a:r>
              <a:rPr lang="en-US" sz="2400" dirty="0" err="1" smtClean="0"/>
              <a:t>Zygomycetes</a:t>
            </a:r>
            <a:r>
              <a:rPr lang="en-US" sz="2400" dirty="0" smtClean="0"/>
              <a:t> (which cause </a:t>
            </a:r>
            <a:r>
              <a:rPr lang="en-US" sz="2400" dirty="0" err="1" smtClean="0"/>
              <a:t>mucormycosis</a:t>
            </a:r>
            <a:r>
              <a:rPr lang="en-US" sz="2400" dirty="0" smtClean="0"/>
              <a:t>), and even, rarely, </a:t>
            </a:r>
            <a:r>
              <a:rPr lang="en-US" sz="2400" dirty="0" err="1" smtClean="0"/>
              <a:t>Basidiomycetes</a:t>
            </a:r>
            <a:endParaRPr lang="en-US" sz="2400" dirty="0" smtClean="0"/>
          </a:p>
          <a:p>
            <a:pPr marL="342900" lvl="2" indent="-342900">
              <a:spcBef>
                <a:spcPts val="2200"/>
              </a:spcBef>
            </a:pPr>
            <a:r>
              <a:rPr lang="en-US" sz="2400" dirty="0" smtClean="0"/>
              <a:t>Fungus Balls: </a:t>
            </a:r>
            <a:r>
              <a:rPr lang="en-US" sz="2400" i="1" dirty="0" err="1" smtClean="0"/>
              <a:t>Aspergillus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flavus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Aspergillus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fumigatus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Mucor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Alternaria</a:t>
            </a:r>
            <a:endParaRPr lang="en-US" sz="2400" i="1" dirty="0" smtClean="0"/>
          </a:p>
          <a:p>
            <a:pPr marL="342900" lvl="2" indent="-342900">
              <a:spcBef>
                <a:spcPts val="2200"/>
              </a:spcBef>
            </a:pPr>
            <a:r>
              <a:rPr lang="en-US" sz="2400" dirty="0" smtClean="0"/>
              <a:t>AFRS: North American Organisms: </a:t>
            </a:r>
            <a:r>
              <a:rPr lang="en-US" sz="2400" i="1" dirty="0" err="1" smtClean="0"/>
              <a:t>Bipolaris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Exserohilum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robustum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Curvularia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lunata</a:t>
            </a:r>
            <a:r>
              <a:rPr lang="en-US" sz="2400" i="1" dirty="0" smtClean="0"/>
              <a:t>, </a:t>
            </a:r>
            <a:r>
              <a:rPr lang="en-US" sz="2400" dirty="0" smtClean="0"/>
              <a:t>and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Alternaria</a:t>
            </a:r>
            <a:r>
              <a:rPr lang="en-US" sz="2400" dirty="0" smtClean="0"/>
              <a:t>. </a:t>
            </a:r>
          </a:p>
          <a:p>
            <a:pPr marL="342900" lvl="2" indent="-342900">
              <a:spcBef>
                <a:spcPts val="2200"/>
              </a:spcBef>
            </a:pPr>
            <a:endParaRPr lang="en-US" sz="2400" i="1" dirty="0" smtClean="0"/>
          </a:p>
          <a:p>
            <a:pPr marL="342900" lvl="2" indent="-342900">
              <a:spcBef>
                <a:spcPts val="2200"/>
              </a:spcBef>
            </a:pPr>
            <a:endParaRPr lang="en-US" sz="24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4.5.3</a:t>
            </a:r>
            <a:br>
              <a:rPr lang="en-US" dirty="0" smtClean="0"/>
            </a:br>
            <a:r>
              <a:rPr lang="en-US" dirty="0" smtClean="0"/>
              <a:t>Describe radiographic findings of invasive and non-invasive fungal sinusitis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2" indent="-342900">
              <a:spcBef>
                <a:spcPts val="2200"/>
              </a:spcBef>
            </a:pPr>
            <a:r>
              <a:rPr lang="en-US" sz="2600" dirty="0" smtClean="0"/>
              <a:t>Invasive: CT sinus – often shows changes that are indistinguishable from other causes of sinusitis, though may show bony erosion or soft tissue invasion</a:t>
            </a:r>
          </a:p>
          <a:p>
            <a:pPr marL="342900" lvl="2" indent="-342900">
              <a:spcBef>
                <a:spcPts val="2200"/>
              </a:spcBef>
            </a:pPr>
            <a:r>
              <a:rPr lang="en-US" sz="2600" dirty="0" smtClean="0"/>
              <a:t>Noninvasive: bony erosion is common, heterogeneity of </a:t>
            </a:r>
            <a:r>
              <a:rPr lang="en-US" sz="2600" dirty="0" err="1" smtClean="0"/>
              <a:t>opacification</a:t>
            </a:r>
            <a:endParaRPr lang="en-US" sz="2600" dirty="0" smtClean="0"/>
          </a:p>
          <a:p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4.5.5</a:t>
            </a:r>
            <a:br>
              <a:rPr lang="en-US" dirty="0" smtClean="0"/>
            </a:br>
            <a:r>
              <a:rPr lang="en-US" dirty="0" smtClean="0"/>
              <a:t>How is allergic fungal sinusitis treated? Is medical management effective? What is the role of antifungal therapy in chronic </a:t>
            </a:r>
            <a:r>
              <a:rPr lang="en-US" dirty="0" err="1" smtClean="0"/>
              <a:t>rhinosinusitis</a:t>
            </a:r>
            <a:r>
              <a:rPr lang="en-US" dirty="0" smtClean="0"/>
              <a:t>? 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AFRS: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FFAF03"/>
                </a:solidFill>
              </a:rPr>
              <a:t>SURGERY</a:t>
            </a:r>
            <a:r>
              <a:rPr lang="en-US" dirty="0" smtClean="0"/>
              <a:t> - Nasal </a:t>
            </a:r>
            <a:r>
              <a:rPr lang="en-US" dirty="0" err="1" smtClean="0"/>
              <a:t>polypectomy</a:t>
            </a:r>
            <a:r>
              <a:rPr lang="en-US" dirty="0" smtClean="0"/>
              <a:t>, removal of </a:t>
            </a:r>
            <a:r>
              <a:rPr lang="en-US" dirty="0" err="1" smtClean="0"/>
              <a:t>mucin</a:t>
            </a:r>
            <a:r>
              <a:rPr lang="en-US" dirty="0" smtClean="0"/>
              <a:t>, conservative </a:t>
            </a:r>
            <a:r>
              <a:rPr lang="en-US" dirty="0" err="1" smtClean="0"/>
              <a:t>nonmutilating</a:t>
            </a:r>
            <a:r>
              <a:rPr lang="en-US" dirty="0" smtClean="0"/>
              <a:t> ESS</a:t>
            </a:r>
          </a:p>
          <a:p>
            <a:r>
              <a:rPr lang="en-US" dirty="0" smtClean="0"/>
              <a:t>Prednisone 40-60mg Daily (taper over 2-4 weeks)</a:t>
            </a:r>
          </a:p>
          <a:p>
            <a:r>
              <a:rPr lang="en-US" dirty="0" smtClean="0"/>
              <a:t>Preoperative steroids can resolve </a:t>
            </a:r>
            <a:r>
              <a:rPr lang="en-US" dirty="0" err="1" smtClean="0"/>
              <a:t>eosinophilic</a:t>
            </a:r>
            <a:r>
              <a:rPr lang="en-US" dirty="0" smtClean="0"/>
              <a:t> process leading to a misdiagnosis of a fungal ball</a:t>
            </a:r>
          </a:p>
          <a:p>
            <a:r>
              <a:rPr lang="en-US" dirty="0" smtClean="0"/>
              <a:t>Maintenance – debridement, systemic and topical steroids, occasional antifungal therapy (no randomized controlled studies), irrigation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21" y="2057400"/>
            <a:ext cx="3776403" cy="3688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</a:t>
            </a:r>
            <a:r>
              <a:rPr lang="en-US" dirty="0" err="1" smtClean="0"/>
              <a:t>antifungals</a:t>
            </a:r>
            <a:r>
              <a:rPr lang="en-US" dirty="0" smtClean="0"/>
              <a:t> in CRS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spcBef>
                <a:spcPts val="2200"/>
              </a:spcBef>
              <a:buClr>
                <a:schemeClr val="bg2"/>
              </a:buClr>
            </a:pPr>
            <a:r>
              <a:rPr lang="en-US" sz="2400" dirty="0" smtClean="0"/>
              <a:t>Sacks et al (2011) – Cochrane review – 5 topical </a:t>
            </a:r>
            <a:r>
              <a:rPr lang="en-US" sz="2400" dirty="0" err="1" smtClean="0"/>
              <a:t>antifungals</a:t>
            </a:r>
            <a:r>
              <a:rPr lang="en-US" sz="2400" dirty="0" smtClean="0"/>
              <a:t> and 1 systemic antifungal – no evidence to support antifungal therapy in the management of CRS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33" y="582706"/>
            <a:ext cx="8531225" cy="788894"/>
          </a:xfrm>
        </p:spPr>
        <p:txBody>
          <a:bodyPr/>
          <a:lstStyle/>
          <a:p>
            <a:r>
              <a:rPr lang="en-US" dirty="0" smtClean="0"/>
              <a:t>Acute Invasive Fungal Sinusitis: </a:t>
            </a:r>
            <a:br>
              <a:rPr lang="en-US" dirty="0" smtClean="0"/>
            </a:br>
            <a:r>
              <a:rPr lang="en-US" dirty="0" smtClean="0"/>
              <a:t>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lvl="2" indent="-342900">
              <a:spcBef>
                <a:spcPts val="2000"/>
              </a:spcBef>
            </a:pPr>
            <a:r>
              <a:rPr lang="en-US" sz="2400" dirty="0" smtClean="0"/>
              <a:t>CT sinus – often shows changes that are indistinguishable from other causes of sinusitis, though may show bony erosion or soft tissue invasion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609" y="2057400"/>
            <a:ext cx="3175000" cy="4203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012" y="6469730"/>
            <a:ext cx="76354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http://www.surgery.wisc.edu/referring-physicians/newsletters/september-2011-otologic-head-neck-newsletter/targeted-review-fungal-sinus-infections/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4.5.6</a:t>
            </a:r>
            <a:br>
              <a:rPr lang="en-US" dirty="0" smtClean="0"/>
            </a:br>
            <a:r>
              <a:rPr lang="en-US" dirty="0" smtClean="0"/>
              <a:t>Is there a role for immunotherapy in treating allergic fungal sinusitis? 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AFRS: Immunotherapy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current literature, there are no double-blind, placebo-controlled studies comparing fungal desensitization in AFS patients with a control group, illustrating that there is a need for continued investigation and research for this confounding and fascinating disease.</a:t>
            </a:r>
          </a:p>
          <a:p>
            <a:r>
              <a:rPr lang="en-US" dirty="0" smtClean="0"/>
              <a:t>No serious systemic complications other than local reactions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4.5.8</a:t>
            </a:r>
            <a:br>
              <a:rPr lang="en-US" dirty="0" smtClean="0"/>
            </a:br>
            <a:r>
              <a:rPr lang="en-US" dirty="0" smtClean="0"/>
              <a:t>Discuss risk factors, clinical presentation and management of invasive fungal sinusitis?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826" y="531223"/>
            <a:ext cx="8531225" cy="7888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Acute Invasive Fungal Sinusitis: </a:t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 err="1" smtClean="0"/>
              <a:t>immunocompromised</a:t>
            </a:r>
            <a:r>
              <a:rPr lang="en-US" dirty="0" smtClean="0"/>
              <a:t> patient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2096183"/>
            <a:ext cx="7167284" cy="4081463"/>
          </a:xfrm>
        </p:spPr>
        <p:txBody>
          <a:bodyPr>
            <a:noAutofit/>
          </a:bodyPr>
          <a:lstStyle/>
          <a:p>
            <a:r>
              <a:rPr lang="en-US" sz="2000" dirty="0" err="1" smtClean="0"/>
              <a:t>s/p</a:t>
            </a:r>
            <a:r>
              <a:rPr lang="en-US" sz="2000" dirty="0" smtClean="0"/>
              <a:t> transplant, leukemia, diabetic/DKA, AIDS</a:t>
            </a:r>
          </a:p>
          <a:p>
            <a:r>
              <a:rPr lang="en-US" sz="2000" dirty="0" err="1" smtClean="0"/>
              <a:t>Mucor</a:t>
            </a:r>
            <a:r>
              <a:rPr lang="en-US" sz="2000" dirty="0" smtClean="0"/>
              <a:t> grows in </a:t>
            </a:r>
            <a:r>
              <a:rPr lang="en-US" sz="2000" dirty="0" err="1" smtClean="0"/>
              <a:t>acidotic</a:t>
            </a:r>
            <a:r>
              <a:rPr lang="en-US" sz="2000" dirty="0" smtClean="0"/>
              <a:t> conditions and with increased iron</a:t>
            </a:r>
          </a:p>
          <a:p>
            <a:r>
              <a:rPr lang="en-US" sz="2000" dirty="0" smtClean="0"/>
              <a:t>DKA can enhance growth</a:t>
            </a:r>
          </a:p>
          <a:p>
            <a:pPr lvl="1"/>
            <a:r>
              <a:rPr lang="en-US" dirty="0" smtClean="0"/>
              <a:t>Diabetic patients have altered </a:t>
            </a:r>
            <a:r>
              <a:rPr lang="en-US" dirty="0" err="1" smtClean="0"/>
              <a:t>transferrin</a:t>
            </a:r>
            <a:r>
              <a:rPr lang="en-US" dirty="0" smtClean="0"/>
              <a:t> binding, therefore higher free iron</a:t>
            </a:r>
          </a:p>
          <a:p>
            <a:r>
              <a:rPr lang="en-US" sz="2000" dirty="0" smtClean="0"/>
              <a:t>Dialysis patients on </a:t>
            </a:r>
            <a:r>
              <a:rPr lang="en-US" sz="2000" dirty="0" err="1" smtClean="0"/>
              <a:t>Deferoxamine</a:t>
            </a:r>
            <a:endParaRPr lang="en-US" sz="2000" dirty="0" smtClean="0"/>
          </a:p>
          <a:p>
            <a:r>
              <a:rPr lang="en-US" sz="2000" dirty="0" smtClean="0"/>
              <a:t>DKA is reversible, and prognosis is better – 80% survival (less than 50% survival in other </a:t>
            </a:r>
            <a:r>
              <a:rPr lang="en-US" sz="2000" dirty="0" err="1" smtClean="0"/>
              <a:t>immunosuppressed</a:t>
            </a:r>
            <a:r>
              <a:rPr lang="en-US" sz="2000" dirty="0" smtClean="0"/>
              <a:t> patients)</a:t>
            </a:r>
          </a:p>
          <a:p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Acute Invasive Fungal Sinusitis: Initial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>
              <a:spcBef>
                <a:spcPts val="2200"/>
              </a:spcBef>
            </a:pPr>
            <a:r>
              <a:rPr lang="en-US" sz="2200" dirty="0" smtClean="0"/>
              <a:t>Symptoms: Fever, localization of symptoms to the nose or </a:t>
            </a:r>
            <a:r>
              <a:rPr lang="en-US" sz="2200" dirty="0" err="1" smtClean="0"/>
              <a:t>paranasal</a:t>
            </a:r>
            <a:r>
              <a:rPr lang="en-US" sz="2200" dirty="0" smtClean="0"/>
              <a:t> sinus area – orbital swelling, facial pain, nasal congestion</a:t>
            </a:r>
          </a:p>
          <a:p>
            <a:pPr marL="342900" lvl="2" indent="-342900">
              <a:spcBef>
                <a:spcPts val="2200"/>
              </a:spcBef>
            </a:pPr>
            <a:r>
              <a:rPr lang="en-US" sz="2200" dirty="0" smtClean="0"/>
              <a:t>Numbness of nasal mucosa or cheeks precedes necrosis</a:t>
            </a:r>
          </a:p>
          <a:p>
            <a:pPr marL="342900" lvl="2" indent="-342900">
              <a:spcBef>
                <a:spcPts val="2200"/>
              </a:spcBef>
            </a:pPr>
            <a:r>
              <a:rPr lang="en-US" sz="2200" dirty="0" smtClean="0"/>
              <a:t>Always check hard palate</a:t>
            </a:r>
          </a:p>
          <a:p>
            <a:pPr marL="342900" lvl="2" indent="-342900">
              <a:spcBef>
                <a:spcPts val="2200"/>
              </a:spcBef>
            </a:pPr>
            <a:endParaRPr lang="en-US" sz="2200" dirty="0" smtClean="0"/>
          </a:p>
          <a:p>
            <a:pPr marL="342900" lvl="2" indent="-342900">
              <a:spcBef>
                <a:spcPts val="2200"/>
              </a:spcBef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Acute Invasive Fungal Sinusitis: Physical Exam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Necrosis, or rarely fungal spores. Often nasal endoscopy can just show edema and changes similar to noninvasive sinusitis </a:t>
            </a:r>
            <a:endParaRPr lang="en-US" sz="2400" dirty="0"/>
          </a:p>
        </p:txBody>
      </p:sp>
      <p:pic>
        <p:nvPicPr>
          <p:cNvPr id="6" name="Picture 13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057400"/>
            <a:ext cx="4114800" cy="3005138"/>
          </a:xfrm>
          <a:prstGeom prst="rect">
            <a:avLst/>
          </a:prstGeom>
          <a:noFill/>
        </p:spPr>
      </p:pic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0" y="5872163"/>
            <a:ext cx="9144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63500" rIns="127000" bIns="0">
            <a:prstTxWarp prst="textNoShape">
              <a:avLst/>
            </a:prstTxWarp>
          </a:bodyPr>
          <a:lstStyle/>
          <a:p>
            <a:r>
              <a:rPr lang="en-US" sz="1300">
                <a:latin typeface="Helvetica" pitchFamily="-111" charset="0"/>
                <a:ea typeface="Helvetica" pitchFamily="-111" charset="0"/>
                <a:cs typeface="Helvetica" pitchFamily="-111" charset="0"/>
              </a:rPr>
              <a:t>From: </a:t>
            </a:r>
            <a:r>
              <a:rPr lang="en-US" sz="1300" b="1">
                <a:latin typeface="Helvetica" pitchFamily="-111" charset="0"/>
                <a:ea typeface="Helvetica" pitchFamily="-111" charset="0"/>
                <a:cs typeface="Helvetica" pitchFamily="-111" charset="0"/>
              </a:rPr>
              <a:t>An Approach to Fulminant Invasive Fungal Rhinosinusitis in the Immunocompromised Host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0" y="6462713"/>
            <a:ext cx="9144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0" rIns="127000" bIns="63500">
            <a:prstTxWarp prst="textNoShape">
              <a:avLst/>
            </a:prstTxWarp>
          </a:bodyPr>
          <a:lstStyle/>
          <a:p>
            <a:r>
              <a:rPr lang="en-US" sz="12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Arch </a:t>
            </a:r>
            <a:r>
              <a:rPr lang="en-US" sz="1200" dirty="0" err="1">
                <a:latin typeface="Helvetica" pitchFamily="-111" charset="0"/>
                <a:ea typeface="Helvetica" pitchFamily="-111" charset="0"/>
                <a:cs typeface="Helvetica" pitchFamily="-111" charset="0"/>
              </a:rPr>
              <a:t>Otolaryngol</a:t>
            </a:r>
            <a:r>
              <a:rPr lang="en-US" sz="12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 Head Neck Surg. 1998;124(5):520-526. doi:10.1001/archotol.124.5.520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Acute Invasive Fungal Sinusitis:</a:t>
            </a:r>
            <a:br>
              <a:rPr lang="en-US" dirty="0" smtClean="0"/>
            </a:br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Reversal of underlying </a:t>
            </a:r>
            <a:r>
              <a:rPr lang="en-US" sz="2400" dirty="0" err="1" smtClean="0"/>
              <a:t>immunosuppression</a:t>
            </a:r>
            <a:endParaRPr lang="en-US" sz="2400" dirty="0" smtClean="0"/>
          </a:p>
          <a:p>
            <a:r>
              <a:rPr lang="en-US" sz="2400" dirty="0" smtClean="0"/>
              <a:t>Wide/aggressive surgical debridement</a:t>
            </a:r>
          </a:p>
          <a:p>
            <a:r>
              <a:rPr lang="en-US" sz="2400" dirty="0" smtClean="0"/>
              <a:t>Topical and systemic antifungal therapy</a:t>
            </a:r>
          </a:p>
          <a:p>
            <a:pPr lvl="1"/>
            <a:r>
              <a:rPr lang="en-US" sz="2200" dirty="0" err="1" smtClean="0"/>
              <a:t>Amphotericin</a:t>
            </a:r>
            <a:r>
              <a:rPr lang="en-US" sz="2200" dirty="0" smtClean="0"/>
              <a:t> B – 0.6-1mg/kg/day up to 3g</a:t>
            </a:r>
          </a:p>
          <a:p>
            <a:pPr lvl="2"/>
            <a:r>
              <a:rPr lang="en-US" sz="2200" dirty="0" err="1" smtClean="0"/>
              <a:t>Nephrotoxic</a:t>
            </a:r>
            <a:r>
              <a:rPr lang="en-US" sz="2200" dirty="0" smtClean="0"/>
              <a:t> – ABLC is less </a:t>
            </a:r>
            <a:r>
              <a:rPr lang="en-US" sz="2200" dirty="0" err="1" smtClean="0"/>
              <a:t>nephrotoxic</a:t>
            </a:r>
            <a:r>
              <a:rPr lang="en-US" sz="2200" dirty="0" smtClean="0"/>
              <a:t> (delivered through </a:t>
            </a:r>
            <a:r>
              <a:rPr lang="en-US" sz="2200" dirty="0" err="1" smtClean="0"/>
              <a:t>liposomes</a:t>
            </a:r>
            <a:r>
              <a:rPr lang="en-US" sz="2200" dirty="0" smtClean="0"/>
              <a:t>)</a:t>
            </a:r>
          </a:p>
          <a:p>
            <a:pPr lvl="2"/>
            <a:r>
              <a:rPr lang="en-US" sz="2200" dirty="0" smtClean="0"/>
              <a:t>20 ml of </a:t>
            </a:r>
            <a:r>
              <a:rPr lang="en-US" sz="2200" dirty="0" err="1" smtClean="0"/>
              <a:t>Amphotericin</a:t>
            </a:r>
            <a:r>
              <a:rPr lang="en-US" sz="2200" dirty="0" smtClean="0"/>
              <a:t> B nasal saline irrigation</a:t>
            </a:r>
          </a:p>
          <a:p>
            <a:pPr lvl="1"/>
            <a:r>
              <a:rPr lang="en-US" sz="2200" dirty="0" err="1" smtClean="0"/>
              <a:t>Posaconazole</a:t>
            </a:r>
            <a:r>
              <a:rPr lang="en-US" sz="2200" dirty="0" smtClean="0"/>
              <a:t>, </a:t>
            </a:r>
            <a:r>
              <a:rPr lang="en-US" sz="2200" dirty="0" err="1" smtClean="0"/>
              <a:t>Voriconazole</a:t>
            </a:r>
            <a:endParaRPr lang="en-US" sz="22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4.5.9</a:t>
            </a:r>
            <a:br>
              <a:rPr lang="en-US" dirty="0" smtClean="0"/>
            </a:br>
            <a:r>
              <a:rPr lang="en-US" dirty="0" smtClean="0"/>
              <a:t>You are called to the ICU to evaluate a </a:t>
            </a:r>
            <a:r>
              <a:rPr lang="en-US" dirty="0" err="1" smtClean="0"/>
              <a:t>neutropenic</a:t>
            </a:r>
            <a:r>
              <a:rPr lang="en-US" dirty="0" smtClean="0"/>
              <a:t> patient for invasive fungal sinusitis. Review a systematic approach to the diagnosis and management of this problem. 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/>
          <p:cNvSpPr>
            <a:spLocks noChangeArrowheads="1"/>
          </p:cNvSpPr>
          <p:nvPr/>
        </p:nvSpPr>
        <p:spPr bwMode="auto">
          <a:xfrm>
            <a:off x="0" y="687388"/>
            <a:ext cx="91440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339" name="Date Placeholder 3"/>
          <p:cNvSpPr txBox="1">
            <a:spLocks noGrp="1"/>
          </p:cNvSpPr>
          <p:nvPr/>
        </p:nvSpPr>
        <p:spPr bwMode="auto">
          <a:xfrm>
            <a:off x="0" y="6223000"/>
            <a:ext cx="2540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63500" rIns="127000" bIns="63500" anchor="ctr">
            <a:prstTxWarp prst="textNoShape">
              <a:avLst/>
            </a:prstTxWarp>
          </a:bodyPr>
          <a:lstStyle/>
          <a:p>
            <a:r>
              <a:rPr lang="en-US" sz="1100">
                <a:solidFill>
                  <a:srgbClr val="999999"/>
                </a:solidFill>
                <a:latin typeface="Helvetica" pitchFamily="-111" charset="0"/>
              </a:rPr>
              <a:t>Date of download:  1/4/2015</a:t>
            </a:r>
          </a:p>
        </p:txBody>
      </p:sp>
      <p:sp>
        <p:nvSpPr>
          <p:cNvPr id="14340" name="Footer Placeholder 4"/>
          <p:cNvSpPr txBox="1">
            <a:spLocks noGrp="1"/>
          </p:cNvSpPr>
          <p:nvPr/>
        </p:nvSpPr>
        <p:spPr bwMode="auto">
          <a:xfrm>
            <a:off x="2971800" y="6223000"/>
            <a:ext cx="32004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100">
                <a:solidFill>
                  <a:srgbClr val="999999"/>
                </a:solidFill>
                <a:latin typeface="Helvetica" pitchFamily="-111" charset="0"/>
              </a:rPr>
              <a:t>Copyright © 2015 American Medical Association. All rights reserved.</a:t>
            </a:r>
          </a:p>
        </p:txBody>
      </p:sp>
      <p:sp>
        <p:nvSpPr>
          <p:cNvPr id="14341" name="Text Placeholder 2"/>
          <p:cNvSpPr txBox="1">
            <a:spLocks/>
          </p:cNvSpPr>
          <p:nvPr/>
        </p:nvSpPr>
        <p:spPr bwMode="auto">
          <a:xfrm>
            <a:off x="0" y="692150"/>
            <a:ext cx="9144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63500" rIns="127000" bIns="0">
            <a:prstTxWarp prst="textNoShape">
              <a:avLst/>
            </a:prstTxWarp>
          </a:bodyPr>
          <a:lstStyle/>
          <a:p>
            <a:r>
              <a:rPr lang="en-US" sz="1300">
                <a:latin typeface="Helvetica" pitchFamily="-111" charset="0"/>
                <a:ea typeface="Helvetica" pitchFamily="-111" charset="0"/>
                <a:cs typeface="Helvetica" pitchFamily="-111" charset="0"/>
              </a:rPr>
              <a:t>From: </a:t>
            </a:r>
            <a:r>
              <a:rPr lang="en-US" sz="1300" b="1">
                <a:latin typeface="Helvetica" pitchFamily="-111" charset="0"/>
                <a:ea typeface="Helvetica" pitchFamily="-111" charset="0"/>
                <a:cs typeface="Helvetica" pitchFamily="-111" charset="0"/>
              </a:rPr>
              <a:t>An Approach to Fulminant Invasive Fungal Rhinosinusitis in the Immunocompromised Host</a:t>
            </a:r>
          </a:p>
        </p:txBody>
      </p:sp>
      <p:cxnSp>
        <p:nvCxnSpPr>
          <p:cNvPr id="14342" name="Straight Connector 8"/>
          <p:cNvCxnSpPr>
            <a:cxnSpLocks noChangeShapeType="1"/>
          </p:cNvCxnSpPr>
          <p:nvPr/>
        </p:nvCxnSpPr>
        <p:spPr bwMode="auto">
          <a:xfrm flipV="1">
            <a:off x="0" y="6215063"/>
            <a:ext cx="9144000" cy="7937"/>
          </a:xfrm>
          <a:prstGeom prst="line">
            <a:avLst/>
          </a:prstGeom>
          <a:noFill/>
          <a:ln w="12700">
            <a:solidFill>
              <a:srgbClr val="999999"/>
            </a:solidFill>
            <a:round/>
            <a:headEnd/>
            <a:tailEnd/>
          </a:ln>
        </p:spPr>
      </p:cxnSp>
      <p:sp>
        <p:nvSpPr>
          <p:cNvPr id="14343" name="Text Placeholder 2"/>
          <p:cNvSpPr txBox="1">
            <a:spLocks/>
          </p:cNvSpPr>
          <p:nvPr/>
        </p:nvSpPr>
        <p:spPr bwMode="auto">
          <a:xfrm>
            <a:off x="0" y="977900"/>
            <a:ext cx="9144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0" rIns="127000" bIns="63500">
            <a:prstTxWarp prst="textNoShape">
              <a:avLst/>
            </a:prstTxWarp>
          </a:bodyPr>
          <a:lstStyle/>
          <a:p>
            <a:r>
              <a:rPr lang="en-US" sz="12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Arch </a:t>
            </a:r>
            <a:r>
              <a:rPr lang="en-US" sz="1200" dirty="0" err="1">
                <a:latin typeface="Helvetica" pitchFamily="-111" charset="0"/>
                <a:ea typeface="Helvetica" pitchFamily="-111" charset="0"/>
                <a:cs typeface="Helvetica" pitchFamily="-111" charset="0"/>
              </a:rPr>
              <a:t>Otolaryngol</a:t>
            </a:r>
            <a:r>
              <a:rPr lang="en-US" sz="12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 Head Neck Surg. 1998;124(5):520-526. doi:10.1001/archotol.124.5.520</a:t>
            </a:r>
          </a:p>
        </p:txBody>
      </p:sp>
      <p:sp>
        <p:nvSpPr>
          <p:cNvPr id="14344" name="Text Placeholder 2"/>
          <p:cNvSpPr txBox="1">
            <a:spLocks/>
          </p:cNvSpPr>
          <p:nvPr/>
        </p:nvSpPr>
        <p:spPr bwMode="auto">
          <a:xfrm>
            <a:off x="0" y="5816600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0" rIns="0" bIns="63500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n-US" sz="12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Algorithm for the diagnosis and management of invasive fungal </a:t>
            </a:r>
            <a:r>
              <a:rPr lang="en-US" sz="1200" dirty="0" err="1">
                <a:latin typeface="Helvetica" pitchFamily="-111" charset="0"/>
                <a:ea typeface="Helvetica" pitchFamily="-111" charset="0"/>
                <a:cs typeface="Helvetica" pitchFamily="-111" charset="0"/>
              </a:rPr>
              <a:t>rhinosinusitis</a:t>
            </a:r>
            <a:r>
              <a:rPr lang="en-US" sz="12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. AIDS indicates acquired immunodeficiency syndrome; WBC, white blood cell; CT, computed </a:t>
            </a:r>
            <a:r>
              <a:rPr lang="en-US" sz="1200" dirty="0" err="1">
                <a:latin typeface="Helvetica" pitchFamily="-111" charset="0"/>
                <a:ea typeface="Helvetica" pitchFamily="-111" charset="0"/>
                <a:cs typeface="Helvetica" pitchFamily="-111" charset="0"/>
              </a:rPr>
              <a:t>tomographic</a:t>
            </a:r>
            <a:r>
              <a:rPr lang="en-US" sz="12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; and GCSF, granulocyte colony–stimulating factor.
</a:t>
            </a:r>
          </a:p>
        </p:txBody>
      </p:sp>
      <p:sp>
        <p:nvSpPr>
          <p:cNvPr id="14345" name="TextBox 11"/>
          <p:cNvSpPr txBox="1">
            <a:spLocks noChangeArrowheads="1"/>
          </p:cNvSpPr>
          <p:nvPr/>
        </p:nvSpPr>
        <p:spPr bwMode="auto">
          <a:xfrm>
            <a:off x="0" y="5573583"/>
            <a:ext cx="9144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0" rIns="0" bIns="63500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Figure Legend: </a:t>
            </a:r>
          </a:p>
        </p:txBody>
      </p:sp>
      <p:cxnSp>
        <p:nvCxnSpPr>
          <p:cNvPr id="14346" name="Straight Connector 5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38100">
            <a:solidFill>
              <a:srgbClr val="999999"/>
            </a:solidFill>
            <a:round/>
            <a:headEnd/>
            <a:tailEnd/>
          </a:ln>
        </p:spPr>
      </p:cxnSp>
      <p:pic>
        <p:nvPicPr>
          <p:cNvPr id="14347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127000"/>
            <a:ext cx="2641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13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2447" y="546100"/>
            <a:ext cx="4313687" cy="5905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4.5.10</a:t>
            </a:r>
            <a:br>
              <a:rPr lang="en-US" dirty="0" smtClean="0"/>
            </a:br>
            <a:r>
              <a:rPr lang="en-US" dirty="0" smtClean="0"/>
              <a:t>Should frozen sections be routinely employed for early diagnosis of invasive fungal sinusitis? 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2775" y="479740"/>
            <a:ext cx="7918450" cy="7888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Acute Invasive Fungal Sinusitis: </a:t>
            </a:r>
            <a:br>
              <a:rPr lang="en-US" dirty="0" smtClean="0"/>
            </a:br>
            <a:r>
              <a:rPr lang="en-US" dirty="0" smtClean="0"/>
              <a:t>More Imaging</a:t>
            </a:r>
            <a:endParaRPr lang="en-US" dirty="0"/>
          </a:p>
        </p:txBody>
      </p:sp>
      <p:pic>
        <p:nvPicPr>
          <p:cNvPr id="10" name="Picture 13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0738" y="1756265"/>
            <a:ext cx="6016625" cy="3549160"/>
          </a:xfrm>
          <a:prstGeom prst="rect">
            <a:avLst/>
          </a:prstGeom>
          <a:noFill/>
        </p:spPr>
      </p:pic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0" y="6086475"/>
            <a:ext cx="9144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63500" rIns="127000" bIns="0">
            <a:prstTxWarp prst="textNoShape">
              <a:avLst/>
            </a:prstTxWarp>
          </a:bodyPr>
          <a:lstStyle/>
          <a:p>
            <a:r>
              <a:rPr lang="en-US" sz="13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From: </a:t>
            </a:r>
            <a:r>
              <a:rPr lang="en-US" sz="1300" b="1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An Approach to </a:t>
            </a:r>
            <a:r>
              <a:rPr lang="en-US" sz="1300" b="1" dirty="0" err="1">
                <a:latin typeface="Helvetica" pitchFamily="-111" charset="0"/>
                <a:ea typeface="Helvetica" pitchFamily="-111" charset="0"/>
                <a:cs typeface="Helvetica" pitchFamily="-111" charset="0"/>
              </a:rPr>
              <a:t>Fulminant</a:t>
            </a:r>
            <a:r>
              <a:rPr lang="en-US" sz="1300" b="1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 Invasive Fungal </a:t>
            </a:r>
            <a:r>
              <a:rPr lang="en-US" sz="1300" b="1" dirty="0" err="1">
                <a:latin typeface="Helvetica" pitchFamily="-111" charset="0"/>
                <a:ea typeface="Helvetica" pitchFamily="-111" charset="0"/>
                <a:cs typeface="Helvetica" pitchFamily="-111" charset="0"/>
              </a:rPr>
              <a:t>Rhinosinusitis</a:t>
            </a:r>
            <a:r>
              <a:rPr lang="en-US" sz="1300" b="1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 in the </a:t>
            </a:r>
            <a:r>
              <a:rPr lang="en-US" sz="1300" b="1" dirty="0" err="1">
                <a:latin typeface="Helvetica" pitchFamily="-111" charset="0"/>
                <a:ea typeface="Helvetica" pitchFamily="-111" charset="0"/>
                <a:cs typeface="Helvetica" pitchFamily="-111" charset="0"/>
              </a:rPr>
              <a:t>Immunocompromised</a:t>
            </a:r>
            <a:r>
              <a:rPr lang="en-US" sz="1300" b="1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 Host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0" y="6440469"/>
            <a:ext cx="9144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0" rIns="127000" bIns="63500">
            <a:prstTxWarp prst="textNoShape">
              <a:avLst/>
            </a:prstTxWarp>
          </a:bodyPr>
          <a:lstStyle/>
          <a:p>
            <a:r>
              <a:rPr lang="en-US" sz="12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Arch </a:t>
            </a:r>
            <a:r>
              <a:rPr lang="en-US" sz="1200" dirty="0" err="1">
                <a:latin typeface="Helvetica" pitchFamily="-111" charset="0"/>
                <a:ea typeface="Helvetica" pitchFamily="-111" charset="0"/>
                <a:cs typeface="Helvetica" pitchFamily="-111" charset="0"/>
              </a:rPr>
              <a:t>Otolaryngol</a:t>
            </a:r>
            <a:r>
              <a:rPr lang="en-US" sz="12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 Head Neck Surg. 1998;124(5):520-526. doi:10.1001/archotol.124.5.520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 bwMode="auto">
          <a:xfrm>
            <a:off x="0" y="54514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0" rIns="0" bIns="63500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n-US" sz="12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Evidence of invasive disease was frequently seen on computed </a:t>
            </a:r>
            <a:r>
              <a:rPr lang="en-US" sz="1200" dirty="0" err="1">
                <a:latin typeface="Helvetica" pitchFamily="-111" charset="0"/>
                <a:ea typeface="Helvetica" pitchFamily="-111" charset="0"/>
                <a:cs typeface="Helvetica" pitchFamily="-111" charset="0"/>
              </a:rPr>
              <a:t>tomographic</a:t>
            </a:r>
            <a:r>
              <a:rPr lang="en-US" sz="12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 scans of the </a:t>
            </a:r>
            <a:r>
              <a:rPr lang="en-US" sz="1200" dirty="0" err="1">
                <a:latin typeface="Helvetica" pitchFamily="-111" charset="0"/>
                <a:ea typeface="Helvetica" pitchFamily="-111" charset="0"/>
                <a:cs typeface="Helvetica" pitchFamily="-111" charset="0"/>
              </a:rPr>
              <a:t>paranasal</a:t>
            </a:r>
            <a:r>
              <a:rPr lang="en-US" sz="12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 sinuses. Coronal computed </a:t>
            </a:r>
            <a:r>
              <a:rPr lang="en-US" sz="1200" dirty="0" err="1">
                <a:latin typeface="Helvetica" pitchFamily="-111" charset="0"/>
                <a:ea typeface="Helvetica" pitchFamily="-111" charset="0"/>
                <a:cs typeface="Helvetica" pitchFamily="-111" charset="0"/>
              </a:rPr>
              <a:t>tomographic</a:t>
            </a:r>
            <a:r>
              <a:rPr lang="en-US" sz="12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 scans demonstrating (left) </a:t>
            </a:r>
            <a:r>
              <a:rPr lang="en-US" sz="1200" dirty="0" err="1">
                <a:latin typeface="Helvetica" pitchFamily="-111" charset="0"/>
                <a:ea typeface="Helvetica" pitchFamily="-111" charset="0"/>
                <a:cs typeface="Helvetica" pitchFamily="-111" charset="0"/>
              </a:rPr>
              <a:t>septal</a:t>
            </a:r>
            <a:r>
              <a:rPr lang="en-US" sz="1200" dirty="0">
                <a:latin typeface="Helvetica" pitchFamily="-111" charset="0"/>
                <a:ea typeface="Helvetica" pitchFamily="-111" charset="0"/>
                <a:cs typeface="Helvetica" pitchFamily="-111" charset="0"/>
              </a:rPr>
              <a:t> perforation (arrow) and (right) left orbital abscess secondary to invasive fungal disease (arrow).
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0" y="5181600"/>
            <a:ext cx="91440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0" rIns="0" bIns="63500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Figure Legend: </a:t>
            </a:r>
          </a:p>
        </p:txBody>
      </p:sp>
      <p:sp>
        <p:nvSpPr>
          <p:cNvPr id="15" name="Left Arrow 14"/>
          <p:cNvSpPr/>
          <p:nvPr/>
        </p:nvSpPr>
        <p:spPr>
          <a:xfrm>
            <a:off x="6659544" y="2745774"/>
            <a:ext cx="326112" cy="22309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 rot="3025724">
            <a:off x="3140971" y="3775440"/>
            <a:ext cx="549240" cy="3089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Acute Invasive Fungal Sinusitis:</a:t>
            </a:r>
            <a:br>
              <a:rPr lang="en-US" dirty="0" smtClean="0"/>
            </a:br>
            <a:r>
              <a:rPr lang="en-US" dirty="0" smtClean="0"/>
              <a:t>Biopsy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YES. – </a:t>
            </a:r>
            <a:r>
              <a:rPr lang="en-US" i="1" dirty="0" smtClean="0"/>
              <a:t>“</a:t>
            </a:r>
            <a:r>
              <a:rPr lang="en-US" i="1" dirty="0" smtClean="0"/>
              <a:t>Frozen-section biopsy is a useful tool for rapid and effective diagnosis in patients with suspected </a:t>
            </a:r>
            <a:r>
              <a:rPr lang="en-US" i="1" dirty="0" smtClean="0"/>
              <a:t>AIFRS</a:t>
            </a:r>
            <a:r>
              <a:rPr lang="en-US" i="1" dirty="0" smtClean="0"/>
              <a:t>. A positive frozen-section result is highly predictive of invasive disease and merits prompt surgical intervention</a:t>
            </a:r>
            <a:r>
              <a:rPr lang="en-US" i="1" dirty="0" smtClean="0"/>
              <a:t>.”</a:t>
            </a:r>
            <a:endParaRPr lang="en-US" i="1" dirty="0" smtClean="0"/>
          </a:p>
          <a:p>
            <a:r>
              <a:rPr lang="en-US" dirty="0" smtClean="0"/>
              <a:t>Biopsy </a:t>
            </a:r>
            <a:r>
              <a:rPr lang="en-US" dirty="0" smtClean="0"/>
              <a:t>for pathology and culture</a:t>
            </a:r>
          </a:p>
          <a:p>
            <a:r>
              <a:rPr lang="en-US" dirty="0" smtClean="0"/>
              <a:t>Histopathology – </a:t>
            </a:r>
            <a:r>
              <a:rPr lang="en-US" dirty="0" err="1" smtClean="0"/>
              <a:t>Hyphae</a:t>
            </a:r>
            <a:r>
              <a:rPr lang="en-US" dirty="0" smtClean="0"/>
              <a:t> within tissue</a:t>
            </a:r>
          </a:p>
          <a:p>
            <a:pPr lvl="1"/>
            <a:r>
              <a:rPr lang="en-US" dirty="0" smtClean="0"/>
              <a:t>Frozen section can be difficult to distinguish </a:t>
            </a:r>
            <a:r>
              <a:rPr lang="en-US" dirty="0" err="1" smtClean="0"/>
              <a:t>mucor</a:t>
            </a:r>
            <a:r>
              <a:rPr lang="en-US" dirty="0" smtClean="0"/>
              <a:t> and </a:t>
            </a:r>
            <a:r>
              <a:rPr lang="en-US" dirty="0" err="1" smtClean="0"/>
              <a:t>aspergillus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2775" y="6126163"/>
            <a:ext cx="8262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Ghadiali</a:t>
            </a:r>
            <a:r>
              <a:rPr lang="en-US" sz="1000" dirty="0" smtClean="0"/>
              <a:t> MT, Deckard NA, et al. Frozen-section biopsy analysis for acute invasive fungal </a:t>
            </a:r>
            <a:r>
              <a:rPr lang="en-US" sz="1000" dirty="0" err="1" smtClean="0"/>
              <a:t>rhinosinusitis</a:t>
            </a:r>
            <a:r>
              <a:rPr lang="en-US" sz="1000" dirty="0" smtClean="0"/>
              <a:t>. </a:t>
            </a:r>
            <a:r>
              <a:rPr lang="en-US" sz="1000" dirty="0" err="1" smtClean="0"/>
              <a:t>Otolaryngol</a:t>
            </a:r>
            <a:r>
              <a:rPr lang="en-US" sz="1000" dirty="0" smtClean="0"/>
              <a:t> Head Neck Surg. 2007 May;136(5):714-9. PMID:17478203 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4.8.1</a:t>
            </a:r>
            <a:br>
              <a:rPr lang="en-US" dirty="0" smtClean="0"/>
            </a:br>
            <a:r>
              <a:rPr lang="en-US" dirty="0" smtClean="0"/>
              <a:t>Describe the clinical presentation and classification system for Juvenile Nasopharyngeal </a:t>
            </a:r>
            <a:r>
              <a:rPr lang="en-US" dirty="0" err="1" smtClean="0"/>
              <a:t>Angiofibroma</a:t>
            </a:r>
            <a:r>
              <a:rPr lang="en-US" dirty="0" smtClean="0"/>
              <a:t> (JNA).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JNA: Classifications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868" y="1435100"/>
            <a:ext cx="7029852" cy="50861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0388" y="6593385"/>
            <a:ext cx="6512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Onerci</a:t>
            </a:r>
            <a:r>
              <a:rPr lang="en-US" sz="800" dirty="0"/>
              <a:t> M, </a:t>
            </a:r>
            <a:r>
              <a:rPr lang="en-US" sz="800" dirty="0" err="1"/>
              <a:t>Ogretmenoglu</a:t>
            </a:r>
            <a:r>
              <a:rPr lang="en-US" sz="800" dirty="0"/>
              <a:t> O, </a:t>
            </a:r>
            <a:r>
              <a:rPr lang="en-US" sz="800" dirty="0" err="1"/>
              <a:t>Yücel</a:t>
            </a:r>
            <a:r>
              <a:rPr lang="en-US" sz="800" dirty="0"/>
              <a:t> T. Juvenile nasopharyngeal </a:t>
            </a:r>
            <a:r>
              <a:rPr lang="en-US" sz="800" dirty="0" err="1"/>
              <a:t>angiofibroma</a:t>
            </a:r>
            <a:r>
              <a:rPr lang="en-US" sz="800" dirty="0"/>
              <a:t>: a revised staging system. </a:t>
            </a:r>
            <a:r>
              <a:rPr lang="en-US" sz="800" i="1" dirty="0" err="1"/>
              <a:t>Rhinology</a:t>
            </a:r>
            <a:r>
              <a:rPr lang="en-US" sz="800" i="1" dirty="0"/>
              <a:t>. </a:t>
            </a:r>
            <a:r>
              <a:rPr lang="en-US" sz="800" dirty="0"/>
              <a:t>2006;44:39-45. </a:t>
            </a:r>
            <a:endParaRPr lang="en-US" sz="800" dirty="0" smtClean="0"/>
          </a:p>
          <a:p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JNA: </a:t>
            </a:r>
            <a:r>
              <a:rPr lang="en-US" dirty="0" err="1" smtClean="0"/>
              <a:t>Fisch</a:t>
            </a:r>
            <a:r>
              <a:rPr lang="en-US" dirty="0" smtClean="0"/>
              <a:t> Classification (1983)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>
                <a:schemeClr val="accent1"/>
              </a:buClr>
              <a:buAutoNum type="romanUcPeriod"/>
            </a:pPr>
            <a:r>
              <a:rPr lang="en-US" dirty="0" smtClean="0"/>
              <a:t>Limited to Nasal Cavity</a:t>
            </a:r>
          </a:p>
          <a:p>
            <a:pPr marL="514350" indent="-514350">
              <a:buClr>
                <a:schemeClr val="accent1"/>
              </a:buClr>
              <a:buAutoNum type="romanUcPeriod"/>
            </a:pPr>
            <a:r>
              <a:rPr lang="en-US" dirty="0" smtClean="0"/>
              <a:t>Extends into PPF or sinuses with bony destruction</a:t>
            </a:r>
          </a:p>
          <a:p>
            <a:pPr marL="514350" indent="-514350">
              <a:buClr>
                <a:schemeClr val="accent1"/>
              </a:buClr>
              <a:buAutoNum type="romanUcPeriod"/>
            </a:pPr>
            <a:r>
              <a:rPr lang="en-US" dirty="0" smtClean="0"/>
              <a:t>Invades </a:t>
            </a:r>
            <a:r>
              <a:rPr lang="en-US" dirty="0" err="1" smtClean="0"/>
              <a:t>infratemporal</a:t>
            </a:r>
            <a:r>
              <a:rPr lang="en-US" dirty="0" smtClean="0"/>
              <a:t> </a:t>
            </a:r>
            <a:r>
              <a:rPr lang="en-US" dirty="0" err="1" smtClean="0"/>
              <a:t>fossa</a:t>
            </a:r>
            <a:r>
              <a:rPr lang="en-US" dirty="0" smtClean="0"/>
              <a:t>, orbit, or </a:t>
            </a:r>
            <a:r>
              <a:rPr lang="en-US" dirty="0" err="1" smtClean="0"/>
              <a:t>parasellar</a:t>
            </a:r>
            <a:r>
              <a:rPr lang="en-US" dirty="0" smtClean="0"/>
              <a:t> region</a:t>
            </a:r>
          </a:p>
          <a:p>
            <a:pPr marL="514350" indent="-514350">
              <a:buClr>
                <a:schemeClr val="accent1"/>
              </a:buClr>
              <a:buAutoNum type="romanUcPeriod"/>
            </a:pPr>
            <a:r>
              <a:rPr lang="en-US" dirty="0" smtClean="0"/>
              <a:t>Extends into cavernous sinus, optic </a:t>
            </a:r>
            <a:r>
              <a:rPr lang="en-US" dirty="0" err="1" smtClean="0"/>
              <a:t>chiasmal</a:t>
            </a:r>
            <a:r>
              <a:rPr lang="en-US" dirty="0" smtClean="0"/>
              <a:t> region, or pituitary </a:t>
            </a:r>
            <a:r>
              <a:rPr lang="en-US" dirty="0" err="1" smtClean="0"/>
              <a:t>fossa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JNA: Pittsburgh Classification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154" y="1872083"/>
            <a:ext cx="6328598" cy="3997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JNA: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Unilateral nasal obstruction, </a:t>
            </a:r>
            <a:r>
              <a:rPr lang="en-US" sz="2400" dirty="0" err="1" smtClean="0"/>
              <a:t>epistaxis</a:t>
            </a:r>
            <a:endParaRPr lang="en-US" sz="2400" dirty="0" smtClean="0"/>
          </a:p>
          <a:p>
            <a:r>
              <a:rPr lang="en-US" sz="2400" dirty="0" smtClean="0"/>
              <a:t>In advanced lesions, swelling of the cheek, </a:t>
            </a:r>
            <a:r>
              <a:rPr lang="en-US" sz="2400" dirty="0" err="1" smtClean="0"/>
              <a:t>proptosis</a:t>
            </a:r>
            <a:r>
              <a:rPr lang="en-US" sz="2400" dirty="0" smtClean="0"/>
              <a:t>, or headache may be present, indicating an involvement of the </a:t>
            </a:r>
            <a:r>
              <a:rPr lang="en-US" sz="2400" dirty="0" err="1" smtClean="0"/>
              <a:t>infratemporal</a:t>
            </a:r>
            <a:r>
              <a:rPr lang="en-US" sz="2400" dirty="0" smtClean="0"/>
              <a:t> </a:t>
            </a:r>
            <a:r>
              <a:rPr lang="en-US" sz="2400" dirty="0" err="1" smtClean="0"/>
              <a:t>fossa</a:t>
            </a:r>
            <a:r>
              <a:rPr lang="en-US" sz="2400" dirty="0" smtClean="0"/>
              <a:t>, the orbit, or the cranial </a:t>
            </a:r>
            <a:r>
              <a:rPr lang="en-US" sz="2400" dirty="0" err="1" smtClean="0"/>
              <a:t>fossa</a:t>
            </a:r>
            <a:r>
              <a:rPr lang="en-US" sz="2400" dirty="0" smtClean="0"/>
              <a:t>, respectively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4.8.2</a:t>
            </a:r>
            <a:br>
              <a:rPr lang="en-US" dirty="0" smtClean="0"/>
            </a:br>
            <a:r>
              <a:rPr lang="en-US" dirty="0" smtClean="0"/>
              <a:t>Describe the surgical approaches for excision of </a:t>
            </a:r>
            <a:r>
              <a:rPr lang="en-US" dirty="0" err="1" smtClean="0"/>
              <a:t>JNAs</a:t>
            </a:r>
            <a:r>
              <a:rPr lang="en-US" dirty="0" smtClean="0"/>
              <a:t> and compare the advantages and disadvantages of each approach. What is the role of </a:t>
            </a:r>
            <a:r>
              <a:rPr lang="en-US" dirty="0" err="1" smtClean="0"/>
              <a:t>embolization</a:t>
            </a:r>
            <a:r>
              <a:rPr lang="en-US" dirty="0" smtClean="0"/>
              <a:t> in the management of JNA?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JNA: Treatment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526049"/>
            <a:ext cx="8790703" cy="4806392"/>
          </a:xfrm>
        </p:spPr>
        <p:txBody>
          <a:bodyPr>
            <a:noAutofit/>
          </a:bodyPr>
          <a:lstStyle/>
          <a:p>
            <a:pPr lvl="2"/>
            <a:r>
              <a:rPr lang="en-US" sz="2200" dirty="0" smtClean="0"/>
              <a:t>Risks – bleeding, incomplete resection</a:t>
            </a:r>
          </a:p>
          <a:p>
            <a:pPr lvl="2"/>
            <a:r>
              <a:rPr lang="en-US" sz="2200" dirty="0" smtClean="0"/>
              <a:t>Preoperative </a:t>
            </a:r>
            <a:r>
              <a:rPr lang="en-US" sz="2200" dirty="0" err="1" smtClean="0"/>
              <a:t>embolization</a:t>
            </a:r>
            <a:r>
              <a:rPr lang="en-US" sz="2200" dirty="0" smtClean="0"/>
              <a:t> (within 48hrs prior to surgery)</a:t>
            </a:r>
          </a:p>
          <a:p>
            <a:pPr lvl="2"/>
            <a:r>
              <a:rPr lang="en-US" sz="2200" dirty="0" smtClean="0"/>
              <a:t>Internal maxillary artery, ascending pharyngeal artery</a:t>
            </a:r>
          </a:p>
          <a:p>
            <a:pPr lvl="2"/>
            <a:r>
              <a:rPr lang="en-US" sz="2200" dirty="0" smtClean="0"/>
              <a:t>Branches of the internal carotid are still difficult (</a:t>
            </a:r>
            <a:r>
              <a:rPr lang="en-US" sz="2200" dirty="0" err="1" smtClean="0"/>
              <a:t>neuro</a:t>
            </a:r>
            <a:r>
              <a:rPr lang="en-US" sz="2200" dirty="0" smtClean="0"/>
              <a:t> complications)</a:t>
            </a:r>
          </a:p>
          <a:p>
            <a:pPr lvl="2"/>
            <a:r>
              <a:rPr lang="en-US" sz="2200" b="1" dirty="0" smtClean="0"/>
              <a:t>Endoscopic resection</a:t>
            </a:r>
          </a:p>
          <a:p>
            <a:pPr lvl="2"/>
            <a:r>
              <a:rPr lang="en-US" sz="2200" dirty="0" smtClean="0"/>
              <a:t>Open approaches – </a:t>
            </a:r>
            <a:r>
              <a:rPr lang="en-US" sz="2200" dirty="0" err="1" smtClean="0"/>
              <a:t>midface</a:t>
            </a:r>
            <a:r>
              <a:rPr lang="en-US" sz="2200" dirty="0" smtClean="0"/>
              <a:t> </a:t>
            </a:r>
            <a:r>
              <a:rPr lang="en-US" sz="2200" dirty="0" err="1" smtClean="0"/>
              <a:t>degloving</a:t>
            </a:r>
            <a:r>
              <a:rPr lang="en-US" sz="2200" dirty="0" smtClean="0"/>
              <a:t>, </a:t>
            </a:r>
            <a:r>
              <a:rPr lang="en-US" sz="2200" dirty="0" err="1" smtClean="0"/>
              <a:t>infratemporal</a:t>
            </a:r>
            <a:r>
              <a:rPr lang="en-US" sz="2200" dirty="0" smtClean="0"/>
              <a:t> </a:t>
            </a:r>
            <a:r>
              <a:rPr lang="en-US" sz="2200" dirty="0" err="1" smtClean="0"/>
              <a:t>fossa</a:t>
            </a:r>
            <a:r>
              <a:rPr lang="en-US" sz="2200" dirty="0" smtClean="0"/>
              <a:t> resection</a:t>
            </a:r>
          </a:p>
          <a:p>
            <a:pPr lvl="2"/>
            <a:r>
              <a:rPr lang="en-US" sz="2200" dirty="0" smtClean="0"/>
              <a:t>Consider a combination external/endoscopic approach for large tumors involving the cavernous sinus, encasing the internal carotid artery, large intracranial involvement</a:t>
            </a:r>
          </a:p>
          <a:p>
            <a:pPr lvl="2"/>
            <a:r>
              <a:rPr lang="en-US" sz="2200" dirty="0" smtClean="0"/>
              <a:t>Low dose radiation therapy 30-36 </a:t>
            </a:r>
            <a:r>
              <a:rPr lang="en-US" sz="2200" dirty="0" err="1" smtClean="0"/>
              <a:t>Gy</a:t>
            </a:r>
            <a:endParaRPr lang="en-US" sz="22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4.8.3</a:t>
            </a:r>
            <a:br>
              <a:rPr lang="en-US" dirty="0" smtClean="0"/>
            </a:br>
            <a:r>
              <a:rPr lang="en-US" dirty="0" smtClean="0"/>
              <a:t>What is the differential diagnosis of benign </a:t>
            </a:r>
            <a:r>
              <a:rPr lang="en-US" dirty="0" err="1" smtClean="0"/>
              <a:t>sinonasal</a:t>
            </a:r>
            <a:r>
              <a:rPr lang="en-US" dirty="0" smtClean="0"/>
              <a:t> tumors?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60" y="429026"/>
            <a:ext cx="8770886" cy="5937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1376</TotalTime>
  <Words>4602</Words>
  <Application>Microsoft Macintosh PowerPoint</Application>
  <PresentationFormat>On-screen Show (4:3)</PresentationFormat>
  <Paragraphs>447</Paragraphs>
  <Slides>102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3" baseType="lpstr">
      <vt:lpstr>Twilight</vt:lpstr>
      <vt:lpstr>Ch 48 – Fungal Sinusitis</vt:lpstr>
      <vt:lpstr>Fungal Sinusitis</vt:lpstr>
      <vt:lpstr>Fungal Sinusitis</vt:lpstr>
      <vt:lpstr>Slide 4</vt:lpstr>
      <vt:lpstr>Acute Invasive Fungal Sinusitis:  The immunocompromised patient</vt:lpstr>
      <vt:lpstr>Acute Invasive Fungal Sinusitis: Initial Approach</vt:lpstr>
      <vt:lpstr>Acute Invasive Fungal Sinusitis: Physical Exam</vt:lpstr>
      <vt:lpstr>Acute Invasive Fungal Sinusitis:  Imaging</vt:lpstr>
      <vt:lpstr>Acute Invasive Fungal Sinusitis:  More Imaging</vt:lpstr>
      <vt:lpstr>Acute Invasive Fungal Sinusitis: Biopsy</vt:lpstr>
      <vt:lpstr>Acute Invasive Fungal Sinusitis: Organisms </vt:lpstr>
      <vt:lpstr>Acute Invasive Fungal Sinusitis: Aspergillus</vt:lpstr>
      <vt:lpstr>Acute Invasive Fungal Sinusitis: Mucor</vt:lpstr>
      <vt:lpstr>Acute Invasive Fungal Sinusitis: Treatment</vt:lpstr>
      <vt:lpstr>Antifungal therapy</vt:lpstr>
      <vt:lpstr>Fungal Sinusitis</vt:lpstr>
      <vt:lpstr>Chronic Invasive Fungal Sinusitis = Indolent Fungal Sinusitis</vt:lpstr>
      <vt:lpstr>Fungal Sinusitis</vt:lpstr>
      <vt:lpstr>Fungus Balls</vt:lpstr>
      <vt:lpstr>Fungus Balls: Endoscopy</vt:lpstr>
      <vt:lpstr>Fungus Balls: Histology</vt:lpstr>
      <vt:lpstr>Fungus Balls: CT</vt:lpstr>
      <vt:lpstr>Fungal Sinusitis</vt:lpstr>
      <vt:lpstr>Allergic Fungal Rhinosinusitis (AFRS)</vt:lpstr>
      <vt:lpstr>AFRS: Pathogenesis</vt:lpstr>
      <vt:lpstr>AFRS: Diagnosis</vt:lpstr>
      <vt:lpstr>AFRS: Treatment</vt:lpstr>
      <vt:lpstr>AFRS: Immunotherapy</vt:lpstr>
      <vt:lpstr>Fungal Sinusitis</vt:lpstr>
      <vt:lpstr>Nonallergic Fungal Rhinosinusitis</vt:lpstr>
      <vt:lpstr>Saprophytic Fungal Infection</vt:lpstr>
      <vt:lpstr>Ch 49 – Benign Tumors of the Sinonasal Tract</vt:lpstr>
      <vt:lpstr>Slide 33</vt:lpstr>
      <vt:lpstr>Overview</vt:lpstr>
      <vt:lpstr>Inverted Papilloma (Schneiderian Papilloma) </vt:lpstr>
      <vt:lpstr>IP: Presentation</vt:lpstr>
      <vt:lpstr>IP: Physical Exam</vt:lpstr>
      <vt:lpstr>IP: Imaging - CT</vt:lpstr>
      <vt:lpstr>IP: Imaging - MRI</vt:lpstr>
      <vt:lpstr>IP: Histology</vt:lpstr>
      <vt:lpstr>IP: Treatment</vt:lpstr>
      <vt:lpstr>IP: Treatment, cont</vt:lpstr>
      <vt:lpstr>IP Frontal Sinus</vt:lpstr>
      <vt:lpstr>Juvenile Angiofibroma (JNA)</vt:lpstr>
      <vt:lpstr>JNA: Extension</vt:lpstr>
      <vt:lpstr>JNA: Classifications</vt:lpstr>
      <vt:lpstr>JNA: Fisch Classification (1983)</vt:lpstr>
      <vt:lpstr>JNA: Pittsburgh Classification (2010)</vt:lpstr>
      <vt:lpstr>JNA: Presentation</vt:lpstr>
      <vt:lpstr>JNA: Endoscopy</vt:lpstr>
      <vt:lpstr>JNA: Imaging</vt:lpstr>
      <vt:lpstr>JNA: Treatment</vt:lpstr>
      <vt:lpstr>JNA: Post-op management</vt:lpstr>
      <vt:lpstr>Osteoma</vt:lpstr>
      <vt:lpstr>Osteoma:  Fu and Perzin Classification</vt:lpstr>
      <vt:lpstr>Osteoma: Presentation</vt:lpstr>
      <vt:lpstr>Osteoma: Imaging</vt:lpstr>
      <vt:lpstr>Osteoma: Treatment</vt:lpstr>
      <vt:lpstr>Lobular Capillary Hemangioma (Pyogenic Granuloma) </vt:lpstr>
      <vt:lpstr>Lobular Capillary Hemangioma:  Endoscopy</vt:lpstr>
      <vt:lpstr>Lobular Capillary Hemangioma: Imaging</vt:lpstr>
      <vt:lpstr>Ossifying Fibroma</vt:lpstr>
      <vt:lpstr>Ossifying Fibroma: Imaging</vt:lpstr>
      <vt:lpstr>Fibrous Dysplasia</vt:lpstr>
      <vt:lpstr>Fibrous Dysplasia</vt:lpstr>
      <vt:lpstr>Schwannoma</vt:lpstr>
      <vt:lpstr>Schwannoma: Endoscopy</vt:lpstr>
      <vt:lpstr>Schwannoma: MRI</vt:lpstr>
      <vt:lpstr>COCLIA Questions</vt:lpstr>
      <vt:lpstr>4.5.1 Describe the classification of fungal sinusitis. Discuss the Bent and Kuhn criteria for allergic fungal sinusitis (AFS). Is AFS distinct from Eosinophilic Mucin Rhinosinusitis (EMRS)?  </vt:lpstr>
      <vt:lpstr>Bent and Kuhn Criteria </vt:lpstr>
      <vt:lpstr>AFRS vs EMRS</vt:lpstr>
      <vt:lpstr>4.5.2 What organisms are responsible for non-invasive and invasive fungal sinusitis?</vt:lpstr>
      <vt:lpstr>Slide 74</vt:lpstr>
      <vt:lpstr>4.5.3 Describe radiographic findings of invasive and non-invasive fungal sinusitis </vt:lpstr>
      <vt:lpstr>Slide 76</vt:lpstr>
      <vt:lpstr>4.5.5 How is allergic fungal sinusitis treated? Is medical management effective? What is the role of antifungal therapy in chronic rhinosinusitis?  </vt:lpstr>
      <vt:lpstr>AFRS: Treatment</vt:lpstr>
      <vt:lpstr>Role of antifungals in CRS</vt:lpstr>
      <vt:lpstr>4.5.6 Is there a role for immunotherapy in treating allergic fungal sinusitis?  </vt:lpstr>
      <vt:lpstr>AFRS: Immunotherapy</vt:lpstr>
      <vt:lpstr>4.5.8 Discuss risk factors, clinical presentation and management of invasive fungal sinusitis? </vt:lpstr>
      <vt:lpstr>Acute Invasive Fungal Sinusitis:  The immunocompromised patient</vt:lpstr>
      <vt:lpstr>Acute Invasive Fungal Sinusitis: Initial Approach</vt:lpstr>
      <vt:lpstr>Acute Invasive Fungal Sinusitis: Physical Exam</vt:lpstr>
      <vt:lpstr>Acute Invasive Fungal Sinusitis: Treatment</vt:lpstr>
      <vt:lpstr>4.5.9 You are called to the ICU to evaluate a neutropenic patient for invasive fungal sinusitis. Review a systematic approach to the diagnosis and management of this problem.  </vt:lpstr>
      <vt:lpstr>Slide 88</vt:lpstr>
      <vt:lpstr>4.5.10 Should frozen sections be routinely employed for early diagnosis of invasive fungal sinusitis?  </vt:lpstr>
      <vt:lpstr>Acute Invasive Fungal Sinusitis: Biopsy</vt:lpstr>
      <vt:lpstr>4.8.1 Describe the clinical presentation and classification system for Juvenile Nasopharyngeal Angiofibroma (JNA). </vt:lpstr>
      <vt:lpstr>JNA: Classifications</vt:lpstr>
      <vt:lpstr>JNA: Fisch Classification (1983)</vt:lpstr>
      <vt:lpstr>JNA: Pittsburgh Classification</vt:lpstr>
      <vt:lpstr>JNA: Presentation</vt:lpstr>
      <vt:lpstr>4.8.2 Describe the surgical approaches for excision of JNAs and compare the advantages and disadvantages of each approach. What is the role of embolization in the management of JNA? </vt:lpstr>
      <vt:lpstr>JNA: Treatment</vt:lpstr>
      <vt:lpstr>4.8.3 What is the differential diagnosis of benign sinonasal tumors? </vt:lpstr>
      <vt:lpstr>Slide 99</vt:lpstr>
      <vt:lpstr>Overview</vt:lpstr>
      <vt:lpstr>4.8.4 Discuss the differential diagnosis, etiology and long term history of inverted papilloma.  </vt:lpstr>
      <vt:lpstr>Inverted Papilloma (Schneiderian Papilloma) 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 48 – Fungal Sinusitis</dc:title>
  <dc:subject/>
  <dc:creator>Sophie Shay</dc:creator>
  <cp:keywords/>
  <dc:description/>
  <cp:lastModifiedBy>Sophie Shay</cp:lastModifiedBy>
  <cp:revision>37</cp:revision>
  <dcterms:created xsi:type="dcterms:W3CDTF">2015-01-07T04:39:49Z</dcterms:created>
  <dcterms:modified xsi:type="dcterms:W3CDTF">2015-01-07T22:20:16Z</dcterms:modified>
  <cp:category/>
</cp:coreProperties>
</file>