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4"/>
  </p:sldMasterIdLst>
  <p:notesMasterIdLst>
    <p:notesMasterId r:id="rId9"/>
  </p:notesMasterIdLst>
  <p:sldIdLst>
    <p:sldId id="377" r:id="rId5"/>
    <p:sldId id="376" r:id="rId6"/>
    <p:sldId id="378" r:id="rId7"/>
    <p:sldId id="363" r:id="rId8"/>
  </p:sldIdLst>
  <p:sldSz cx="7289800" cy="4089400"/>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E78091-1B02-4EAF-AB44-DDCED7008446}" v="3" dt="2022-10-17T15:24:42.8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79" autoAdjust="0"/>
    <p:restoredTop sz="87719" autoAdjust="0"/>
  </p:normalViewPr>
  <p:slideViewPr>
    <p:cSldViewPr>
      <p:cViewPr varScale="1">
        <p:scale>
          <a:sx n="166" d="100"/>
          <a:sy n="166" d="100"/>
        </p:scale>
        <p:origin x="1326" y="144"/>
      </p:cViewPr>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38E78F-D013-45F5-A972-F7EB7E97B33A}" type="datetimeFigureOut">
              <a:rPr lang="en-US" smtClean="0"/>
              <a:t>1/11/23</a:t>
            </a:fld>
            <a:endParaRPr lang="en-US"/>
          </a:p>
        </p:txBody>
      </p:sp>
      <p:sp>
        <p:nvSpPr>
          <p:cNvPr id="4" name="Slide Image Placeholder 3"/>
          <p:cNvSpPr>
            <a:spLocks noGrp="1" noRot="1" noChangeAspect="1"/>
          </p:cNvSpPr>
          <p:nvPr>
            <p:ph type="sldImg" idx="2"/>
          </p:nvPr>
        </p:nvSpPr>
        <p:spPr>
          <a:xfrm>
            <a:off x="679450" y="1143000"/>
            <a:ext cx="5499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E10272-7819-4815-A9B7-C6BD13955DE4}" type="slidenum">
              <a:rPr lang="en-US" smtClean="0"/>
              <a:t>‹#›</a:t>
            </a:fld>
            <a:endParaRPr lang="en-US"/>
          </a:p>
        </p:txBody>
      </p:sp>
    </p:spTree>
    <p:extLst>
      <p:ext uri="{BB962C8B-B14F-4D97-AF65-F5344CB8AC3E}">
        <p14:creationId xmlns:p14="http://schemas.microsoft.com/office/powerpoint/2010/main" val="262320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ctr" defTabSz="412667" rtl="0" eaLnBrk="1" fontAlgn="auto" latinLnBrk="0" hangingPunct="0">
              <a:lnSpc>
                <a:spcPct val="100000"/>
              </a:lnSpc>
              <a:spcBef>
                <a:spcPts val="0"/>
              </a:spcBef>
              <a:spcAft>
                <a:spcPts val="0"/>
              </a:spcAft>
              <a:buClrTx/>
              <a:buSzTx/>
              <a:buFontTx/>
              <a:buNone/>
              <a:tabLst/>
              <a:defRPr/>
            </a:pPr>
            <a:fld id="{436B5162-5775-484B-9AD6-A7F5AEF29010}" type="slidenum">
              <a:rPr kumimoji="0" lang="en-US" sz="2500" b="0" i="0" u="none" strike="noStrike" kern="0" cap="none" spc="0" normalizeH="0" baseline="0" noProof="0" smtClean="0">
                <a:ln>
                  <a:noFill/>
                </a:ln>
                <a:solidFill>
                  <a:srgbClr val="000000"/>
                </a:solidFill>
                <a:effectLst/>
                <a:uLnTx/>
                <a:uFillTx/>
                <a:latin typeface="Proxima Nova"/>
                <a:ea typeface="+mn-ea"/>
                <a:cs typeface="+mn-cs"/>
                <a:sym typeface="Proxima Nova"/>
              </a:rPr>
              <a:pPr marL="0" marR="0" lvl="0" indent="0" algn="ctr" defTabSz="412667" rtl="0" eaLnBrk="1" fontAlgn="auto" latinLnBrk="0" hangingPunct="0">
                <a:lnSpc>
                  <a:spcPct val="100000"/>
                </a:lnSpc>
                <a:spcBef>
                  <a:spcPts val="0"/>
                </a:spcBef>
                <a:spcAft>
                  <a:spcPts val="0"/>
                </a:spcAft>
                <a:buClrTx/>
                <a:buSzTx/>
                <a:buFontTx/>
                <a:buNone/>
                <a:tabLst/>
                <a:defRPr/>
              </a:pPr>
              <a:t>1</a:t>
            </a:fld>
            <a:endParaRPr kumimoji="0" lang="en-US" sz="2500" b="0" i="0" u="none" strike="noStrike" kern="0" cap="none" spc="0" normalizeH="0" baseline="0" noProof="0">
              <a:ln>
                <a:noFill/>
              </a:ln>
              <a:solidFill>
                <a:srgbClr val="000000"/>
              </a:solidFill>
              <a:effectLst/>
              <a:uLnTx/>
              <a:uFillTx/>
              <a:latin typeface="Proxima Nova"/>
              <a:ea typeface="+mn-ea"/>
              <a:cs typeface="+mn-cs"/>
              <a:sym typeface="Proxima Nova"/>
            </a:endParaRPr>
          </a:p>
        </p:txBody>
      </p:sp>
    </p:spTree>
    <p:extLst>
      <p:ext uri="{BB962C8B-B14F-4D97-AF65-F5344CB8AC3E}">
        <p14:creationId xmlns:p14="http://schemas.microsoft.com/office/powerpoint/2010/main" val="2532140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ctr" defTabSz="412667" rtl="0" eaLnBrk="1" fontAlgn="auto" latinLnBrk="0" hangingPunct="0">
              <a:lnSpc>
                <a:spcPct val="100000"/>
              </a:lnSpc>
              <a:spcBef>
                <a:spcPts val="0"/>
              </a:spcBef>
              <a:spcAft>
                <a:spcPts val="0"/>
              </a:spcAft>
              <a:buClrTx/>
              <a:buSzTx/>
              <a:buFontTx/>
              <a:buNone/>
              <a:tabLst/>
              <a:defRPr/>
            </a:pPr>
            <a:fld id="{436B5162-5775-484B-9AD6-A7F5AEF29010}" type="slidenum">
              <a:rPr kumimoji="0" lang="en-US" sz="2500" b="0" i="0" u="none" strike="noStrike" kern="0" cap="none" spc="0" normalizeH="0" baseline="0" noProof="0" smtClean="0">
                <a:ln>
                  <a:noFill/>
                </a:ln>
                <a:solidFill>
                  <a:srgbClr val="000000"/>
                </a:solidFill>
                <a:effectLst/>
                <a:uLnTx/>
                <a:uFillTx/>
                <a:latin typeface="Proxima Nova"/>
                <a:ea typeface="+mn-ea"/>
                <a:cs typeface="+mn-cs"/>
                <a:sym typeface="Proxima Nova"/>
              </a:rPr>
              <a:pPr marL="0" marR="0" lvl="0" indent="0" algn="ctr" defTabSz="412667" rtl="0" eaLnBrk="1" fontAlgn="auto" latinLnBrk="0" hangingPunct="0">
                <a:lnSpc>
                  <a:spcPct val="100000"/>
                </a:lnSpc>
                <a:spcBef>
                  <a:spcPts val="0"/>
                </a:spcBef>
                <a:spcAft>
                  <a:spcPts val="0"/>
                </a:spcAft>
                <a:buClrTx/>
                <a:buSzTx/>
                <a:buFontTx/>
                <a:buNone/>
                <a:tabLst/>
                <a:defRPr/>
              </a:pPr>
              <a:t>2</a:t>
            </a:fld>
            <a:endParaRPr kumimoji="0" lang="en-US" sz="2500" b="0" i="0" u="none" strike="noStrike" kern="0" cap="none" spc="0" normalizeH="0" baseline="0" noProof="0">
              <a:ln>
                <a:noFill/>
              </a:ln>
              <a:solidFill>
                <a:srgbClr val="000000"/>
              </a:solidFill>
              <a:effectLst/>
              <a:uLnTx/>
              <a:uFillTx/>
              <a:latin typeface="Proxima Nova"/>
              <a:ea typeface="+mn-ea"/>
              <a:cs typeface="+mn-cs"/>
              <a:sym typeface="Proxima Nova"/>
            </a:endParaRPr>
          </a:p>
        </p:txBody>
      </p:sp>
    </p:spTree>
    <p:extLst>
      <p:ext uri="{BB962C8B-B14F-4D97-AF65-F5344CB8AC3E}">
        <p14:creationId xmlns:p14="http://schemas.microsoft.com/office/powerpoint/2010/main" val="2735577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Peer-reviewed</a:t>
            </a:r>
            <a:r>
              <a:rPr lang="en-US" baseline="0" dirty="0"/>
              <a:t> journals are great in highlighting results from trials, new procedures, etc.  What really matters is if the results can be replicated in the real world with real patients?  The answer is yes.  Dr. Ornish tracked thousands of patients in his research but in our current model we are actually seeing some results that are trending better than his original research and better than his work with Highmark Blue Cross Blue Shield.  The above * metrics are examples of some areas where we are noticing more improvement in a shorter amount of time.  </a:t>
            </a:r>
          </a:p>
          <a:p>
            <a:endParaRPr lang="en-US" baseline="0" dirty="0"/>
          </a:p>
          <a:p>
            <a:r>
              <a:rPr lang="en-US" b="1" u="sng" baseline="0" dirty="0"/>
              <a:t>Facts about the data:</a:t>
            </a:r>
            <a:endParaRPr lang="en-US" b="1" u="sng" dirty="0"/>
          </a:p>
          <a:p>
            <a:pPr lvl="1"/>
            <a:r>
              <a:rPr lang="en-US" dirty="0"/>
              <a:t>57.8%</a:t>
            </a:r>
            <a:r>
              <a:rPr lang="en-US" baseline="0" dirty="0"/>
              <a:t> males/ 42.2% females – higher female participation than TCR (some report &lt;10% in Medicare populations)</a:t>
            </a:r>
          </a:p>
          <a:p>
            <a:pPr lvl="1"/>
            <a:r>
              <a:rPr lang="en-US" baseline="0" dirty="0"/>
              <a:t>Statistically significant changes in all clinical, psychosocial and behavioral outcomes.  </a:t>
            </a:r>
          </a:p>
          <a:p>
            <a:pPr lvl="1"/>
            <a:r>
              <a:rPr lang="en-US" baseline="0" dirty="0"/>
              <a:t>Average post program biometrics:</a:t>
            </a:r>
          </a:p>
          <a:p>
            <a:pPr marL="628650" lvl="1" indent="-171450">
              <a:buFont typeface="Arial" panose="020B0604020202020204" pitchFamily="34" charset="0"/>
              <a:buChar char="•"/>
            </a:pPr>
            <a:r>
              <a:rPr lang="en-US" baseline="0" dirty="0"/>
              <a:t>Blood pressure = 121/70</a:t>
            </a:r>
          </a:p>
          <a:p>
            <a:pPr marL="628650" lvl="1" indent="-171450">
              <a:buFont typeface="Arial" panose="020B0604020202020204" pitchFamily="34" charset="0"/>
              <a:buChar char="•"/>
            </a:pPr>
            <a:r>
              <a:rPr lang="en-US" baseline="0" dirty="0" err="1"/>
              <a:t>Tchol</a:t>
            </a:r>
            <a:r>
              <a:rPr lang="en-US" baseline="0" dirty="0"/>
              <a:t> = 142</a:t>
            </a:r>
          </a:p>
          <a:p>
            <a:pPr marL="628650" lvl="1" indent="-171450">
              <a:buFont typeface="Arial" panose="020B0604020202020204" pitchFamily="34" charset="0"/>
              <a:buChar char="•"/>
            </a:pPr>
            <a:r>
              <a:rPr lang="en-US" baseline="0" dirty="0"/>
              <a:t>LDL = 72</a:t>
            </a:r>
          </a:p>
          <a:p>
            <a:pPr marL="628650" lvl="1" indent="-171450">
              <a:buFont typeface="Arial" panose="020B0604020202020204" pitchFamily="34" charset="0"/>
              <a:buChar char="•"/>
            </a:pPr>
            <a:r>
              <a:rPr lang="en-US" baseline="0" dirty="0"/>
              <a:t>Trigs – 134</a:t>
            </a:r>
          </a:p>
          <a:p>
            <a:pPr marL="628650" lvl="1" indent="-171450">
              <a:buFont typeface="Arial" panose="020B0604020202020204" pitchFamily="34" charset="0"/>
              <a:buChar char="•"/>
            </a:pPr>
            <a:r>
              <a:rPr lang="en-US" baseline="0" dirty="0"/>
              <a:t>HbA1c for those with diabetes = 6.2</a:t>
            </a:r>
          </a:p>
          <a:p>
            <a:pPr marL="457200" lvl="1" indent="0">
              <a:buFont typeface="Arial" panose="020B0604020202020204" pitchFamily="34" charset="0"/>
              <a:buNone/>
            </a:pPr>
            <a:r>
              <a:rPr lang="en-US" baseline="0" dirty="0"/>
              <a:t>Depression score decreases of 50.3% - greater improvement than medication or talk therapy outcomes.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baseline="0" dirty="0"/>
              <a:t>Attendance rates = 94% compared to 67% for Medicare enrollees for TCR</a:t>
            </a:r>
          </a:p>
          <a:p>
            <a:pPr lvl="1"/>
            <a:r>
              <a:rPr lang="en-US" baseline="0" dirty="0"/>
              <a:t>On average participants are meeting or exceeding the program guidelines benchmarks for exercise (205 min/wk) and stress mgt practices 370 min/wk) </a:t>
            </a:r>
          </a:p>
          <a:p>
            <a:endParaRPr lang="en-US" baseline="0" dirty="0"/>
          </a:p>
          <a:p>
            <a:endParaRPr lang="en-US" dirty="0"/>
          </a:p>
        </p:txBody>
      </p:sp>
      <p:sp>
        <p:nvSpPr>
          <p:cNvPr id="4" name="Slide Number Placeholder 3"/>
          <p:cNvSpPr>
            <a:spLocks noGrp="1"/>
          </p:cNvSpPr>
          <p:nvPr>
            <p:ph type="sldNum" sz="quarter" idx="10"/>
          </p:nvPr>
        </p:nvSpPr>
        <p:spPr/>
        <p:txBody>
          <a:bodyPr/>
          <a:lstStyle/>
          <a:p>
            <a:pPr marL="0" marR="0" lvl="0" indent="0" algn="ctr" defTabSz="412667" rtl="0" eaLnBrk="1" fontAlgn="auto" latinLnBrk="0" hangingPunct="0">
              <a:lnSpc>
                <a:spcPct val="100000"/>
              </a:lnSpc>
              <a:spcBef>
                <a:spcPts val="0"/>
              </a:spcBef>
              <a:spcAft>
                <a:spcPts val="0"/>
              </a:spcAft>
              <a:buClrTx/>
              <a:buSzTx/>
              <a:buFontTx/>
              <a:buNone/>
              <a:tabLst/>
              <a:defRPr/>
            </a:pPr>
            <a:fld id="{436B5162-5775-484B-9AD6-A7F5AEF29010}" type="slidenum">
              <a:rPr kumimoji="0" lang="en-US" sz="2500" b="0" i="0" u="none" strike="noStrike" kern="0" cap="none" spc="0" normalizeH="0" baseline="0" noProof="0" smtClean="0">
                <a:ln>
                  <a:noFill/>
                </a:ln>
                <a:solidFill>
                  <a:srgbClr val="000000"/>
                </a:solidFill>
                <a:effectLst/>
                <a:uLnTx/>
                <a:uFillTx/>
                <a:latin typeface="Proxima Nova"/>
                <a:ea typeface="+mn-ea"/>
                <a:cs typeface="+mn-cs"/>
                <a:sym typeface="Proxima Nova"/>
              </a:rPr>
              <a:pPr marL="0" marR="0" lvl="0" indent="0" algn="ctr" defTabSz="412667" rtl="0" eaLnBrk="1" fontAlgn="auto" latinLnBrk="0" hangingPunct="0">
                <a:lnSpc>
                  <a:spcPct val="100000"/>
                </a:lnSpc>
                <a:spcBef>
                  <a:spcPts val="0"/>
                </a:spcBef>
                <a:spcAft>
                  <a:spcPts val="0"/>
                </a:spcAft>
                <a:buClrTx/>
                <a:buSzTx/>
                <a:buFontTx/>
                <a:buNone/>
                <a:tabLst/>
                <a:defRPr/>
              </a:pPr>
              <a:t>3</a:t>
            </a:fld>
            <a:endParaRPr kumimoji="0" lang="en-US" sz="2500" b="0" i="0" u="none" strike="noStrike" kern="0" cap="none" spc="0" normalizeH="0" baseline="0" noProof="0">
              <a:ln>
                <a:noFill/>
              </a:ln>
              <a:solidFill>
                <a:srgbClr val="000000"/>
              </a:solidFill>
              <a:effectLst/>
              <a:uLnTx/>
              <a:uFillTx/>
              <a:latin typeface="Proxima Nova"/>
              <a:ea typeface="+mn-ea"/>
              <a:cs typeface="+mn-cs"/>
              <a:sym typeface="Proxima Nova"/>
            </a:endParaRPr>
          </a:p>
        </p:txBody>
      </p:sp>
    </p:spTree>
    <p:extLst>
      <p:ext uri="{BB962C8B-B14F-4D97-AF65-F5344CB8AC3E}">
        <p14:creationId xmlns:p14="http://schemas.microsoft.com/office/powerpoint/2010/main" val="2424157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Peer-reviewed</a:t>
            </a:r>
            <a:r>
              <a:rPr lang="en-US" baseline="0" dirty="0"/>
              <a:t> journals are great in highlighting results from trials, new procedures, etc.  What really matters is if the results can be replicated in the real world with real patients?  The answer is yes.  Dr. Ornish tracked thousands of patients in his research but in our current model we are actually seeing some results that are trending better than his original research and better than his work with Highmark Blue Cross Blue Shield.  The above * metrics are examples of some areas where we are noticing more improvement in a shorter amount of time.  </a:t>
            </a:r>
          </a:p>
          <a:p>
            <a:endParaRPr lang="en-US" baseline="0" dirty="0"/>
          </a:p>
          <a:p>
            <a:r>
              <a:rPr lang="en-US" b="1" u="sng" baseline="0" dirty="0"/>
              <a:t>Facts about the data:</a:t>
            </a:r>
            <a:endParaRPr lang="en-US" b="1" u="sng" dirty="0"/>
          </a:p>
          <a:p>
            <a:pPr lvl="1"/>
            <a:r>
              <a:rPr lang="en-US" dirty="0"/>
              <a:t>57.8%</a:t>
            </a:r>
            <a:r>
              <a:rPr lang="en-US" baseline="0" dirty="0"/>
              <a:t> males/ 42.2% females – higher female participation than TCR (some report &lt;10% in Medicare populations)</a:t>
            </a:r>
          </a:p>
          <a:p>
            <a:pPr lvl="1"/>
            <a:r>
              <a:rPr lang="en-US" baseline="0" dirty="0"/>
              <a:t>Statistically significant changes in all clinical, psychosocial and behavioral outcomes.  </a:t>
            </a:r>
          </a:p>
          <a:p>
            <a:pPr lvl="1"/>
            <a:r>
              <a:rPr lang="en-US" baseline="0" dirty="0"/>
              <a:t>Average post program biometrics:</a:t>
            </a:r>
          </a:p>
          <a:p>
            <a:pPr marL="628650" lvl="1" indent="-171450">
              <a:buFont typeface="Arial" panose="020B0604020202020204" pitchFamily="34" charset="0"/>
              <a:buChar char="•"/>
            </a:pPr>
            <a:r>
              <a:rPr lang="en-US" baseline="0" dirty="0"/>
              <a:t>Blood pressure = 121/70</a:t>
            </a:r>
          </a:p>
          <a:p>
            <a:pPr marL="628650" lvl="1" indent="-171450">
              <a:buFont typeface="Arial" panose="020B0604020202020204" pitchFamily="34" charset="0"/>
              <a:buChar char="•"/>
            </a:pPr>
            <a:r>
              <a:rPr lang="en-US" baseline="0" dirty="0" err="1"/>
              <a:t>Tchol</a:t>
            </a:r>
            <a:r>
              <a:rPr lang="en-US" baseline="0" dirty="0"/>
              <a:t> = 142</a:t>
            </a:r>
          </a:p>
          <a:p>
            <a:pPr marL="628650" lvl="1" indent="-171450">
              <a:buFont typeface="Arial" panose="020B0604020202020204" pitchFamily="34" charset="0"/>
              <a:buChar char="•"/>
            </a:pPr>
            <a:r>
              <a:rPr lang="en-US" baseline="0" dirty="0"/>
              <a:t>LDL = 72</a:t>
            </a:r>
          </a:p>
          <a:p>
            <a:pPr marL="628650" lvl="1" indent="-171450">
              <a:buFont typeface="Arial" panose="020B0604020202020204" pitchFamily="34" charset="0"/>
              <a:buChar char="•"/>
            </a:pPr>
            <a:r>
              <a:rPr lang="en-US" baseline="0" dirty="0"/>
              <a:t>Trigs – 134</a:t>
            </a:r>
          </a:p>
          <a:p>
            <a:pPr marL="628650" lvl="1" indent="-171450">
              <a:buFont typeface="Arial" panose="020B0604020202020204" pitchFamily="34" charset="0"/>
              <a:buChar char="•"/>
            </a:pPr>
            <a:r>
              <a:rPr lang="en-US" baseline="0" dirty="0"/>
              <a:t>HbA1c for those with diabetes = 6.2</a:t>
            </a:r>
          </a:p>
          <a:p>
            <a:pPr marL="457200" lvl="1" indent="0">
              <a:buFont typeface="Arial" panose="020B0604020202020204" pitchFamily="34" charset="0"/>
              <a:buNone/>
            </a:pPr>
            <a:r>
              <a:rPr lang="en-US" baseline="0" dirty="0"/>
              <a:t>Depression score decreases of 50.3% - greater improvement than medication or talk therapy outcomes.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baseline="0" dirty="0"/>
              <a:t>Attendance rates = 94% compared to 67% for Medicare enrollees for TCR</a:t>
            </a:r>
          </a:p>
          <a:p>
            <a:pPr lvl="1"/>
            <a:r>
              <a:rPr lang="en-US" baseline="0" dirty="0"/>
              <a:t>On average participants are meeting or exceeding the program guidelines benchmarks for exercise (205 min/wk) and stress mgt practices 370 min/wk) </a:t>
            </a:r>
          </a:p>
          <a:p>
            <a:endParaRPr lang="en-US" baseline="0" dirty="0"/>
          </a:p>
          <a:p>
            <a:endParaRPr lang="en-US" dirty="0"/>
          </a:p>
        </p:txBody>
      </p:sp>
      <p:sp>
        <p:nvSpPr>
          <p:cNvPr id="4" name="Slide Number Placeholder 3"/>
          <p:cNvSpPr>
            <a:spLocks noGrp="1"/>
          </p:cNvSpPr>
          <p:nvPr>
            <p:ph type="sldNum" sz="quarter" idx="10"/>
          </p:nvPr>
        </p:nvSpPr>
        <p:spPr/>
        <p:txBody>
          <a:bodyPr/>
          <a:lstStyle/>
          <a:p>
            <a:pPr marL="0" marR="0" lvl="0" indent="0" algn="ctr" defTabSz="412667" rtl="0" eaLnBrk="1" fontAlgn="auto" latinLnBrk="0" hangingPunct="0">
              <a:lnSpc>
                <a:spcPct val="100000"/>
              </a:lnSpc>
              <a:spcBef>
                <a:spcPts val="0"/>
              </a:spcBef>
              <a:spcAft>
                <a:spcPts val="0"/>
              </a:spcAft>
              <a:buClrTx/>
              <a:buSzTx/>
              <a:buFontTx/>
              <a:buNone/>
              <a:tabLst/>
              <a:defRPr/>
            </a:pPr>
            <a:fld id="{436B5162-5775-484B-9AD6-A7F5AEF29010}" type="slidenum">
              <a:rPr kumimoji="0" lang="en-US" sz="2500" b="0" i="0" u="none" strike="noStrike" kern="0" cap="none" spc="0" normalizeH="0" baseline="0" noProof="0" smtClean="0">
                <a:ln>
                  <a:noFill/>
                </a:ln>
                <a:solidFill>
                  <a:srgbClr val="000000"/>
                </a:solidFill>
                <a:effectLst/>
                <a:uLnTx/>
                <a:uFillTx/>
                <a:latin typeface="Proxima Nova"/>
                <a:ea typeface="+mn-ea"/>
                <a:cs typeface="+mn-cs"/>
                <a:sym typeface="Proxima Nova"/>
              </a:rPr>
              <a:pPr marL="0" marR="0" lvl="0" indent="0" algn="ctr" defTabSz="412667" rtl="0" eaLnBrk="1" fontAlgn="auto" latinLnBrk="0" hangingPunct="0">
                <a:lnSpc>
                  <a:spcPct val="100000"/>
                </a:lnSpc>
                <a:spcBef>
                  <a:spcPts val="0"/>
                </a:spcBef>
                <a:spcAft>
                  <a:spcPts val="0"/>
                </a:spcAft>
                <a:buClrTx/>
                <a:buSzTx/>
                <a:buFontTx/>
                <a:buNone/>
                <a:tabLst/>
                <a:defRPr/>
              </a:pPr>
              <a:t>4</a:t>
            </a:fld>
            <a:endParaRPr kumimoji="0" lang="en-US" sz="2500" b="0" i="0" u="none" strike="noStrike" kern="0" cap="none" spc="0" normalizeH="0" baseline="0" noProof="0">
              <a:ln>
                <a:noFill/>
              </a:ln>
              <a:solidFill>
                <a:srgbClr val="000000"/>
              </a:solidFill>
              <a:effectLst/>
              <a:uLnTx/>
              <a:uFillTx/>
              <a:latin typeface="Proxima Nova"/>
              <a:ea typeface="+mn-ea"/>
              <a:cs typeface="+mn-cs"/>
              <a:sym typeface="Proxima Nova"/>
            </a:endParaRPr>
          </a:p>
        </p:txBody>
      </p:sp>
    </p:spTree>
    <p:extLst>
      <p:ext uri="{BB962C8B-B14F-4D97-AF65-F5344CB8AC3E}">
        <p14:creationId xmlns:p14="http://schemas.microsoft.com/office/powerpoint/2010/main" val="346480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50354-7AF0-4875-9B10-6F56DA334735}"/>
              </a:ext>
            </a:extLst>
          </p:cNvPr>
          <p:cNvSpPr>
            <a:spLocks noGrp="1"/>
          </p:cNvSpPr>
          <p:nvPr>
            <p:ph type="ctrTitle"/>
          </p:nvPr>
        </p:nvSpPr>
        <p:spPr>
          <a:xfrm>
            <a:off x="911225" y="669261"/>
            <a:ext cx="5467350" cy="1423717"/>
          </a:xfrm>
        </p:spPr>
        <p:txBody>
          <a:bodyPr anchor="b"/>
          <a:lstStyle>
            <a:lvl1pPr algn="ctr">
              <a:defRPr sz="3578"/>
            </a:lvl1pPr>
          </a:lstStyle>
          <a:p>
            <a:r>
              <a:rPr lang="en-US"/>
              <a:t>Click to edit Master title style</a:t>
            </a:r>
          </a:p>
        </p:txBody>
      </p:sp>
      <p:sp>
        <p:nvSpPr>
          <p:cNvPr id="3" name="Subtitle 2">
            <a:extLst>
              <a:ext uri="{FF2B5EF4-FFF2-40B4-BE49-F238E27FC236}">
                <a16:creationId xmlns:a16="http://schemas.microsoft.com/office/drawing/2014/main" id="{F8A23086-2B33-41CA-8213-C0A36A263BFE}"/>
              </a:ext>
            </a:extLst>
          </p:cNvPr>
          <p:cNvSpPr>
            <a:spLocks noGrp="1"/>
          </p:cNvSpPr>
          <p:nvPr>
            <p:ph type="subTitle" idx="1"/>
          </p:nvPr>
        </p:nvSpPr>
        <p:spPr>
          <a:xfrm>
            <a:off x="911225" y="2147882"/>
            <a:ext cx="5467350" cy="987325"/>
          </a:xfrm>
        </p:spPr>
        <p:txBody>
          <a:bodyPr/>
          <a:lstStyle>
            <a:lvl1pPr marL="0" indent="0" algn="ctr">
              <a:buNone/>
              <a:defRPr sz="1431"/>
            </a:lvl1pPr>
            <a:lvl2pPr marL="272628" indent="0" algn="ctr">
              <a:buNone/>
              <a:defRPr sz="1193"/>
            </a:lvl2pPr>
            <a:lvl3pPr marL="545257" indent="0" algn="ctr">
              <a:buNone/>
              <a:defRPr sz="1073"/>
            </a:lvl3pPr>
            <a:lvl4pPr marL="817885" indent="0" algn="ctr">
              <a:buNone/>
              <a:defRPr sz="954"/>
            </a:lvl4pPr>
            <a:lvl5pPr marL="1090513" indent="0" algn="ctr">
              <a:buNone/>
              <a:defRPr sz="954"/>
            </a:lvl5pPr>
            <a:lvl6pPr marL="1363142" indent="0" algn="ctr">
              <a:buNone/>
              <a:defRPr sz="954"/>
            </a:lvl6pPr>
            <a:lvl7pPr marL="1635770" indent="0" algn="ctr">
              <a:buNone/>
              <a:defRPr sz="954"/>
            </a:lvl7pPr>
            <a:lvl8pPr marL="1908399" indent="0" algn="ctr">
              <a:buNone/>
              <a:defRPr sz="954"/>
            </a:lvl8pPr>
            <a:lvl9pPr marL="2181027" indent="0" algn="ctr">
              <a:buNone/>
              <a:defRPr sz="954"/>
            </a:lvl9pPr>
          </a:lstStyle>
          <a:p>
            <a:r>
              <a:rPr lang="en-US"/>
              <a:t>Click to edit Master subtitle style</a:t>
            </a:r>
          </a:p>
        </p:txBody>
      </p:sp>
      <p:sp>
        <p:nvSpPr>
          <p:cNvPr id="4" name="Date Placeholder 3">
            <a:extLst>
              <a:ext uri="{FF2B5EF4-FFF2-40B4-BE49-F238E27FC236}">
                <a16:creationId xmlns:a16="http://schemas.microsoft.com/office/drawing/2014/main" id="{58C8542F-F996-4EF6-A6BC-EC6C6F777714}"/>
              </a:ext>
            </a:extLst>
          </p:cNvPr>
          <p:cNvSpPr>
            <a:spLocks noGrp="1"/>
          </p:cNvSpPr>
          <p:nvPr>
            <p:ph type="dt" sz="half" idx="10"/>
          </p:nvPr>
        </p:nvSpPr>
        <p:spPr/>
        <p:txBody>
          <a:bodyPr/>
          <a:lstStyle/>
          <a:p>
            <a:fld id="{D40E7714-A85D-4F41-B5A0-C99130F7143A}" type="datetimeFigureOut">
              <a:rPr lang="en-US" smtClean="0"/>
              <a:t>1/11/23</a:t>
            </a:fld>
            <a:endParaRPr lang="en-US"/>
          </a:p>
        </p:txBody>
      </p:sp>
      <p:sp>
        <p:nvSpPr>
          <p:cNvPr id="5" name="Footer Placeholder 4">
            <a:extLst>
              <a:ext uri="{FF2B5EF4-FFF2-40B4-BE49-F238E27FC236}">
                <a16:creationId xmlns:a16="http://schemas.microsoft.com/office/drawing/2014/main" id="{1327A773-7968-45C6-8906-EFCA4DE6CB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1964EC-D4B7-4CAB-98B6-147D7E07F745}"/>
              </a:ext>
            </a:extLst>
          </p:cNvPr>
          <p:cNvSpPr>
            <a:spLocks noGrp="1"/>
          </p:cNvSpPr>
          <p:nvPr>
            <p:ph type="sldNum" sz="quarter" idx="12"/>
          </p:nvPr>
        </p:nvSpPr>
        <p:spPr/>
        <p:txBody>
          <a:bodyPr/>
          <a:lstStyle/>
          <a:p>
            <a:fld id="{4DC2D58E-49F5-48D0-9E2C-065AB827AA15}" type="slidenum">
              <a:rPr lang="en-US" smtClean="0"/>
              <a:t>‹#›</a:t>
            </a:fld>
            <a:endParaRPr lang="en-US"/>
          </a:p>
        </p:txBody>
      </p:sp>
    </p:spTree>
    <p:extLst>
      <p:ext uri="{BB962C8B-B14F-4D97-AF65-F5344CB8AC3E}">
        <p14:creationId xmlns:p14="http://schemas.microsoft.com/office/powerpoint/2010/main" val="4066736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75718-3C90-4578-96F8-DE95B512B6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1D6CAE-B97B-4FDD-B344-038AFE0577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197A9D-5B75-4905-B5C4-D86DCD45BDCF}"/>
              </a:ext>
            </a:extLst>
          </p:cNvPr>
          <p:cNvSpPr>
            <a:spLocks noGrp="1"/>
          </p:cNvSpPr>
          <p:nvPr>
            <p:ph type="dt" sz="half" idx="10"/>
          </p:nvPr>
        </p:nvSpPr>
        <p:spPr/>
        <p:txBody>
          <a:bodyPr/>
          <a:lstStyle/>
          <a:p>
            <a:fld id="{D40E7714-A85D-4F41-B5A0-C99130F7143A}" type="datetimeFigureOut">
              <a:rPr lang="en-US" smtClean="0"/>
              <a:t>1/11/23</a:t>
            </a:fld>
            <a:endParaRPr lang="en-US"/>
          </a:p>
        </p:txBody>
      </p:sp>
      <p:sp>
        <p:nvSpPr>
          <p:cNvPr id="5" name="Footer Placeholder 4">
            <a:extLst>
              <a:ext uri="{FF2B5EF4-FFF2-40B4-BE49-F238E27FC236}">
                <a16:creationId xmlns:a16="http://schemas.microsoft.com/office/drawing/2014/main" id="{5E1578D7-F267-4FF1-B5BE-29089674B6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E55D80-B4BA-44AD-AEA1-8330DEB3D74E}"/>
              </a:ext>
            </a:extLst>
          </p:cNvPr>
          <p:cNvSpPr>
            <a:spLocks noGrp="1"/>
          </p:cNvSpPr>
          <p:nvPr>
            <p:ph type="sldNum" sz="quarter" idx="12"/>
          </p:nvPr>
        </p:nvSpPr>
        <p:spPr/>
        <p:txBody>
          <a:bodyPr/>
          <a:lstStyle/>
          <a:p>
            <a:fld id="{4DC2D58E-49F5-48D0-9E2C-065AB827AA15}" type="slidenum">
              <a:rPr lang="en-US" smtClean="0"/>
              <a:t>‹#›</a:t>
            </a:fld>
            <a:endParaRPr lang="en-US"/>
          </a:p>
        </p:txBody>
      </p:sp>
    </p:spTree>
    <p:extLst>
      <p:ext uri="{BB962C8B-B14F-4D97-AF65-F5344CB8AC3E}">
        <p14:creationId xmlns:p14="http://schemas.microsoft.com/office/powerpoint/2010/main" val="1028425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668BEE-0E5D-463C-A6E9-717F8CBBEB49}"/>
              </a:ext>
            </a:extLst>
          </p:cNvPr>
          <p:cNvSpPr>
            <a:spLocks noGrp="1"/>
          </p:cNvSpPr>
          <p:nvPr>
            <p:ph type="title" orient="vert"/>
          </p:nvPr>
        </p:nvSpPr>
        <p:spPr>
          <a:xfrm>
            <a:off x="5216763" y="217723"/>
            <a:ext cx="1571863" cy="346557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0F22B4-D23C-449B-A647-23BF08BB9469}"/>
              </a:ext>
            </a:extLst>
          </p:cNvPr>
          <p:cNvSpPr>
            <a:spLocks noGrp="1"/>
          </p:cNvSpPr>
          <p:nvPr>
            <p:ph type="body" orient="vert" idx="1"/>
          </p:nvPr>
        </p:nvSpPr>
        <p:spPr>
          <a:xfrm>
            <a:off x="501174" y="217723"/>
            <a:ext cx="4624467" cy="34655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2B7388-5E7E-4B12-BA39-98609DC80D6D}"/>
              </a:ext>
            </a:extLst>
          </p:cNvPr>
          <p:cNvSpPr>
            <a:spLocks noGrp="1"/>
          </p:cNvSpPr>
          <p:nvPr>
            <p:ph type="dt" sz="half" idx="10"/>
          </p:nvPr>
        </p:nvSpPr>
        <p:spPr/>
        <p:txBody>
          <a:bodyPr/>
          <a:lstStyle/>
          <a:p>
            <a:fld id="{D40E7714-A85D-4F41-B5A0-C99130F7143A}" type="datetimeFigureOut">
              <a:rPr lang="en-US" smtClean="0"/>
              <a:t>1/11/23</a:t>
            </a:fld>
            <a:endParaRPr lang="en-US"/>
          </a:p>
        </p:txBody>
      </p:sp>
      <p:sp>
        <p:nvSpPr>
          <p:cNvPr id="5" name="Footer Placeholder 4">
            <a:extLst>
              <a:ext uri="{FF2B5EF4-FFF2-40B4-BE49-F238E27FC236}">
                <a16:creationId xmlns:a16="http://schemas.microsoft.com/office/drawing/2014/main" id="{0FF70D65-8A71-4830-BD25-2FE92401A2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4E3C36-87C7-4F7A-BE5A-905E74F8EC28}"/>
              </a:ext>
            </a:extLst>
          </p:cNvPr>
          <p:cNvSpPr>
            <a:spLocks noGrp="1"/>
          </p:cNvSpPr>
          <p:nvPr>
            <p:ph type="sldNum" sz="quarter" idx="12"/>
          </p:nvPr>
        </p:nvSpPr>
        <p:spPr/>
        <p:txBody>
          <a:bodyPr/>
          <a:lstStyle/>
          <a:p>
            <a:fld id="{4DC2D58E-49F5-48D0-9E2C-065AB827AA15}" type="slidenum">
              <a:rPr lang="en-US" smtClean="0"/>
              <a:t>‹#›</a:t>
            </a:fld>
            <a:endParaRPr lang="en-US"/>
          </a:p>
        </p:txBody>
      </p:sp>
    </p:spTree>
    <p:extLst>
      <p:ext uri="{BB962C8B-B14F-4D97-AF65-F5344CB8AC3E}">
        <p14:creationId xmlns:p14="http://schemas.microsoft.com/office/powerpoint/2010/main" val="1974655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ypical Slide">
    <p:spTree>
      <p:nvGrpSpPr>
        <p:cNvPr id="1" name=""/>
        <p:cNvGrpSpPr/>
        <p:nvPr/>
      </p:nvGrpSpPr>
      <p:grpSpPr>
        <a:xfrm>
          <a:off x="0" y="0"/>
          <a:ext cx="0" cy="0"/>
          <a:chOff x="0" y="0"/>
          <a:chExt cx="0" cy="0"/>
        </a:xfrm>
      </p:grpSpPr>
      <p:sp>
        <p:nvSpPr>
          <p:cNvPr id="33" name="Shape 33"/>
          <p:cNvSpPr>
            <a:spLocks noGrp="1"/>
          </p:cNvSpPr>
          <p:nvPr>
            <p:ph type="body" idx="1"/>
          </p:nvPr>
        </p:nvSpPr>
        <p:spPr>
          <a:xfrm>
            <a:off x="504972" y="951024"/>
            <a:ext cx="6279859" cy="2707246"/>
          </a:xfrm>
          <a:prstGeom prst="rect">
            <a:avLst/>
          </a:prstGeom>
        </p:spPr>
        <p:txBody>
          <a:bodyPr anchor="t"/>
          <a:lstStyle/>
          <a:p>
            <a:r>
              <a:t>Body Level One</a:t>
            </a:r>
          </a:p>
          <a:p>
            <a:pPr lvl="1"/>
            <a:r>
              <a:t>Body Level Two</a:t>
            </a:r>
          </a:p>
          <a:p>
            <a:pPr lvl="2"/>
            <a:r>
              <a:t>Body Level Three</a:t>
            </a:r>
          </a:p>
          <a:p>
            <a:pPr lvl="3"/>
            <a:r>
              <a:t>Body Level Four</a:t>
            </a:r>
          </a:p>
          <a:p>
            <a:pPr lvl="4"/>
            <a:r>
              <a:t>Body Level Five</a:t>
            </a:r>
          </a:p>
        </p:txBody>
      </p:sp>
      <p:sp>
        <p:nvSpPr>
          <p:cNvPr id="34" name="Shape 34"/>
          <p:cNvSpPr>
            <a:spLocks noGrp="1"/>
          </p:cNvSpPr>
          <p:nvPr>
            <p:ph type="title"/>
          </p:nvPr>
        </p:nvSpPr>
        <p:spPr>
          <a:xfrm>
            <a:off x="504972" y="34078"/>
            <a:ext cx="6279859" cy="631534"/>
          </a:xfrm>
          <a:prstGeom prst="rect">
            <a:avLst/>
          </a:prstGeom>
        </p:spPr>
        <p:txBody>
          <a:bodyPr/>
          <a:lstStyle/>
          <a:p>
            <a:r>
              <a:t>Title Text</a:t>
            </a:r>
          </a:p>
        </p:txBody>
      </p:sp>
      <p:sp>
        <p:nvSpPr>
          <p:cNvPr id="35" name="Shape 35"/>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83343006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8E9FD-475F-41BD-8461-679C4B15A0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B805A-B0FF-4D6C-A5D2-B619C090FA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987945-E29A-45FB-9F7F-EF796A3E6305}"/>
              </a:ext>
            </a:extLst>
          </p:cNvPr>
          <p:cNvSpPr>
            <a:spLocks noGrp="1"/>
          </p:cNvSpPr>
          <p:nvPr>
            <p:ph type="dt" sz="half" idx="10"/>
          </p:nvPr>
        </p:nvSpPr>
        <p:spPr/>
        <p:txBody>
          <a:bodyPr/>
          <a:lstStyle/>
          <a:p>
            <a:fld id="{D40E7714-A85D-4F41-B5A0-C99130F7143A}" type="datetimeFigureOut">
              <a:rPr lang="en-US" smtClean="0"/>
              <a:t>1/11/23</a:t>
            </a:fld>
            <a:endParaRPr lang="en-US"/>
          </a:p>
        </p:txBody>
      </p:sp>
      <p:sp>
        <p:nvSpPr>
          <p:cNvPr id="5" name="Footer Placeholder 4">
            <a:extLst>
              <a:ext uri="{FF2B5EF4-FFF2-40B4-BE49-F238E27FC236}">
                <a16:creationId xmlns:a16="http://schemas.microsoft.com/office/drawing/2014/main" id="{61821449-6CCF-40B8-9154-12D6369ADF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708464-94E7-4656-ACF1-1D502A04EEC7}"/>
              </a:ext>
            </a:extLst>
          </p:cNvPr>
          <p:cNvSpPr>
            <a:spLocks noGrp="1"/>
          </p:cNvSpPr>
          <p:nvPr>
            <p:ph type="sldNum" sz="quarter" idx="12"/>
          </p:nvPr>
        </p:nvSpPr>
        <p:spPr/>
        <p:txBody>
          <a:bodyPr/>
          <a:lstStyle/>
          <a:p>
            <a:fld id="{4DC2D58E-49F5-48D0-9E2C-065AB827AA15}" type="slidenum">
              <a:rPr lang="en-US" smtClean="0"/>
              <a:t>‹#›</a:t>
            </a:fld>
            <a:endParaRPr lang="en-US"/>
          </a:p>
        </p:txBody>
      </p:sp>
    </p:spTree>
    <p:extLst>
      <p:ext uri="{BB962C8B-B14F-4D97-AF65-F5344CB8AC3E}">
        <p14:creationId xmlns:p14="http://schemas.microsoft.com/office/powerpoint/2010/main" val="2706173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ABB4D-9D32-4B05-A484-3F7829C2DBAF}"/>
              </a:ext>
            </a:extLst>
          </p:cNvPr>
          <p:cNvSpPr>
            <a:spLocks noGrp="1"/>
          </p:cNvSpPr>
          <p:nvPr>
            <p:ph type="title"/>
          </p:nvPr>
        </p:nvSpPr>
        <p:spPr>
          <a:xfrm>
            <a:off x="497377" y="1019510"/>
            <a:ext cx="6287453" cy="1701077"/>
          </a:xfrm>
        </p:spPr>
        <p:txBody>
          <a:bodyPr anchor="b"/>
          <a:lstStyle>
            <a:lvl1pPr>
              <a:defRPr sz="3578"/>
            </a:lvl1pPr>
          </a:lstStyle>
          <a:p>
            <a:r>
              <a:rPr lang="en-US"/>
              <a:t>Click to edit Master title style</a:t>
            </a:r>
          </a:p>
        </p:txBody>
      </p:sp>
      <p:sp>
        <p:nvSpPr>
          <p:cNvPr id="3" name="Text Placeholder 2">
            <a:extLst>
              <a:ext uri="{FF2B5EF4-FFF2-40B4-BE49-F238E27FC236}">
                <a16:creationId xmlns:a16="http://schemas.microsoft.com/office/drawing/2014/main" id="{F9428D0E-7E0A-46E7-B736-0D01A6BB275A}"/>
              </a:ext>
            </a:extLst>
          </p:cNvPr>
          <p:cNvSpPr>
            <a:spLocks noGrp="1"/>
          </p:cNvSpPr>
          <p:nvPr>
            <p:ph type="body" idx="1"/>
          </p:nvPr>
        </p:nvSpPr>
        <p:spPr>
          <a:xfrm>
            <a:off x="497377" y="2736680"/>
            <a:ext cx="6287453" cy="894556"/>
          </a:xfrm>
        </p:spPr>
        <p:txBody>
          <a:bodyPr/>
          <a:lstStyle>
            <a:lvl1pPr marL="0" indent="0">
              <a:buNone/>
              <a:defRPr sz="1431">
                <a:solidFill>
                  <a:schemeClr val="tx1">
                    <a:tint val="75000"/>
                  </a:schemeClr>
                </a:solidFill>
              </a:defRPr>
            </a:lvl1pPr>
            <a:lvl2pPr marL="272628" indent="0">
              <a:buNone/>
              <a:defRPr sz="1193">
                <a:solidFill>
                  <a:schemeClr val="tx1">
                    <a:tint val="75000"/>
                  </a:schemeClr>
                </a:solidFill>
              </a:defRPr>
            </a:lvl2pPr>
            <a:lvl3pPr marL="545257" indent="0">
              <a:buNone/>
              <a:defRPr sz="1073">
                <a:solidFill>
                  <a:schemeClr val="tx1">
                    <a:tint val="75000"/>
                  </a:schemeClr>
                </a:solidFill>
              </a:defRPr>
            </a:lvl3pPr>
            <a:lvl4pPr marL="817885" indent="0">
              <a:buNone/>
              <a:defRPr sz="954">
                <a:solidFill>
                  <a:schemeClr val="tx1">
                    <a:tint val="75000"/>
                  </a:schemeClr>
                </a:solidFill>
              </a:defRPr>
            </a:lvl4pPr>
            <a:lvl5pPr marL="1090513" indent="0">
              <a:buNone/>
              <a:defRPr sz="954">
                <a:solidFill>
                  <a:schemeClr val="tx1">
                    <a:tint val="75000"/>
                  </a:schemeClr>
                </a:solidFill>
              </a:defRPr>
            </a:lvl5pPr>
            <a:lvl6pPr marL="1363142" indent="0">
              <a:buNone/>
              <a:defRPr sz="954">
                <a:solidFill>
                  <a:schemeClr val="tx1">
                    <a:tint val="75000"/>
                  </a:schemeClr>
                </a:solidFill>
              </a:defRPr>
            </a:lvl6pPr>
            <a:lvl7pPr marL="1635770" indent="0">
              <a:buNone/>
              <a:defRPr sz="954">
                <a:solidFill>
                  <a:schemeClr val="tx1">
                    <a:tint val="75000"/>
                  </a:schemeClr>
                </a:solidFill>
              </a:defRPr>
            </a:lvl7pPr>
            <a:lvl8pPr marL="1908399" indent="0">
              <a:buNone/>
              <a:defRPr sz="954">
                <a:solidFill>
                  <a:schemeClr val="tx1">
                    <a:tint val="75000"/>
                  </a:schemeClr>
                </a:solidFill>
              </a:defRPr>
            </a:lvl8pPr>
            <a:lvl9pPr marL="2181027" indent="0">
              <a:buNone/>
              <a:defRPr sz="954">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8A2ECF-66AE-4445-A208-0E25B709835F}"/>
              </a:ext>
            </a:extLst>
          </p:cNvPr>
          <p:cNvSpPr>
            <a:spLocks noGrp="1"/>
          </p:cNvSpPr>
          <p:nvPr>
            <p:ph type="dt" sz="half" idx="10"/>
          </p:nvPr>
        </p:nvSpPr>
        <p:spPr/>
        <p:txBody>
          <a:bodyPr/>
          <a:lstStyle/>
          <a:p>
            <a:fld id="{D40E7714-A85D-4F41-B5A0-C99130F7143A}" type="datetimeFigureOut">
              <a:rPr lang="en-US" smtClean="0"/>
              <a:t>1/11/23</a:t>
            </a:fld>
            <a:endParaRPr lang="en-US"/>
          </a:p>
        </p:txBody>
      </p:sp>
      <p:sp>
        <p:nvSpPr>
          <p:cNvPr id="5" name="Footer Placeholder 4">
            <a:extLst>
              <a:ext uri="{FF2B5EF4-FFF2-40B4-BE49-F238E27FC236}">
                <a16:creationId xmlns:a16="http://schemas.microsoft.com/office/drawing/2014/main" id="{E9C29359-A9C0-49AC-8B7B-D3723AFD5B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44C588-FFFF-4A9B-A8B8-76312C1A3492}"/>
              </a:ext>
            </a:extLst>
          </p:cNvPr>
          <p:cNvSpPr>
            <a:spLocks noGrp="1"/>
          </p:cNvSpPr>
          <p:nvPr>
            <p:ph type="sldNum" sz="quarter" idx="12"/>
          </p:nvPr>
        </p:nvSpPr>
        <p:spPr/>
        <p:txBody>
          <a:bodyPr/>
          <a:lstStyle/>
          <a:p>
            <a:fld id="{4DC2D58E-49F5-48D0-9E2C-065AB827AA15}" type="slidenum">
              <a:rPr lang="en-US" smtClean="0"/>
              <a:t>‹#›</a:t>
            </a:fld>
            <a:endParaRPr lang="en-US"/>
          </a:p>
        </p:txBody>
      </p:sp>
    </p:spTree>
    <p:extLst>
      <p:ext uri="{BB962C8B-B14F-4D97-AF65-F5344CB8AC3E}">
        <p14:creationId xmlns:p14="http://schemas.microsoft.com/office/powerpoint/2010/main" val="330857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93219-3EAF-409A-9F1E-E0B585235C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F24C87-0CD7-4689-B597-3E1B93DF6A00}"/>
              </a:ext>
            </a:extLst>
          </p:cNvPr>
          <p:cNvSpPr>
            <a:spLocks noGrp="1"/>
          </p:cNvSpPr>
          <p:nvPr>
            <p:ph sz="half" idx="1"/>
          </p:nvPr>
        </p:nvSpPr>
        <p:spPr>
          <a:xfrm>
            <a:off x="501174" y="1088613"/>
            <a:ext cx="3098165" cy="2594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9EB0B11-DC2B-420C-A703-E5A37A65734B}"/>
              </a:ext>
            </a:extLst>
          </p:cNvPr>
          <p:cNvSpPr>
            <a:spLocks noGrp="1"/>
          </p:cNvSpPr>
          <p:nvPr>
            <p:ph sz="half" idx="2"/>
          </p:nvPr>
        </p:nvSpPr>
        <p:spPr>
          <a:xfrm>
            <a:off x="3690461" y="1088613"/>
            <a:ext cx="3098165" cy="2594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0C5CA6D-4A4E-44C7-84F3-82EF0CD72A9D}"/>
              </a:ext>
            </a:extLst>
          </p:cNvPr>
          <p:cNvSpPr>
            <a:spLocks noGrp="1"/>
          </p:cNvSpPr>
          <p:nvPr>
            <p:ph type="dt" sz="half" idx="10"/>
          </p:nvPr>
        </p:nvSpPr>
        <p:spPr/>
        <p:txBody>
          <a:bodyPr/>
          <a:lstStyle/>
          <a:p>
            <a:fld id="{D40E7714-A85D-4F41-B5A0-C99130F7143A}" type="datetimeFigureOut">
              <a:rPr lang="en-US" smtClean="0"/>
              <a:t>1/11/23</a:t>
            </a:fld>
            <a:endParaRPr lang="en-US"/>
          </a:p>
        </p:txBody>
      </p:sp>
      <p:sp>
        <p:nvSpPr>
          <p:cNvPr id="6" name="Footer Placeholder 5">
            <a:extLst>
              <a:ext uri="{FF2B5EF4-FFF2-40B4-BE49-F238E27FC236}">
                <a16:creationId xmlns:a16="http://schemas.microsoft.com/office/drawing/2014/main" id="{6F9BD0EB-8A2F-4B52-846A-EF318E60DA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9D5168-2400-4E1B-A4B4-CE8BAC25D776}"/>
              </a:ext>
            </a:extLst>
          </p:cNvPr>
          <p:cNvSpPr>
            <a:spLocks noGrp="1"/>
          </p:cNvSpPr>
          <p:nvPr>
            <p:ph type="sldNum" sz="quarter" idx="12"/>
          </p:nvPr>
        </p:nvSpPr>
        <p:spPr/>
        <p:txBody>
          <a:bodyPr/>
          <a:lstStyle/>
          <a:p>
            <a:fld id="{4DC2D58E-49F5-48D0-9E2C-065AB827AA15}" type="slidenum">
              <a:rPr lang="en-US" smtClean="0"/>
              <a:t>‹#›</a:t>
            </a:fld>
            <a:endParaRPr lang="en-US"/>
          </a:p>
        </p:txBody>
      </p:sp>
    </p:spTree>
    <p:extLst>
      <p:ext uri="{BB962C8B-B14F-4D97-AF65-F5344CB8AC3E}">
        <p14:creationId xmlns:p14="http://schemas.microsoft.com/office/powerpoint/2010/main" val="1767910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21B82-F186-4279-99D7-DF4CE2C779F4}"/>
              </a:ext>
            </a:extLst>
          </p:cNvPr>
          <p:cNvSpPr>
            <a:spLocks noGrp="1"/>
          </p:cNvSpPr>
          <p:nvPr>
            <p:ph type="title"/>
          </p:nvPr>
        </p:nvSpPr>
        <p:spPr>
          <a:xfrm>
            <a:off x="502123" y="217723"/>
            <a:ext cx="6287453" cy="790428"/>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660BF8-809E-4985-8D35-786726DE66B0}"/>
              </a:ext>
            </a:extLst>
          </p:cNvPr>
          <p:cNvSpPr>
            <a:spLocks noGrp="1"/>
          </p:cNvSpPr>
          <p:nvPr>
            <p:ph type="body" idx="1"/>
          </p:nvPr>
        </p:nvSpPr>
        <p:spPr>
          <a:xfrm>
            <a:off x="502123" y="1002471"/>
            <a:ext cx="3083927" cy="491296"/>
          </a:xfrm>
        </p:spPr>
        <p:txBody>
          <a:bodyPr anchor="b"/>
          <a:lstStyle>
            <a:lvl1pPr marL="0" indent="0">
              <a:buNone/>
              <a:defRPr sz="1431" b="1"/>
            </a:lvl1pPr>
            <a:lvl2pPr marL="272628" indent="0">
              <a:buNone/>
              <a:defRPr sz="1193" b="1"/>
            </a:lvl2pPr>
            <a:lvl3pPr marL="545257" indent="0">
              <a:buNone/>
              <a:defRPr sz="1073" b="1"/>
            </a:lvl3pPr>
            <a:lvl4pPr marL="817885" indent="0">
              <a:buNone/>
              <a:defRPr sz="954" b="1"/>
            </a:lvl4pPr>
            <a:lvl5pPr marL="1090513" indent="0">
              <a:buNone/>
              <a:defRPr sz="954" b="1"/>
            </a:lvl5pPr>
            <a:lvl6pPr marL="1363142" indent="0">
              <a:buNone/>
              <a:defRPr sz="954" b="1"/>
            </a:lvl6pPr>
            <a:lvl7pPr marL="1635770" indent="0">
              <a:buNone/>
              <a:defRPr sz="954" b="1"/>
            </a:lvl7pPr>
            <a:lvl8pPr marL="1908399" indent="0">
              <a:buNone/>
              <a:defRPr sz="954" b="1"/>
            </a:lvl8pPr>
            <a:lvl9pPr marL="2181027" indent="0">
              <a:buNone/>
              <a:defRPr sz="954" b="1"/>
            </a:lvl9pPr>
          </a:lstStyle>
          <a:p>
            <a:pPr lvl="0"/>
            <a:r>
              <a:rPr lang="en-US"/>
              <a:t>Click to edit Master text styles</a:t>
            </a:r>
          </a:p>
        </p:txBody>
      </p:sp>
      <p:sp>
        <p:nvSpPr>
          <p:cNvPr id="4" name="Content Placeholder 3">
            <a:extLst>
              <a:ext uri="{FF2B5EF4-FFF2-40B4-BE49-F238E27FC236}">
                <a16:creationId xmlns:a16="http://schemas.microsoft.com/office/drawing/2014/main" id="{20127C94-0F1D-4CEB-9C52-F4EEF85D2226}"/>
              </a:ext>
            </a:extLst>
          </p:cNvPr>
          <p:cNvSpPr>
            <a:spLocks noGrp="1"/>
          </p:cNvSpPr>
          <p:nvPr>
            <p:ph sz="half" idx="2"/>
          </p:nvPr>
        </p:nvSpPr>
        <p:spPr>
          <a:xfrm>
            <a:off x="502123" y="1493767"/>
            <a:ext cx="3083927" cy="2197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5408A8-AD98-4BAD-B588-CD517703C685}"/>
              </a:ext>
            </a:extLst>
          </p:cNvPr>
          <p:cNvSpPr>
            <a:spLocks noGrp="1"/>
          </p:cNvSpPr>
          <p:nvPr>
            <p:ph type="body" sz="quarter" idx="3"/>
          </p:nvPr>
        </p:nvSpPr>
        <p:spPr>
          <a:xfrm>
            <a:off x="3690461" y="1002471"/>
            <a:ext cx="3099114" cy="491296"/>
          </a:xfrm>
        </p:spPr>
        <p:txBody>
          <a:bodyPr anchor="b"/>
          <a:lstStyle>
            <a:lvl1pPr marL="0" indent="0">
              <a:buNone/>
              <a:defRPr sz="1431" b="1"/>
            </a:lvl1pPr>
            <a:lvl2pPr marL="272628" indent="0">
              <a:buNone/>
              <a:defRPr sz="1193" b="1"/>
            </a:lvl2pPr>
            <a:lvl3pPr marL="545257" indent="0">
              <a:buNone/>
              <a:defRPr sz="1073" b="1"/>
            </a:lvl3pPr>
            <a:lvl4pPr marL="817885" indent="0">
              <a:buNone/>
              <a:defRPr sz="954" b="1"/>
            </a:lvl4pPr>
            <a:lvl5pPr marL="1090513" indent="0">
              <a:buNone/>
              <a:defRPr sz="954" b="1"/>
            </a:lvl5pPr>
            <a:lvl6pPr marL="1363142" indent="0">
              <a:buNone/>
              <a:defRPr sz="954" b="1"/>
            </a:lvl6pPr>
            <a:lvl7pPr marL="1635770" indent="0">
              <a:buNone/>
              <a:defRPr sz="954" b="1"/>
            </a:lvl7pPr>
            <a:lvl8pPr marL="1908399" indent="0">
              <a:buNone/>
              <a:defRPr sz="954" b="1"/>
            </a:lvl8pPr>
            <a:lvl9pPr marL="2181027" indent="0">
              <a:buNone/>
              <a:defRPr sz="954" b="1"/>
            </a:lvl9pPr>
          </a:lstStyle>
          <a:p>
            <a:pPr lvl="0"/>
            <a:r>
              <a:rPr lang="en-US"/>
              <a:t>Click to edit Master text styles</a:t>
            </a:r>
          </a:p>
        </p:txBody>
      </p:sp>
      <p:sp>
        <p:nvSpPr>
          <p:cNvPr id="6" name="Content Placeholder 5">
            <a:extLst>
              <a:ext uri="{FF2B5EF4-FFF2-40B4-BE49-F238E27FC236}">
                <a16:creationId xmlns:a16="http://schemas.microsoft.com/office/drawing/2014/main" id="{392A1CE6-9D4E-4FA3-BAD6-DF88B21DFD34}"/>
              </a:ext>
            </a:extLst>
          </p:cNvPr>
          <p:cNvSpPr>
            <a:spLocks noGrp="1"/>
          </p:cNvSpPr>
          <p:nvPr>
            <p:ph sz="quarter" idx="4"/>
          </p:nvPr>
        </p:nvSpPr>
        <p:spPr>
          <a:xfrm>
            <a:off x="3690461" y="1493767"/>
            <a:ext cx="3099114" cy="2197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34EE67-78FE-4AEC-AD67-51EFE8E6C450}"/>
              </a:ext>
            </a:extLst>
          </p:cNvPr>
          <p:cNvSpPr>
            <a:spLocks noGrp="1"/>
          </p:cNvSpPr>
          <p:nvPr>
            <p:ph type="dt" sz="half" idx="10"/>
          </p:nvPr>
        </p:nvSpPr>
        <p:spPr/>
        <p:txBody>
          <a:bodyPr/>
          <a:lstStyle/>
          <a:p>
            <a:fld id="{D40E7714-A85D-4F41-B5A0-C99130F7143A}" type="datetimeFigureOut">
              <a:rPr lang="en-US" smtClean="0"/>
              <a:t>1/11/23</a:t>
            </a:fld>
            <a:endParaRPr lang="en-US"/>
          </a:p>
        </p:txBody>
      </p:sp>
      <p:sp>
        <p:nvSpPr>
          <p:cNvPr id="8" name="Footer Placeholder 7">
            <a:extLst>
              <a:ext uri="{FF2B5EF4-FFF2-40B4-BE49-F238E27FC236}">
                <a16:creationId xmlns:a16="http://schemas.microsoft.com/office/drawing/2014/main" id="{D0401536-1FD7-4ABE-A1CF-71DA06B54DF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089282-1230-44B2-B313-205975C0E953}"/>
              </a:ext>
            </a:extLst>
          </p:cNvPr>
          <p:cNvSpPr>
            <a:spLocks noGrp="1"/>
          </p:cNvSpPr>
          <p:nvPr>
            <p:ph type="sldNum" sz="quarter" idx="12"/>
          </p:nvPr>
        </p:nvSpPr>
        <p:spPr/>
        <p:txBody>
          <a:bodyPr/>
          <a:lstStyle/>
          <a:p>
            <a:fld id="{4DC2D58E-49F5-48D0-9E2C-065AB827AA15}" type="slidenum">
              <a:rPr lang="en-US" smtClean="0"/>
              <a:t>‹#›</a:t>
            </a:fld>
            <a:endParaRPr lang="en-US"/>
          </a:p>
        </p:txBody>
      </p:sp>
    </p:spTree>
    <p:extLst>
      <p:ext uri="{BB962C8B-B14F-4D97-AF65-F5344CB8AC3E}">
        <p14:creationId xmlns:p14="http://schemas.microsoft.com/office/powerpoint/2010/main" val="754019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4D9D0-A4AC-4A96-BECB-260262DE7C6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EA165F-7F58-40D8-899B-D6D3BBD1FD0D}"/>
              </a:ext>
            </a:extLst>
          </p:cNvPr>
          <p:cNvSpPr>
            <a:spLocks noGrp="1"/>
          </p:cNvSpPr>
          <p:nvPr>
            <p:ph type="dt" sz="half" idx="10"/>
          </p:nvPr>
        </p:nvSpPr>
        <p:spPr/>
        <p:txBody>
          <a:bodyPr/>
          <a:lstStyle/>
          <a:p>
            <a:fld id="{D40E7714-A85D-4F41-B5A0-C99130F7143A}" type="datetimeFigureOut">
              <a:rPr lang="en-US" smtClean="0"/>
              <a:t>1/11/23</a:t>
            </a:fld>
            <a:endParaRPr lang="en-US"/>
          </a:p>
        </p:txBody>
      </p:sp>
      <p:sp>
        <p:nvSpPr>
          <p:cNvPr id="4" name="Footer Placeholder 3">
            <a:extLst>
              <a:ext uri="{FF2B5EF4-FFF2-40B4-BE49-F238E27FC236}">
                <a16:creationId xmlns:a16="http://schemas.microsoft.com/office/drawing/2014/main" id="{CD889328-858F-4206-B235-7E8232F18D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B6EB21-7DA6-4804-AE00-53BE1F10D4BF}"/>
              </a:ext>
            </a:extLst>
          </p:cNvPr>
          <p:cNvSpPr>
            <a:spLocks noGrp="1"/>
          </p:cNvSpPr>
          <p:nvPr>
            <p:ph type="sldNum" sz="quarter" idx="12"/>
          </p:nvPr>
        </p:nvSpPr>
        <p:spPr/>
        <p:txBody>
          <a:bodyPr/>
          <a:lstStyle/>
          <a:p>
            <a:fld id="{4DC2D58E-49F5-48D0-9E2C-065AB827AA15}" type="slidenum">
              <a:rPr lang="en-US" smtClean="0"/>
              <a:t>‹#›</a:t>
            </a:fld>
            <a:endParaRPr lang="en-US"/>
          </a:p>
        </p:txBody>
      </p:sp>
    </p:spTree>
    <p:extLst>
      <p:ext uri="{BB962C8B-B14F-4D97-AF65-F5344CB8AC3E}">
        <p14:creationId xmlns:p14="http://schemas.microsoft.com/office/powerpoint/2010/main" val="98784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5046AF-C209-44DB-90C0-FA80C4CB4DAA}"/>
              </a:ext>
            </a:extLst>
          </p:cNvPr>
          <p:cNvSpPr>
            <a:spLocks noGrp="1"/>
          </p:cNvSpPr>
          <p:nvPr>
            <p:ph type="dt" sz="half" idx="10"/>
          </p:nvPr>
        </p:nvSpPr>
        <p:spPr/>
        <p:txBody>
          <a:bodyPr/>
          <a:lstStyle/>
          <a:p>
            <a:fld id="{D40E7714-A85D-4F41-B5A0-C99130F7143A}" type="datetimeFigureOut">
              <a:rPr lang="en-US" smtClean="0"/>
              <a:t>1/11/23</a:t>
            </a:fld>
            <a:endParaRPr lang="en-US"/>
          </a:p>
        </p:txBody>
      </p:sp>
      <p:sp>
        <p:nvSpPr>
          <p:cNvPr id="3" name="Footer Placeholder 2">
            <a:extLst>
              <a:ext uri="{FF2B5EF4-FFF2-40B4-BE49-F238E27FC236}">
                <a16:creationId xmlns:a16="http://schemas.microsoft.com/office/drawing/2014/main" id="{3005D3FA-6933-4EA6-84B4-15D2E131CB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B26986-2B60-4EFB-ADE2-6CA834C65C52}"/>
              </a:ext>
            </a:extLst>
          </p:cNvPr>
          <p:cNvSpPr>
            <a:spLocks noGrp="1"/>
          </p:cNvSpPr>
          <p:nvPr>
            <p:ph type="sldNum" sz="quarter" idx="12"/>
          </p:nvPr>
        </p:nvSpPr>
        <p:spPr/>
        <p:txBody>
          <a:bodyPr/>
          <a:lstStyle/>
          <a:p>
            <a:fld id="{4DC2D58E-49F5-48D0-9E2C-065AB827AA15}" type="slidenum">
              <a:rPr lang="en-US" smtClean="0"/>
              <a:t>‹#›</a:t>
            </a:fld>
            <a:endParaRPr lang="en-US"/>
          </a:p>
        </p:txBody>
      </p:sp>
    </p:spTree>
    <p:extLst>
      <p:ext uri="{BB962C8B-B14F-4D97-AF65-F5344CB8AC3E}">
        <p14:creationId xmlns:p14="http://schemas.microsoft.com/office/powerpoint/2010/main" val="1146375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63E33-6E10-4A54-AEE9-FC9103AEF4AA}"/>
              </a:ext>
            </a:extLst>
          </p:cNvPr>
          <p:cNvSpPr>
            <a:spLocks noGrp="1"/>
          </p:cNvSpPr>
          <p:nvPr>
            <p:ph type="title"/>
          </p:nvPr>
        </p:nvSpPr>
        <p:spPr>
          <a:xfrm>
            <a:off x="502124" y="272627"/>
            <a:ext cx="2351150" cy="954193"/>
          </a:xfrm>
        </p:spPr>
        <p:txBody>
          <a:bodyPr anchor="b"/>
          <a:lstStyle>
            <a:lvl1pPr>
              <a:defRPr sz="1908"/>
            </a:lvl1pPr>
          </a:lstStyle>
          <a:p>
            <a:r>
              <a:rPr lang="en-US"/>
              <a:t>Click to edit Master title style</a:t>
            </a:r>
          </a:p>
        </p:txBody>
      </p:sp>
      <p:sp>
        <p:nvSpPr>
          <p:cNvPr id="3" name="Content Placeholder 2">
            <a:extLst>
              <a:ext uri="{FF2B5EF4-FFF2-40B4-BE49-F238E27FC236}">
                <a16:creationId xmlns:a16="http://schemas.microsoft.com/office/drawing/2014/main" id="{8FCA4B67-1ED5-42A0-ADE9-022136DE710A}"/>
              </a:ext>
            </a:extLst>
          </p:cNvPr>
          <p:cNvSpPr>
            <a:spLocks noGrp="1"/>
          </p:cNvSpPr>
          <p:nvPr>
            <p:ph idx="1"/>
          </p:nvPr>
        </p:nvSpPr>
        <p:spPr>
          <a:xfrm>
            <a:off x="3099115" y="588798"/>
            <a:ext cx="3690461" cy="2906125"/>
          </a:xfrm>
        </p:spPr>
        <p:txBody>
          <a:bodyPr/>
          <a:lstStyle>
            <a:lvl1pPr>
              <a:defRPr sz="1908"/>
            </a:lvl1pPr>
            <a:lvl2pPr>
              <a:defRPr sz="1670"/>
            </a:lvl2pPr>
            <a:lvl3pPr>
              <a:defRPr sz="1431"/>
            </a:lvl3pPr>
            <a:lvl4pPr>
              <a:defRPr sz="1193"/>
            </a:lvl4pPr>
            <a:lvl5pPr>
              <a:defRPr sz="1193"/>
            </a:lvl5pPr>
            <a:lvl6pPr>
              <a:defRPr sz="1193"/>
            </a:lvl6pPr>
            <a:lvl7pPr>
              <a:defRPr sz="1193"/>
            </a:lvl7pPr>
            <a:lvl8pPr>
              <a:defRPr sz="1193"/>
            </a:lvl8pPr>
            <a:lvl9pPr>
              <a:defRPr sz="119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78CC17E-D0DD-4B49-8A8F-9BEA7D58DE01}"/>
              </a:ext>
            </a:extLst>
          </p:cNvPr>
          <p:cNvSpPr>
            <a:spLocks noGrp="1"/>
          </p:cNvSpPr>
          <p:nvPr>
            <p:ph type="body" sz="half" idx="2"/>
          </p:nvPr>
        </p:nvSpPr>
        <p:spPr>
          <a:xfrm>
            <a:off x="502124" y="1226820"/>
            <a:ext cx="2351150" cy="2272836"/>
          </a:xfrm>
        </p:spPr>
        <p:txBody>
          <a:bodyPr/>
          <a:lstStyle>
            <a:lvl1pPr marL="0" indent="0">
              <a:buNone/>
              <a:defRPr sz="954"/>
            </a:lvl1pPr>
            <a:lvl2pPr marL="272628" indent="0">
              <a:buNone/>
              <a:defRPr sz="835"/>
            </a:lvl2pPr>
            <a:lvl3pPr marL="545257" indent="0">
              <a:buNone/>
              <a:defRPr sz="716"/>
            </a:lvl3pPr>
            <a:lvl4pPr marL="817885" indent="0">
              <a:buNone/>
              <a:defRPr sz="596"/>
            </a:lvl4pPr>
            <a:lvl5pPr marL="1090513" indent="0">
              <a:buNone/>
              <a:defRPr sz="596"/>
            </a:lvl5pPr>
            <a:lvl6pPr marL="1363142" indent="0">
              <a:buNone/>
              <a:defRPr sz="596"/>
            </a:lvl6pPr>
            <a:lvl7pPr marL="1635770" indent="0">
              <a:buNone/>
              <a:defRPr sz="596"/>
            </a:lvl7pPr>
            <a:lvl8pPr marL="1908399" indent="0">
              <a:buNone/>
              <a:defRPr sz="596"/>
            </a:lvl8pPr>
            <a:lvl9pPr marL="2181027" indent="0">
              <a:buNone/>
              <a:defRPr sz="596"/>
            </a:lvl9pPr>
          </a:lstStyle>
          <a:p>
            <a:pPr lvl="0"/>
            <a:r>
              <a:rPr lang="en-US"/>
              <a:t>Click to edit Master text styles</a:t>
            </a:r>
          </a:p>
        </p:txBody>
      </p:sp>
      <p:sp>
        <p:nvSpPr>
          <p:cNvPr id="5" name="Date Placeholder 4">
            <a:extLst>
              <a:ext uri="{FF2B5EF4-FFF2-40B4-BE49-F238E27FC236}">
                <a16:creationId xmlns:a16="http://schemas.microsoft.com/office/drawing/2014/main" id="{CB28356C-EA77-4DA4-9B19-537BBD781DCC}"/>
              </a:ext>
            </a:extLst>
          </p:cNvPr>
          <p:cNvSpPr>
            <a:spLocks noGrp="1"/>
          </p:cNvSpPr>
          <p:nvPr>
            <p:ph type="dt" sz="half" idx="10"/>
          </p:nvPr>
        </p:nvSpPr>
        <p:spPr/>
        <p:txBody>
          <a:bodyPr/>
          <a:lstStyle/>
          <a:p>
            <a:fld id="{D40E7714-A85D-4F41-B5A0-C99130F7143A}" type="datetimeFigureOut">
              <a:rPr lang="en-US" smtClean="0"/>
              <a:t>1/11/23</a:t>
            </a:fld>
            <a:endParaRPr lang="en-US"/>
          </a:p>
        </p:txBody>
      </p:sp>
      <p:sp>
        <p:nvSpPr>
          <p:cNvPr id="6" name="Footer Placeholder 5">
            <a:extLst>
              <a:ext uri="{FF2B5EF4-FFF2-40B4-BE49-F238E27FC236}">
                <a16:creationId xmlns:a16="http://schemas.microsoft.com/office/drawing/2014/main" id="{D7EC52BB-8B3F-498B-9F37-0717A6D6C8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0F93AC-F4CF-47D7-8FA8-5187EBFCEA30}"/>
              </a:ext>
            </a:extLst>
          </p:cNvPr>
          <p:cNvSpPr>
            <a:spLocks noGrp="1"/>
          </p:cNvSpPr>
          <p:nvPr>
            <p:ph type="sldNum" sz="quarter" idx="12"/>
          </p:nvPr>
        </p:nvSpPr>
        <p:spPr/>
        <p:txBody>
          <a:bodyPr/>
          <a:lstStyle/>
          <a:p>
            <a:fld id="{4DC2D58E-49F5-48D0-9E2C-065AB827AA15}" type="slidenum">
              <a:rPr lang="en-US" smtClean="0"/>
              <a:t>‹#›</a:t>
            </a:fld>
            <a:endParaRPr lang="en-US"/>
          </a:p>
        </p:txBody>
      </p:sp>
    </p:spTree>
    <p:extLst>
      <p:ext uri="{BB962C8B-B14F-4D97-AF65-F5344CB8AC3E}">
        <p14:creationId xmlns:p14="http://schemas.microsoft.com/office/powerpoint/2010/main" val="1759124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01130-37CA-41DD-9EB8-1E1D23CCD4AE}"/>
              </a:ext>
            </a:extLst>
          </p:cNvPr>
          <p:cNvSpPr>
            <a:spLocks noGrp="1"/>
          </p:cNvSpPr>
          <p:nvPr>
            <p:ph type="title"/>
          </p:nvPr>
        </p:nvSpPr>
        <p:spPr>
          <a:xfrm>
            <a:off x="502124" y="272627"/>
            <a:ext cx="2351150" cy="954193"/>
          </a:xfrm>
        </p:spPr>
        <p:txBody>
          <a:bodyPr anchor="b"/>
          <a:lstStyle>
            <a:lvl1pPr>
              <a:defRPr sz="1908"/>
            </a:lvl1pPr>
          </a:lstStyle>
          <a:p>
            <a:r>
              <a:rPr lang="en-US"/>
              <a:t>Click to edit Master title style</a:t>
            </a:r>
          </a:p>
        </p:txBody>
      </p:sp>
      <p:sp>
        <p:nvSpPr>
          <p:cNvPr id="3" name="Picture Placeholder 2">
            <a:extLst>
              <a:ext uri="{FF2B5EF4-FFF2-40B4-BE49-F238E27FC236}">
                <a16:creationId xmlns:a16="http://schemas.microsoft.com/office/drawing/2014/main" id="{59C41828-2AE1-4380-89FB-70A4F99A7B0F}"/>
              </a:ext>
            </a:extLst>
          </p:cNvPr>
          <p:cNvSpPr>
            <a:spLocks noGrp="1"/>
          </p:cNvSpPr>
          <p:nvPr>
            <p:ph type="pic" idx="1"/>
          </p:nvPr>
        </p:nvSpPr>
        <p:spPr>
          <a:xfrm>
            <a:off x="3099115" y="588798"/>
            <a:ext cx="3690461" cy="2906125"/>
          </a:xfrm>
        </p:spPr>
        <p:txBody>
          <a:bodyPr/>
          <a:lstStyle>
            <a:lvl1pPr marL="0" indent="0">
              <a:buNone/>
              <a:defRPr sz="1908"/>
            </a:lvl1pPr>
            <a:lvl2pPr marL="272628" indent="0">
              <a:buNone/>
              <a:defRPr sz="1670"/>
            </a:lvl2pPr>
            <a:lvl3pPr marL="545257" indent="0">
              <a:buNone/>
              <a:defRPr sz="1431"/>
            </a:lvl3pPr>
            <a:lvl4pPr marL="817885" indent="0">
              <a:buNone/>
              <a:defRPr sz="1193"/>
            </a:lvl4pPr>
            <a:lvl5pPr marL="1090513" indent="0">
              <a:buNone/>
              <a:defRPr sz="1193"/>
            </a:lvl5pPr>
            <a:lvl6pPr marL="1363142" indent="0">
              <a:buNone/>
              <a:defRPr sz="1193"/>
            </a:lvl6pPr>
            <a:lvl7pPr marL="1635770" indent="0">
              <a:buNone/>
              <a:defRPr sz="1193"/>
            </a:lvl7pPr>
            <a:lvl8pPr marL="1908399" indent="0">
              <a:buNone/>
              <a:defRPr sz="1193"/>
            </a:lvl8pPr>
            <a:lvl9pPr marL="2181027" indent="0">
              <a:buNone/>
              <a:defRPr sz="1193"/>
            </a:lvl9pPr>
          </a:lstStyle>
          <a:p>
            <a:endParaRPr lang="en-US"/>
          </a:p>
        </p:txBody>
      </p:sp>
      <p:sp>
        <p:nvSpPr>
          <p:cNvPr id="4" name="Text Placeholder 3">
            <a:extLst>
              <a:ext uri="{FF2B5EF4-FFF2-40B4-BE49-F238E27FC236}">
                <a16:creationId xmlns:a16="http://schemas.microsoft.com/office/drawing/2014/main" id="{F741BD6A-CA8D-41A4-9987-E80E28EB9F7A}"/>
              </a:ext>
            </a:extLst>
          </p:cNvPr>
          <p:cNvSpPr>
            <a:spLocks noGrp="1"/>
          </p:cNvSpPr>
          <p:nvPr>
            <p:ph type="body" sz="half" idx="2"/>
          </p:nvPr>
        </p:nvSpPr>
        <p:spPr>
          <a:xfrm>
            <a:off x="502124" y="1226820"/>
            <a:ext cx="2351150" cy="2272836"/>
          </a:xfrm>
        </p:spPr>
        <p:txBody>
          <a:bodyPr/>
          <a:lstStyle>
            <a:lvl1pPr marL="0" indent="0">
              <a:buNone/>
              <a:defRPr sz="954"/>
            </a:lvl1pPr>
            <a:lvl2pPr marL="272628" indent="0">
              <a:buNone/>
              <a:defRPr sz="835"/>
            </a:lvl2pPr>
            <a:lvl3pPr marL="545257" indent="0">
              <a:buNone/>
              <a:defRPr sz="716"/>
            </a:lvl3pPr>
            <a:lvl4pPr marL="817885" indent="0">
              <a:buNone/>
              <a:defRPr sz="596"/>
            </a:lvl4pPr>
            <a:lvl5pPr marL="1090513" indent="0">
              <a:buNone/>
              <a:defRPr sz="596"/>
            </a:lvl5pPr>
            <a:lvl6pPr marL="1363142" indent="0">
              <a:buNone/>
              <a:defRPr sz="596"/>
            </a:lvl6pPr>
            <a:lvl7pPr marL="1635770" indent="0">
              <a:buNone/>
              <a:defRPr sz="596"/>
            </a:lvl7pPr>
            <a:lvl8pPr marL="1908399" indent="0">
              <a:buNone/>
              <a:defRPr sz="596"/>
            </a:lvl8pPr>
            <a:lvl9pPr marL="2181027" indent="0">
              <a:buNone/>
              <a:defRPr sz="596"/>
            </a:lvl9pPr>
          </a:lstStyle>
          <a:p>
            <a:pPr lvl="0"/>
            <a:r>
              <a:rPr lang="en-US"/>
              <a:t>Click to edit Master text styles</a:t>
            </a:r>
          </a:p>
        </p:txBody>
      </p:sp>
      <p:sp>
        <p:nvSpPr>
          <p:cNvPr id="5" name="Date Placeholder 4">
            <a:extLst>
              <a:ext uri="{FF2B5EF4-FFF2-40B4-BE49-F238E27FC236}">
                <a16:creationId xmlns:a16="http://schemas.microsoft.com/office/drawing/2014/main" id="{EC2837ED-60D6-4FA7-8D4F-9545D77AABAB}"/>
              </a:ext>
            </a:extLst>
          </p:cNvPr>
          <p:cNvSpPr>
            <a:spLocks noGrp="1"/>
          </p:cNvSpPr>
          <p:nvPr>
            <p:ph type="dt" sz="half" idx="10"/>
          </p:nvPr>
        </p:nvSpPr>
        <p:spPr/>
        <p:txBody>
          <a:bodyPr/>
          <a:lstStyle/>
          <a:p>
            <a:fld id="{D40E7714-A85D-4F41-B5A0-C99130F7143A}" type="datetimeFigureOut">
              <a:rPr lang="en-US" smtClean="0"/>
              <a:t>1/11/23</a:t>
            </a:fld>
            <a:endParaRPr lang="en-US"/>
          </a:p>
        </p:txBody>
      </p:sp>
      <p:sp>
        <p:nvSpPr>
          <p:cNvPr id="6" name="Footer Placeholder 5">
            <a:extLst>
              <a:ext uri="{FF2B5EF4-FFF2-40B4-BE49-F238E27FC236}">
                <a16:creationId xmlns:a16="http://schemas.microsoft.com/office/drawing/2014/main" id="{FE6FE510-49D8-4CCA-BF7A-FC238030DD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92070F-15EB-4B20-BD0A-A6DB60AA770D}"/>
              </a:ext>
            </a:extLst>
          </p:cNvPr>
          <p:cNvSpPr>
            <a:spLocks noGrp="1"/>
          </p:cNvSpPr>
          <p:nvPr>
            <p:ph type="sldNum" sz="quarter" idx="12"/>
          </p:nvPr>
        </p:nvSpPr>
        <p:spPr/>
        <p:txBody>
          <a:bodyPr/>
          <a:lstStyle/>
          <a:p>
            <a:fld id="{4DC2D58E-49F5-48D0-9E2C-065AB827AA15}" type="slidenum">
              <a:rPr lang="en-US" smtClean="0"/>
              <a:t>‹#›</a:t>
            </a:fld>
            <a:endParaRPr lang="en-US"/>
          </a:p>
        </p:txBody>
      </p:sp>
    </p:spTree>
    <p:extLst>
      <p:ext uri="{BB962C8B-B14F-4D97-AF65-F5344CB8AC3E}">
        <p14:creationId xmlns:p14="http://schemas.microsoft.com/office/powerpoint/2010/main" val="3874025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C08C2A-B7FB-4FAC-A245-46BD7EE51443}"/>
              </a:ext>
            </a:extLst>
          </p:cNvPr>
          <p:cNvSpPr>
            <a:spLocks noGrp="1"/>
          </p:cNvSpPr>
          <p:nvPr>
            <p:ph type="title"/>
          </p:nvPr>
        </p:nvSpPr>
        <p:spPr>
          <a:xfrm>
            <a:off x="501174" y="217723"/>
            <a:ext cx="6287453" cy="79042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5A6117-A9D1-4CA7-A7BE-CD8BE54345EE}"/>
              </a:ext>
            </a:extLst>
          </p:cNvPr>
          <p:cNvSpPr>
            <a:spLocks noGrp="1"/>
          </p:cNvSpPr>
          <p:nvPr>
            <p:ph type="body" idx="1"/>
          </p:nvPr>
        </p:nvSpPr>
        <p:spPr>
          <a:xfrm>
            <a:off x="501174" y="1088613"/>
            <a:ext cx="6287453" cy="25946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A1259C-82F7-494C-803C-F4E2990BCCCF}"/>
              </a:ext>
            </a:extLst>
          </p:cNvPr>
          <p:cNvSpPr>
            <a:spLocks noGrp="1"/>
          </p:cNvSpPr>
          <p:nvPr>
            <p:ph type="dt" sz="half" idx="2"/>
          </p:nvPr>
        </p:nvSpPr>
        <p:spPr>
          <a:xfrm>
            <a:off x="501174" y="3790268"/>
            <a:ext cx="1640205" cy="217723"/>
          </a:xfrm>
          <a:prstGeom prst="rect">
            <a:avLst/>
          </a:prstGeom>
        </p:spPr>
        <p:txBody>
          <a:bodyPr vert="horz" lIns="91440" tIns="45720" rIns="91440" bIns="45720" rtlCol="0" anchor="ctr"/>
          <a:lstStyle>
            <a:lvl1pPr algn="l">
              <a:defRPr sz="716">
                <a:solidFill>
                  <a:schemeClr val="tx1">
                    <a:tint val="75000"/>
                  </a:schemeClr>
                </a:solidFill>
              </a:defRPr>
            </a:lvl1pPr>
          </a:lstStyle>
          <a:p>
            <a:fld id="{D40E7714-A85D-4F41-B5A0-C99130F7143A}" type="datetimeFigureOut">
              <a:rPr lang="en-US" smtClean="0"/>
              <a:t>1/11/23</a:t>
            </a:fld>
            <a:endParaRPr lang="en-US"/>
          </a:p>
        </p:txBody>
      </p:sp>
      <p:sp>
        <p:nvSpPr>
          <p:cNvPr id="5" name="Footer Placeholder 4">
            <a:extLst>
              <a:ext uri="{FF2B5EF4-FFF2-40B4-BE49-F238E27FC236}">
                <a16:creationId xmlns:a16="http://schemas.microsoft.com/office/drawing/2014/main" id="{6ED21B41-7AAA-4106-B3DD-FF8FABA1CCA2}"/>
              </a:ext>
            </a:extLst>
          </p:cNvPr>
          <p:cNvSpPr>
            <a:spLocks noGrp="1"/>
          </p:cNvSpPr>
          <p:nvPr>
            <p:ph type="ftr" sz="quarter" idx="3"/>
          </p:nvPr>
        </p:nvSpPr>
        <p:spPr>
          <a:xfrm>
            <a:off x="2414746" y="3790268"/>
            <a:ext cx="2460308" cy="217723"/>
          </a:xfrm>
          <a:prstGeom prst="rect">
            <a:avLst/>
          </a:prstGeom>
        </p:spPr>
        <p:txBody>
          <a:bodyPr vert="horz" lIns="91440" tIns="45720" rIns="91440" bIns="45720" rtlCol="0" anchor="ctr"/>
          <a:lstStyle>
            <a:lvl1pPr algn="ctr">
              <a:defRPr sz="716">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B289691-C842-4937-AEE0-250B16B87023}"/>
              </a:ext>
            </a:extLst>
          </p:cNvPr>
          <p:cNvSpPr>
            <a:spLocks noGrp="1"/>
          </p:cNvSpPr>
          <p:nvPr>
            <p:ph type="sldNum" sz="quarter" idx="4"/>
          </p:nvPr>
        </p:nvSpPr>
        <p:spPr>
          <a:xfrm>
            <a:off x="5148421" y="3790268"/>
            <a:ext cx="1640205" cy="217723"/>
          </a:xfrm>
          <a:prstGeom prst="rect">
            <a:avLst/>
          </a:prstGeom>
        </p:spPr>
        <p:txBody>
          <a:bodyPr vert="horz" lIns="91440" tIns="45720" rIns="91440" bIns="45720" rtlCol="0" anchor="ctr"/>
          <a:lstStyle>
            <a:lvl1pPr algn="r">
              <a:defRPr sz="716">
                <a:solidFill>
                  <a:schemeClr val="tx1">
                    <a:tint val="75000"/>
                  </a:schemeClr>
                </a:solidFill>
              </a:defRPr>
            </a:lvl1pPr>
          </a:lstStyle>
          <a:p>
            <a:fld id="{4DC2D58E-49F5-48D0-9E2C-065AB827AA15}" type="slidenum">
              <a:rPr lang="en-US" smtClean="0"/>
              <a:t>‹#›</a:t>
            </a:fld>
            <a:endParaRPr lang="en-US"/>
          </a:p>
        </p:txBody>
      </p:sp>
    </p:spTree>
    <p:extLst>
      <p:ext uri="{BB962C8B-B14F-4D97-AF65-F5344CB8AC3E}">
        <p14:creationId xmlns:p14="http://schemas.microsoft.com/office/powerpoint/2010/main" val="2482431690"/>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Lst>
  <p:txStyles>
    <p:titleStyle>
      <a:lvl1pPr algn="l" defTabSz="545257" rtl="0" eaLnBrk="1" latinLnBrk="0" hangingPunct="1">
        <a:lnSpc>
          <a:spcPct val="90000"/>
        </a:lnSpc>
        <a:spcBef>
          <a:spcPct val="0"/>
        </a:spcBef>
        <a:buNone/>
        <a:defRPr sz="2624" kern="1200">
          <a:solidFill>
            <a:schemeClr val="tx1"/>
          </a:solidFill>
          <a:latin typeface="+mj-lt"/>
          <a:ea typeface="+mj-ea"/>
          <a:cs typeface="+mj-cs"/>
        </a:defRPr>
      </a:lvl1pPr>
    </p:titleStyle>
    <p:bodyStyle>
      <a:lvl1pPr marL="136314" indent="-136314" algn="l" defTabSz="545257" rtl="0" eaLnBrk="1" latinLnBrk="0" hangingPunct="1">
        <a:lnSpc>
          <a:spcPct val="90000"/>
        </a:lnSpc>
        <a:spcBef>
          <a:spcPts val="596"/>
        </a:spcBef>
        <a:buFont typeface="Arial" panose="020B0604020202020204" pitchFamily="34" charset="0"/>
        <a:buChar char="•"/>
        <a:defRPr sz="1670" kern="1200">
          <a:solidFill>
            <a:schemeClr val="tx1"/>
          </a:solidFill>
          <a:latin typeface="+mn-lt"/>
          <a:ea typeface="+mn-ea"/>
          <a:cs typeface="+mn-cs"/>
        </a:defRPr>
      </a:lvl1pPr>
      <a:lvl2pPr marL="408943" indent="-136314" algn="l" defTabSz="545257" rtl="0" eaLnBrk="1" latinLnBrk="0" hangingPunct="1">
        <a:lnSpc>
          <a:spcPct val="90000"/>
        </a:lnSpc>
        <a:spcBef>
          <a:spcPts val="298"/>
        </a:spcBef>
        <a:buFont typeface="Arial" panose="020B0604020202020204" pitchFamily="34" charset="0"/>
        <a:buChar char="•"/>
        <a:defRPr sz="1431" kern="1200">
          <a:solidFill>
            <a:schemeClr val="tx1"/>
          </a:solidFill>
          <a:latin typeface="+mn-lt"/>
          <a:ea typeface="+mn-ea"/>
          <a:cs typeface="+mn-cs"/>
        </a:defRPr>
      </a:lvl2pPr>
      <a:lvl3pPr marL="681571" indent="-136314" algn="l" defTabSz="545257" rtl="0" eaLnBrk="1" latinLnBrk="0" hangingPunct="1">
        <a:lnSpc>
          <a:spcPct val="90000"/>
        </a:lnSpc>
        <a:spcBef>
          <a:spcPts val="298"/>
        </a:spcBef>
        <a:buFont typeface="Arial" panose="020B0604020202020204" pitchFamily="34" charset="0"/>
        <a:buChar char="•"/>
        <a:defRPr sz="1193" kern="1200">
          <a:solidFill>
            <a:schemeClr val="tx1"/>
          </a:solidFill>
          <a:latin typeface="+mn-lt"/>
          <a:ea typeface="+mn-ea"/>
          <a:cs typeface="+mn-cs"/>
        </a:defRPr>
      </a:lvl3pPr>
      <a:lvl4pPr marL="954199" indent="-136314" algn="l" defTabSz="545257" rtl="0" eaLnBrk="1" latinLnBrk="0" hangingPunct="1">
        <a:lnSpc>
          <a:spcPct val="90000"/>
        </a:lnSpc>
        <a:spcBef>
          <a:spcPts val="298"/>
        </a:spcBef>
        <a:buFont typeface="Arial" panose="020B0604020202020204" pitchFamily="34" charset="0"/>
        <a:buChar char="•"/>
        <a:defRPr sz="1073" kern="1200">
          <a:solidFill>
            <a:schemeClr val="tx1"/>
          </a:solidFill>
          <a:latin typeface="+mn-lt"/>
          <a:ea typeface="+mn-ea"/>
          <a:cs typeface="+mn-cs"/>
        </a:defRPr>
      </a:lvl4pPr>
      <a:lvl5pPr marL="1226828" indent="-136314" algn="l" defTabSz="545257" rtl="0" eaLnBrk="1" latinLnBrk="0" hangingPunct="1">
        <a:lnSpc>
          <a:spcPct val="90000"/>
        </a:lnSpc>
        <a:spcBef>
          <a:spcPts val="298"/>
        </a:spcBef>
        <a:buFont typeface="Arial" panose="020B0604020202020204" pitchFamily="34" charset="0"/>
        <a:buChar char="•"/>
        <a:defRPr sz="1073" kern="1200">
          <a:solidFill>
            <a:schemeClr val="tx1"/>
          </a:solidFill>
          <a:latin typeface="+mn-lt"/>
          <a:ea typeface="+mn-ea"/>
          <a:cs typeface="+mn-cs"/>
        </a:defRPr>
      </a:lvl5pPr>
      <a:lvl6pPr marL="1499456" indent="-136314" algn="l" defTabSz="545257" rtl="0" eaLnBrk="1" latinLnBrk="0" hangingPunct="1">
        <a:lnSpc>
          <a:spcPct val="90000"/>
        </a:lnSpc>
        <a:spcBef>
          <a:spcPts val="298"/>
        </a:spcBef>
        <a:buFont typeface="Arial" panose="020B0604020202020204" pitchFamily="34" charset="0"/>
        <a:buChar char="•"/>
        <a:defRPr sz="1073" kern="1200">
          <a:solidFill>
            <a:schemeClr val="tx1"/>
          </a:solidFill>
          <a:latin typeface="+mn-lt"/>
          <a:ea typeface="+mn-ea"/>
          <a:cs typeface="+mn-cs"/>
        </a:defRPr>
      </a:lvl6pPr>
      <a:lvl7pPr marL="1772084" indent="-136314" algn="l" defTabSz="545257" rtl="0" eaLnBrk="1" latinLnBrk="0" hangingPunct="1">
        <a:lnSpc>
          <a:spcPct val="90000"/>
        </a:lnSpc>
        <a:spcBef>
          <a:spcPts val="298"/>
        </a:spcBef>
        <a:buFont typeface="Arial" panose="020B0604020202020204" pitchFamily="34" charset="0"/>
        <a:buChar char="•"/>
        <a:defRPr sz="1073" kern="1200">
          <a:solidFill>
            <a:schemeClr val="tx1"/>
          </a:solidFill>
          <a:latin typeface="+mn-lt"/>
          <a:ea typeface="+mn-ea"/>
          <a:cs typeface="+mn-cs"/>
        </a:defRPr>
      </a:lvl7pPr>
      <a:lvl8pPr marL="2044713" indent="-136314" algn="l" defTabSz="545257" rtl="0" eaLnBrk="1" latinLnBrk="0" hangingPunct="1">
        <a:lnSpc>
          <a:spcPct val="90000"/>
        </a:lnSpc>
        <a:spcBef>
          <a:spcPts val="298"/>
        </a:spcBef>
        <a:buFont typeface="Arial" panose="020B0604020202020204" pitchFamily="34" charset="0"/>
        <a:buChar char="•"/>
        <a:defRPr sz="1073" kern="1200">
          <a:solidFill>
            <a:schemeClr val="tx1"/>
          </a:solidFill>
          <a:latin typeface="+mn-lt"/>
          <a:ea typeface="+mn-ea"/>
          <a:cs typeface="+mn-cs"/>
        </a:defRPr>
      </a:lvl8pPr>
      <a:lvl9pPr marL="2317341" indent="-136314" algn="l" defTabSz="545257" rtl="0" eaLnBrk="1" latinLnBrk="0" hangingPunct="1">
        <a:lnSpc>
          <a:spcPct val="90000"/>
        </a:lnSpc>
        <a:spcBef>
          <a:spcPts val="298"/>
        </a:spcBef>
        <a:buFont typeface="Arial" panose="020B0604020202020204" pitchFamily="34" charset="0"/>
        <a:buChar char="•"/>
        <a:defRPr sz="1073" kern="1200">
          <a:solidFill>
            <a:schemeClr val="tx1"/>
          </a:solidFill>
          <a:latin typeface="+mn-lt"/>
          <a:ea typeface="+mn-ea"/>
          <a:cs typeface="+mn-cs"/>
        </a:defRPr>
      </a:lvl9pPr>
    </p:bodyStyle>
    <p:otherStyle>
      <a:defPPr>
        <a:defRPr lang="en-US"/>
      </a:defPPr>
      <a:lvl1pPr marL="0" algn="l" defTabSz="545257" rtl="0" eaLnBrk="1" latinLnBrk="0" hangingPunct="1">
        <a:defRPr sz="1073" kern="1200">
          <a:solidFill>
            <a:schemeClr val="tx1"/>
          </a:solidFill>
          <a:latin typeface="+mn-lt"/>
          <a:ea typeface="+mn-ea"/>
          <a:cs typeface="+mn-cs"/>
        </a:defRPr>
      </a:lvl1pPr>
      <a:lvl2pPr marL="272628" algn="l" defTabSz="545257" rtl="0" eaLnBrk="1" latinLnBrk="0" hangingPunct="1">
        <a:defRPr sz="1073" kern="1200">
          <a:solidFill>
            <a:schemeClr val="tx1"/>
          </a:solidFill>
          <a:latin typeface="+mn-lt"/>
          <a:ea typeface="+mn-ea"/>
          <a:cs typeface="+mn-cs"/>
        </a:defRPr>
      </a:lvl2pPr>
      <a:lvl3pPr marL="545257" algn="l" defTabSz="545257" rtl="0" eaLnBrk="1" latinLnBrk="0" hangingPunct="1">
        <a:defRPr sz="1073" kern="1200">
          <a:solidFill>
            <a:schemeClr val="tx1"/>
          </a:solidFill>
          <a:latin typeface="+mn-lt"/>
          <a:ea typeface="+mn-ea"/>
          <a:cs typeface="+mn-cs"/>
        </a:defRPr>
      </a:lvl3pPr>
      <a:lvl4pPr marL="817885" algn="l" defTabSz="545257" rtl="0" eaLnBrk="1" latinLnBrk="0" hangingPunct="1">
        <a:defRPr sz="1073" kern="1200">
          <a:solidFill>
            <a:schemeClr val="tx1"/>
          </a:solidFill>
          <a:latin typeface="+mn-lt"/>
          <a:ea typeface="+mn-ea"/>
          <a:cs typeface="+mn-cs"/>
        </a:defRPr>
      </a:lvl4pPr>
      <a:lvl5pPr marL="1090513" algn="l" defTabSz="545257" rtl="0" eaLnBrk="1" latinLnBrk="0" hangingPunct="1">
        <a:defRPr sz="1073" kern="1200">
          <a:solidFill>
            <a:schemeClr val="tx1"/>
          </a:solidFill>
          <a:latin typeface="+mn-lt"/>
          <a:ea typeface="+mn-ea"/>
          <a:cs typeface="+mn-cs"/>
        </a:defRPr>
      </a:lvl5pPr>
      <a:lvl6pPr marL="1363142" algn="l" defTabSz="545257" rtl="0" eaLnBrk="1" latinLnBrk="0" hangingPunct="1">
        <a:defRPr sz="1073" kern="1200">
          <a:solidFill>
            <a:schemeClr val="tx1"/>
          </a:solidFill>
          <a:latin typeface="+mn-lt"/>
          <a:ea typeface="+mn-ea"/>
          <a:cs typeface="+mn-cs"/>
        </a:defRPr>
      </a:lvl6pPr>
      <a:lvl7pPr marL="1635770" algn="l" defTabSz="545257" rtl="0" eaLnBrk="1" latinLnBrk="0" hangingPunct="1">
        <a:defRPr sz="1073" kern="1200">
          <a:solidFill>
            <a:schemeClr val="tx1"/>
          </a:solidFill>
          <a:latin typeface="+mn-lt"/>
          <a:ea typeface="+mn-ea"/>
          <a:cs typeface="+mn-cs"/>
        </a:defRPr>
      </a:lvl7pPr>
      <a:lvl8pPr marL="1908399" algn="l" defTabSz="545257" rtl="0" eaLnBrk="1" latinLnBrk="0" hangingPunct="1">
        <a:defRPr sz="1073" kern="1200">
          <a:solidFill>
            <a:schemeClr val="tx1"/>
          </a:solidFill>
          <a:latin typeface="+mn-lt"/>
          <a:ea typeface="+mn-ea"/>
          <a:cs typeface="+mn-cs"/>
        </a:defRPr>
      </a:lvl8pPr>
      <a:lvl9pPr marL="2181027" algn="l" defTabSz="545257" rtl="0" eaLnBrk="1" latinLnBrk="0" hangingPunct="1">
        <a:defRPr sz="10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2683695456"/>
              </p:ext>
            </p:extLst>
          </p:nvPr>
        </p:nvGraphicFramePr>
        <p:xfrm>
          <a:off x="1745062" y="482604"/>
          <a:ext cx="5100236" cy="3145011"/>
        </p:xfrm>
        <a:graphic>
          <a:graphicData uri="http://schemas.openxmlformats.org/drawingml/2006/table">
            <a:tbl>
              <a:tblPr firstRow="1" bandRow="1">
                <a:tableStyleId>{B301B821-A1FF-4177-AEE7-76D212191A09}</a:tableStyleId>
              </a:tblPr>
              <a:tblGrid>
                <a:gridCol w="1942949">
                  <a:extLst>
                    <a:ext uri="{9D8B030D-6E8A-4147-A177-3AD203B41FA5}">
                      <a16:colId xmlns:a16="http://schemas.microsoft.com/office/drawing/2014/main" val="20000"/>
                    </a:ext>
                  </a:extLst>
                </a:gridCol>
                <a:gridCol w="1052429">
                  <a:extLst>
                    <a:ext uri="{9D8B030D-6E8A-4147-A177-3AD203B41FA5}">
                      <a16:colId xmlns:a16="http://schemas.microsoft.com/office/drawing/2014/main" val="20001"/>
                    </a:ext>
                  </a:extLst>
                </a:gridCol>
                <a:gridCol w="1052429">
                  <a:extLst>
                    <a:ext uri="{9D8B030D-6E8A-4147-A177-3AD203B41FA5}">
                      <a16:colId xmlns:a16="http://schemas.microsoft.com/office/drawing/2014/main" val="20002"/>
                    </a:ext>
                  </a:extLst>
                </a:gridCol>
                <a:gridCol w="1052429">
                  <a:extLst>
                    <a:ext uri="{9D8B030D-6E8A-4147-A177-3AD203B41FA5}">
                      <a16:colId xmlns:a16="http://schemas.microsoft.com/office/drawing/2014/main" val="20003"/>
                    </a:ext>
                  </a:extLst>
                </a:gridCol>
              </a:tblGrid>
              <a:tr h="269661">
                <a:tc>
                  <a:txBody>
                    <a:bodyPr/>
                    <a:lstStyle/>
                    <a:p>
                      <a:endParaRPr lang="en-US" sz="1000" i="0" dirty="0">
                        <a:solidFill>
                          <a:schemeClr val="tx1"/>
                        </a:solidFill>
                        <a:latin typeface="Arial" panose="020B0604020202020204" pitchFamily="34" charset="0"/>
                        <a:cs typeface="Arial" panose="020B0604020202020204" pitchFamily="34" charset="0"/>
                      </a:endParaRPr>
                    </a:p>
                  </a:txBody>
                  <a:tcPr marL="40673" marR="40673" marT="20337" marB="20337">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noFill/>
                  </a:tcPr>
                </a:tc>
                <a:tc>
                  <a:txBody>
                    <a:bodyPr/>
                    <a:lstStyle/>
                    <a:p>
                      <a:pPr algn="ctr"/>
                      <a:r>
                        <a:rPr lang="en-US" sz="1000" b="0" i="0">
                          <a:latin typeface="Arial" panose="020B0604020202020204" pitchFamily="34" charset="0"/>
                          <a:cs typeface="Arial" panose="020B0604020202020204" pitchFamily="34" charset="0"/>
                        </a:rPr>
                        <a:t>Baseline</a:t>
                      </a:r>
                    </a:p>
                  </a:txBody>
                  <a:tcPr marL="81345" marR="40673" marT="40673" marB="40673" anchor="b">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6DB203"/>
                    </a:solidFill>
                  </a:tcPr>
                </a:tc>
                <a:tc>
                  <a:txBody>
                    <a:bodyPr/>
                    <a:lstStyle/>
                    <a:p>
                      <a:pPr algn="ctr"/>
                      <a:r>
                        <a:rPr lang="en-US" sz="1000" b="0" i="0">
                          <a:solidFill>
                            <a:schemeClr val="bg1"/>
                          </a:solidFill>
                          <a:latin typeface="Arial" panose="020B0604020202020204" pitchFamily="34" charset="0"/>
                          <a:cs typeface="Arial" panose="020B0604020202020204" pitchFamily="34" charset="0"/>
                        </a:rPr>
                        <a:t>9</a:t>
                      </a:r>
                      <a:r>
                        <a:rPr lang="en-US" sz="1000" b="0" i="0" baseline="0">
                          <a:solidFill>
                            <a:schemeClr val="bg1"/>
                          </a:solidFill>
                          <a:latin typeface="Arial" panose="020B0604020202020204" pitchFamily="34" charset="0"/>
                          <a:cs typeface="Arial" panose="020B0604020202020204" pitchFamily="34" charset="0"/>
                        </a:rPr>
                        <a:t> weeks</a:t>
                      </a:r>
                      <a:endParaRPr lang="en-US" sz="1000" b="0" i="0">
                        <a:solidFill>
                          <a:schemeClr val="bg1"/>
                        </a:solidFill>
                        <a:latin typeface="Arial" panose="020B0604020202020204" pitchFamily="34" charset="0"/>
                        <a:cs typeface="Arial" panose="020B0604020202020204" pitchFamily="34" charset="0"/>
                      </a:endParaRPr>
                    </a:p>
                  </a:txBody>
                  <a:tcPr marL="81345" marR="40673" marT="40673" marB="40673" anchor="b">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0070C0"/>
                    </a:solidFill>
                  </a:tcPr>
                </a:tc>
                <a:tc>
                  <a:txBody>
                    <a:bodyPr/>
                    <a:lstStyle/>
                    <a:p>
                      <a:pPr algn="ctr"/>
                      <a:r>
                        <a:rPr lang="en-US" sz="1000" b="0" i="0">
                          <a:latin typeface="Arial" panose="020B0604020202020204" pitchFamily="34" charset="0"/>
                          <a:cs typeface="Arial" panose="020B0604020202020204" pitchFamily="34" charset="0"/>
                        </a:rPr>
                        <a:t>Change</a:t>
                      </a:r>
                    </a:p>
                  </a:txBody>
                  <a:tcPr marL="81345" marR="40673" marT="40673" marB="40673" anchor="b">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88027F"/>
                    </a:solidFill>
                  </a:tcPr>
                </a:tc>
                <a:extLst>
                  <a:ext uri="{0D108BD9-81ED-4DB2-BD59-A6C34878D82A}">
                    <a16:rowId xmlns:a16="http://schemas.microsoft.com/office/drawing/2014/main" val="10000"/>
                  </a:ext>
                </a:extLst>
              </a:tr>
              <a:tr h="260031">
                <a:tc>
                  <a:txBody>
                    <a:bodyPr/>
                    <a:lstStyle/>
                    <a:p>
                      <a:pPr algn="r"/>
                      <a:r>
                        <a:rPr lang="en-US" sz="1000" i="0" dirty="0">
                          <a:solidFill>
                            <a:schemeClr val="tx1"/>
                          </a:solidFill>
                          <a:latin typeface="Arial" panose="020B0604020202020204" pitchFamily="34" charset="0"/>
                          <a:cs typeface="Arial" panose="020B0604020202020204" pitchFamily="34" charset="0"/>
                        </a:rPr>
                        <a:t>Weight Loss</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184.5</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177.7</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-3.6%</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1"/>
                  </a:ext>
                </a:extLst>
              </a:tr>
              <a:tr h="275040">
                <a:tc>
                  <a:txBody>
                    <a:bodyPr/>
                    <a:lstStyle/>
                    <a:p>
                      <a:pPr algn="r"/>
                      <a:r>
                        <a:rPr lang="en-US" sz="1000" i="0">
                          <a:solidFill>
                            <a:schemeClr val="tx1"/>
                          </a:solidFill>
                          <a:latin typeface="Arial" panose="020B0604020202020204" pitchFamily="34" charset="0"/>
                          <a:cs typeface="Arial" panose="020B0604020202020204" pitchFamily="34" charset="0"/>
                        </a:rPr>
                        <a:t>BMI </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28.0</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26.9</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-3.8%</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728635190"/>
                  </a:ext>
                </a:extLst>
              </a:tr>
              <a:tr h="260031">
                <a:tc>
                  <a:txBody>
                    <a:bodyPr/>
                    <a:lstStyle/>
                    <a:p>
                      <a:pPr algn="r"/>
                      <a:r>
                        <a:rPr lang="en-US" sz="1000" i="0" dirty="0">
                          <a:solidFill>
                            <a:schemeClr val="tx1"/>
                          </a:solidFill>
                          <a:latin typeface="Arial" panose="020B0604020202020204" pitchFamily="34" charset="0"/>
                          <a:cs typeface="Arial" panose="020B0604020202020204" pitchFamily="34" charset="0"/>
                        </a:rPr>
                        <a:t>Total Cholesterol</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144.9</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121.4</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-16.2%</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3"/>
                  </a:ext>
                </a:extLst>
              </a:tr>
              <a:tr h="260031">
                <a:tc>
                  <a:txBody>
                    <a:bodyPr/>
                    <a:lstStyle/>
                    <a:p>
                      <a:pPr algn="r"/>
                      <a:r>
                        <a:rPr lang="en-US" sz="1000" i="0" dirty="0">
                          <a:solidFill>
                            <a:schemeClr val="tx1"/>
                          </a:solidFill>
                          <a:latin typeface="Arial" panose="020B0604020202020204" pitchFamily="34" charset="0"/>
                          <a:cs typeface="Arial" panose="020B0604020202020204" pitchFamily="34" charset="0"/>
                        </a:rPr>
                        <a:t>LDL Cholesterol</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74.5</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55.8</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-25.0%</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4"/>
                  </a:ext>
                </a:extLst>
              </a:tr>
              <a:tr h="260031">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i="0">
                          <a:solidFill>
                            <a:schemeClr val="tx1"/>
                          </a:solidFill>
                          <a:latin typeface="Arial" panose="020B0604020202020204" pitchFamily="34" charset="0"/>
                          <a:cs typeface="Arial" panose="020B0604020202020204" pitchFamily="34" charset="0"/>
                        </a:rPr>
                        <a:t>HDL Cholesterol</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47.5</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44.4</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-6.6%</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5"/>
                  </a:ext>
                </a:extLst>
              </a:tr>
              <a:tr h="260031">
                <a:tc>
                  <a:txBody>
                    <a:bodyPr/>
                    <a:lstStyle/>
                    <a:p>
                      <a:pPr algn="r"/>
                      <a:r>
                        <a:rPr lang="en-US" sz="1000" i="0">
                          <a:solidFill>
                            <a:schemeClr val="tx1"/>
                          </a:solidFill>
                          <a:latin typeface="Arial" panose="020B0604020202020204" pitchFamily="34" charset="0"/>
                          <a:cs typeface="Arial" panose="020B0604020202020204" pitchFamily="34" charset="0"/>
                        </a:rPr>
                        <a:t>Triglycerides</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123.3</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113.1</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-8.2%</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6"/>
                  </a:ext>
                </a:extLst>
              </a:tr>
              <a:tr h="260031">
                <a:tc>
                  <a:txBody>
                    <a:bodyPr/>
                    <a:lstStyle/>
                    <a:p>
                      <a:pPr algn="r"/>
                      <a:r>
                        <a:rPr lang="en-US" sz="1000" i="0">
                          <a:solidFill>
                            <a:schemeClr val="tx1"/>
                          </a:solidFill>
                          <a:latin typeface="Arial" panose="020B0604020202020204" pitchFamily="34" charset="0"/>
                          <a:cs typeface="Arial" panose="020B0604020202020204" pitchFamily="34" charset="0"/>
                        </a:rPr>
                        <a:t>Systolic</a:t>
                      </a:r>
                      <a:r>
                        <a:rPr lang="en-US" sz="1000" i="0" baseline="0">
                          <a:solidFill>
                            <a:schemeClr val="tx1"/>
                          </a:solidFill>
                          <a:latin typeface="Arial" panose="020B0604020202020204" pitchFamily="34" charset="0"/>
                          <a:cs typeface="Arial" panose="020B0604020202020204" pitchFamily="34" charset="0"/>
                        </a:rPr>
                        <a:t> Blood Pressure</a:t>
                      </a:r>
                      <a:endParaRPr lang="en-US" sz="1000" i="0">
                        <a:solidFill>
                          <a:schemeClr val="tx1"/>
                        </a:solidFill>
                        <a:latin typeface="Arial" panose="020B0604020202020204" pitchFamily="34" charset="0"/>
                        <a:cs typeface="Arial" panose="020B0604020202020204" pitchFamily="34" charset="0"/>
                      </a:endParaRP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dirty="0">
                          <a:solidFill>
                            <a:srgbClr val="60A423"/>
                          </a:solidFill>
                          <a:latin typeface="Arial" panose="020B0604020202020204" pitchFamily="34" charset="0"/>
                          <a:cs typeface="Arial" panose="020B0604020202020204" pitchFamily="34" charset="0"/>
                        </a:rPr>
                        <a:t>120.9</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119.1</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-1.5%</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7"/>
                  </a:ext>
                </a:extLst>
              </a:tr>
              <a:tr h="260031">
                <a:tc>
                  <a:txBody>
                    <a:bodyPr/>
                    <a:lstStyle/>
                    <a:p>
                      <a:pPr algn="r"/>
                      <a:r>
                        <a:rPr lang="en-US" sz="1000" i="0">
                          <a:solidFill>
                            <a:schemeClr val="tx1"/>
                          </a:solidFill>
                          <a:latin typeface="Arial" panose="020B0604020202020204" pitchFamily="34" charset="0"/>
                          <a:cs typeface="Arial" panose="020B0604020202020204" pitchFamily="34" charset="0"/>
                        </a:rPr>
                        <a:t>Diastolic</a:t>
                      </a:r>
                      <a:r>
                        <a:rPr lang="en-US" sz="1000" i="0" baseline="0">
                          <a:solidFill>
                            <a:schemeClr val="tx1"/>
                          </a:solidFill>
                          <a:latin typeface="Arial" panose="020B0604020202020204" pitchFamily="34" charset="0"/>
                          <a:cs typeface="Arial" panose="020B0604020202020204" pitchFamily="34" charset="0"/>
                        </a:rPr>
                        <a:t> Blood Pressure</a:t>
                      </a:r>
                      <a:endParaRPr lang="en-US" sz="1000" i="0">
                        <a:solidFill>
                          <a:schemeClr val="tx1"/>
                        </a:solidFill>
                        <a:latin typeface="Arial" panose="020B0604020202020204" pitchFamily="34" charset="0"/>
                        <a:cs typeface="Arial" panose="020B0604020202020204" pitchFamily="34" charset="0"/>
                      </a:endParaRP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75.7</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72.8</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-3.9%</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8"/>
                  </a:ext>
                </a:extLst>
              </a:tr>
              <a:tr h="260031">
                <a:tc>
                  <a:txBody>
                    <a:bodyPr/>
                    <a:lstStyle/>
                    <a:p>
                      <a:pPr algn="r"/>
                      <a:r>
                        <a:rPr lang="en-US" sz="1000" i="0">
                          <a:solidFill>
                            <a:schemeClr val="tx1"/>
                          </a:solidFill>
                          <a:latin typeface="Arial" panose="020B0604020202020204" pitchFamily="34" charset="0"/>
                          <a:cs typeface="Arial" panose="020B0604020202020204" pitchFamily="34" charset="0"/>
                        </a:rPr>
                        <a:t>HbA1c</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6.1</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5.9</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-2.8%</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9"/>
                  </a:ext>
                </a:extLst>
              </a:tr>
              <a:tr h="260031">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i="0">
                          <a:solidFill>
                            <a:schemeClr val="tx1"/>
                          </a:solidFill>
                          <a:latin typeface="Arial" panose="020B0604020202020204" pitchFamily="34" charset="0"/>
                          <a:cs typeface="Arial" panose="020B0604020202020204" pitchFamily="34" charset="0"/>
                        </a:rPr>
                        <a:t>Depression Score (CESD)</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11.2</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7.3</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-34.6%</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10"/>
                  </a:ext>
                </a:extLst>
              </a:tr>
              <a:tr h="260031">
                <a:tc>
                  <a:txBody>
                    <a:bodyPr/>
                    <a:lstStyle/>
                    <a:p>
                      <a:pPr algn="r"/>
                      <a:r>
                        <a:rPr lang="en-US" sz="1000" i="0">
                          <a:solidFill>
                            <a:schemeClr val="tx1"/>
                          </a:solidFill>
                          <a:latin typeface="Arial" panose="020B0604020202020204" pitchFamily="34" charset="0"/>
                          <a:cs typeface="Arial" panose="020B0604020202020204" pitchFamily="34" charset="0"/>
                        </a:rPr>
                        <a:t>Exercise Capacity (Mets)</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3.8</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5.3</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+39.5%</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11"/>
                  </a:ext>
                </a:extLst>
              </a:tr>
            </a:tbl>
          </a:graphicData>
        </a:graphic>
      </p:graphicFrame>
      <p:sp>
        <p:nvSpPr>
          <p:cNvPr id="11" name="TextBox 10"/>
          <p:cNvSpPr txBox="1"/>
          <p:nvPr/>
        </p:nvSpPr>
        <p:spPr>
          <a:xfrm>
            <a:off x="1816100" y="3773098"/>
            <a:ext cx="4736461" cy="215123"/>
          </a:xfrm>
          <a:prstGeom prst="rect">
            <a:avLst/>
          </a:prstGeom>
          <a:noFill/>
        </p:spPr>
        <p:txBody>
          <a:bodyPr wrap="square" rtlCol="0">
            <a:spAutoFit/>
          </a:bodyPr>
          <a:lstStyle/>
          <a:p>
            <a:pPr algn="ctr" defTabSz="183564" hangingPunct="0">
              <a:defRPr/>
            </a:pPr>
            <a:r>
              <a:rPr lang="en-US" sz="798" kern="0" dirty="0">
                <a:solidFill>
                  <a:prstClr val="black"/>
                </a:solidFill>
                <a:latin typeface="Arial" panose="020B0604020202020204" pitchFamily="34" charset="0"/>
                <a:cs typeface="Arial" panose="020B0604020202020204" pitchFamily="34" charset="0"/>
                <a:sym typeface="Proxima Nova"/>
              </a:rPr>
              <a:t>*Data is based off completion thru Q3 2022 quarterly report, N = 432 participants.   ** N = 38</a:t>
            </a:r>
            <a:endParaRPr lang="en-US" sz="798" kern="0" dirty="0">
              <a:solidFill>
                <a:srgbClr val="FF0000"/>
              </a:solidFill>
              <a:latin typeface="Arial" panose="020B0604020202020204" pitchFamily="34" charset="0"/>
              <a:cs typeface="Arial" panose="020B0604020202020204" pitchFamily="34" charset="0"/>
              <a:sym typeface="Proxima Nova"/>
            </a:endParaRPr>
          </a:p>
        </p:txBody>
      </p:sp>
      <p:sp>
        <p:nvSpPr>
          <p:cNvPr id="12" name="Rectangle: Rounded Corners 11">
            <a:extLst>
              <a:ext uri="{FF2B5EF4-FFF2-40B4-BE49-F238E27FC236}">
                <a16:creationId xmlns:a16="http://schemas.microsoft.com/office/drawing/2014/main" id="{4B4B5CE3-4DD9-4B78-80B7-423B376DCF3C}"/>
              </a:ext>
            </a:extLst>
          </p:cNvPr>
          <p:cNvSpPr/>
          <p:nvPr/>
        </p:nvSpPr>
        <p:spPr>
          <a:xfrm>
            <a:off x="391629" y="3110472"/>
            <a:ext cx="1288389" cy="517143"/>
          </a:xfrm>
          <a:prstGeom prst="roundRect">
            <a:avLst/>
          </a:prstGeom>
          <a:solidFill>
            <a:sysClr val="window" lastClr="FFFFFF"/>
          </a:solidFill>
          <a:ln w="12700" cap="flat" cmpd="sng" algn="ctr">
            <a:solidFill>
              <a:srgbClr val="1A2A59"/>
            </a:solidFill>
            <a:prstDash val="solid"/>
            <a:miter lim="800000"/>
          </a:ln>
          <a:effectLst/>
        </p:spPr>
        <p:txBody>
          <a:bodyPr rtlCol="0" anchor="ctr"/>
          <a:lstStyle/>
          <a:p>
            <a:pPr algn="ctr" defTabSz="406748">
              <a:defRPr/>
            </a:pPr>
            <a:r>
              <a:rPr lang="en-US" sz="998" kern="0" dirty="0">
                <a:solidFill>
                  <a:prstClr val="black"/>
                </a:solidFill>
                <a:latin typeface="Arial" panose="020B0604020202020204" pitchFamily="34" charset="0"/>
                <a:cs typeface="Arial" panose="020B0604020202020204" pitchFamily="34" charset="0"/>
                <a:sym typeface="Proxima Nova"/>
              </a:rPr>
              <a:t>50% reduction in reported angina**</a:t>
            </a:r>
          </a:p>
        </p:txBody>
      </p:sp>
      <p:sp>
        <p:nvSpPr>
          <p:cNvPr id="13" name="Rectangle: Rounded Corners 12">
            <a:extLst>
              <a:ext uri="{FF2B5EF4-FFF2-40B4-BE49-F238E27FC236}">
                <a16:creationId xmlns:a16="http://schemas.microsoft.com/office/drawing/2014/main" id="{E2B7C956-D5A2-463D-B7D7-679726A62E7B}"/>
              </a:ext>
            </a:extLst>
          </p:cNvPr>
          <p:cNvSpPr/>
          <p:nvPr/>
        </p:nvSpPr>
        <p:spPr>
          <a:xfrm>
            <a:off x="391629" y="735649"/>
            <a:ext cx="1618085" cy="2097505"/>
          </a:xfrm>
          <a:prstGeom prst="roundRect">
            <a:avLst/>
          </a:prstGeom>
          <a:solidFill>
            <a:sysClr val="window" lastClr="FFFFFF"/>
          </a:solidFill>
          <a:ln w="12700" cap="flat" cmpd="sng" algn="ctr">
            <a:solidFill>
              <a:srgbClr val="1A2A59"/>
            </a:solidFill>
            <a:prstDash val="solid"/>
            <a:miter lim="800000"/>
          </a:ln>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406748" hangingPunct="0">
              <a:defRPr/>
            </a:pPr>
            <a:r>
              <a:rPr lang="en-US" sz="998" kern="0" dirty="0">
                <a:solidFill>
                  <a:srgbClr val="000000"/>
                </a:solidFill>
                <a:latin typeface="Arial" panose="020B0604020202020204" pitchFamily="34" charset="0"/>
                <a:cs typeface="Arial" panose="020B0604020202020204" pitchFamily="34" charset="0"/>
                <a:sym typeface="Proxima Nova"/>
              </a:rPr>
              <a:t>In addition to these results, many participants reduced or discontinued medications to lower BP, lipids, and blood sugar with approval of their physicians. </a:t>
            </a:r>
          </a:p>
          <a:p>
            <a:pPr algn="ctr" defTabSz="406748" hangingPunct="0">
              <a:defRPr/>
            </a:pPr>
            <a:endParaRPr lang="en-US" sz="998" kern="0" dirty="0">
              <a:solidFill>
                <a:srgbClr val="000000"/>
              </a:solidFill>
              <a:latin typeface="Arial" panose="020B0604020202020204" pitchFamily="34" charset="0"/>
              <a:cs typeface="Arial" panose="020B0604020202020204" pitchFamily="34" charset="0"/>
              <a:sym typeface="Proxima Nova"/>
            </a:endParaRPr>
          </a:p>
          <a:p>
            <a:pPr algn="ctr" defTabSz="406748" hangingPunct="0">
              <a:defRPr/>
            </a:pPr>
            <a:r>
              <a:rPr lang="en-US" sz="998" kern="0" dirty="0">
                <a:solidFill>
                  <a:srgbClr val="000000"/>
                </a:solidFill>
                <a:latin typeface="Arial" panose="020B0604020202020204" pitchFamily="34" charset="0"/>
                <a:cs typeface="Arial" panose="020B0604020202020204" pitchFamily="34" charset="0"/>
                <a:sym typeface="Proxima Nova"/>
              </a:rPr>
              <a:t>These improvements would have been even greater if medications were unchanged.</a:t>
            </a:r>
            <a:endParaRPr lang="en-US" sz="998" kern="0" dirty="0">
              <a:solidFill>
                <a:prstClr val="black"/>
              </a:solidFill>
              <a:latin typeface="Arial" panose="020B0604020202020204" pitchFamily="34" charset="0"/>
              <a:cs typeface="Arial" panose="020B0604020202020204" pitchFamily="34" charset="0"/>
              <a:sym typeface="Proxima Nova"/>
            </a:endParaRPr>
          </a:p>
        </p:txBody>
      </p:sp>
      <p:cxnSp>
        <p:nvCxnSpPr>
          <p:cNvPr id="15" name="Straight Connector 14">
            <a:extLst>
              <a:ext uri="{FF2B5EF4-FFF2-40B4-BE49-F238E27FC236}">
                <a16:creationId xmlns:a16="http://schemas.microsoft.com/office/drawing/2014/main" id="{1B75877D-15DB-48DD-804F-6BE4C414C652}"/>
              </a:ext>
            </a:extLst>
          </p:cNvPr>
          <p:cNvCxnSpPr>
            <a:cxnSpLocks/>
          </p:cNvCxnSpPr>
          <p:nvPr/>
        </p:nvCxnSpPr>
        <p:spPr>
          <a:xfrm>
            <a:off x="901700" y="368300"/>
            <a:ext cx="5257800" cy="0"/>
          </a:xfrm>
          <a:prstGeom prst="line">
            <a:avLst/>
          </a:prstGeom>
        </p:spPr>
        <p:style>
          <a:lnRef idx="1">
            <a:schemeClr val="dk1"/>
          </a:lnRef>
          <a:fillRef idx="0">
            <a:schemeClr val="dk1"/>
          </a:fillRef>
          <a:effectRef idx="0">
            <a:schemeClr val="dk1"/>
          </a:effectRef>
          <a:fontRef idx="minor">
            <a:schemeClr val="tx1"/>
          </a:fontRef>
        </p:style>
      </p:cxnSp>
      <p:sp>
        <p:nvSpPr>
          <p:cNvPr id="8" name="Title 1">
            <a:extLst>
              <a:ext uri="{FF2B5EF4-FFF2-40B4-BE49-F238E27FC236}">
                <a16:creationId xmlns:a16="http://schemas.microsoft.com/office/drawing/2014/main" id="{B1EEF9B3-9E7F-48A5-B8E1-13D3E4FA927C}"/>
              </a:ext>
            </a:extLst>
          </p:cNvPr>
          <p:cNvSpPr txBox="1">
            <a:spLocks/>
          </p:cNvSpPr>
          <p:nvPr/>
        </p:nvSpPr>
        <p:spPr>
          <a:xfrm>
            <a:off x="101600" y="-42019"/>
            <a:ext cx="6858000" cy="494609"/>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Autofit/>
          </a:bodyPr>
          <a:lstStyle>
            <a:lvl1pPr marL="0" marR="0" indent="0" algn="l" defTabSz="246080" rtl="0" latinLnBrk="0">
              <a:lnSpc>
                <a:spcPct val="100000"/>
              </a:lnSpc>
              <a:spcBef>
                <a:spcPts val="0"/>
              </a:spcBef>
              <a:spcAft>
                <a:spcPts val="0"/>
              </a:spcAft>
              <a:buClrTx/>
              <a:buSzTx/>
              <a:buFontTx/>
              <a:buNone/>
              <a:tabLst/>
              <a:defRPr sz="2206" b="1" i="0" u="none" strike="noStrike" cap="none" spc="0" baseline="0">
                <a:ln>
                  <a:noFill/>
                </a:ln>
                <a:solidFill>
                  <a:srgbClr val="000000"/>
                </a:solidFill>
                <a:uFillTx/>
                <a:latin typeface="Arial" charset="0"/>
                <a:ea typeface="Arial" charset="0"/>
                <a:cs typeface="Arial" charset="0"/>
                <a:sym typeface="Proxima Nova Extrabold"/>
              </a:defRPr>
            </a:lvl1pPr>
            <a:lvl2pPr marL="0" marR="0" indent="68145"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2pPr>
            <a:lvl3pPr marL="0" marR="0" indent="136291"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3pPr>
            <a:lvl4pPr marL="0" marR="0" indent="204436"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4pPr>
            <a:lvl5pPr marL="0" marR="0" indent="272582"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5pPr>
            <a:lvl6pPr marL="0" marR="0" indent="340727"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6pPr>
            <a:lvl7pPr marL="0" marR="0" indent="408873"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7pPr>
            <a:lvl8pPr marL="0" marR="0" indent="477018"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8pPr>
            <a:lvl9pPr marL="0" marR="0" indent="545163"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9pPr>
          </a:lstStyle>
          <a:p>
            <a:pPr algn="ctr"/>
            <a:r>
              <a:rPr lang="en-US" sz="1800" kern="0" dirty="0">
                <a:solidFill>
                  <a:srgbClr val="002060"/>
                </a:solidFill>
                <a:latin typeface="Proxima Nova" panose="02000506030000020004" pitchFamily="50" charset="0"/>
              </a:rPr>
              <a:t>UCLA HEALTH: ORNISH OUTCOMES, Q3 2022*</a:t>
            </a:r>
          </a:p>
        </p:txBody>
      </p:sp>
    </p:spTree>
    <p:extLst>
      <p:ext uri="{BB962C8B-B14F-4D97-AF65-F5344CB8AC3E}">
        <p14:creationId xmlns:p14="http://schemas.microsoft.com/office/powerpoint/2010/main" val="115914777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nvGraphicFramePr>
        <p:xfrm>
          <a:off x="1745063" y="735648"/>
          <a:ext cx="4988260" cy="2891965"/>
        </p:xfrm>
        <a:graphic>
          <a:graphicData uri="http://schemas.openxmlformats.org/drawingml/2006/table">
            <a:tbl>
              <a:tblPr firstRow="1" bandRow="1">
                <a:tableStyleId>{B301B821-A1FF-4177-AEE7-76D212191A09}</a:tableStyleId>
              </a:tblPr>
              <a:tblGrid>
                <a:gridCol w="1900291">
                  <a:extLst>
                    <a:ext uri="{9D8B030D-6E8A-4147-A177-3AD203B41FA5}">
                      <a16:colId xmlns:a16="http://schemas.microsoft.com/office/drawing/2014/main" val="20000"/>
                    </a:ext>
                  </a:extLst>
                </a:gridCol>
                <a:gridCol w="1029323">
                  <a:extLst>
                    <a:ext uri="{9D8B030D-6E8A-4147-A177-3AD203B41FA5}">
                      <a16:colId xmlns:a16="http://schemas.microsoft.com/office/drawing/2014/main" val="20001"/>
                    </a:ext>
                  </a:extLst>
                </a:gridCol>
                <a:gridCol w="1029323">
                  <a:extLst>
                    <a:ext uri="{9D8B030D-6E8A-4147-A177-3AD203B41FA5}">
                      <a16:colId xmlns:a16="http://schemas.microsoft.com/office/drawing/2014/main" val="20002"/>
                    </a:ext>
                  </a:extLst>
                </a:gridCol>
                <a:gridCol w="1029323">
                  <a:extLst>
                    <a:ext uri="{9D8B030D-6E8A-4147-A177-3AD203B41FA5}">
                      <a16:colId xmlns:a16="http://schemas.microsoft.com/office/drawing/2014/main" val="20003"/>
                    </a:ext>
                  </a:extLst>
                </a:gridCol>
              </a:tblGrid>
              <a:tr h="247964">
                <a:tc>
                  <a:txBody>
                    <a:bodyPr/>
                    <a:lstStyle/>
                    <a:p>
                      <a:endParaRPr lang="en-US" sz="1000" i="0" dirty="0">
                        <a:solidFill>
                          <a:schemeClr val="tx1"/>
                        </a:solidFill>
                        <a:latin typeface="Arial" panose="020B0604020202020204" pitchFamily="34" charset="0"/>
                        <a:cs typeface="Arial" panose="020B0604020202020204" pitchFamily="34" charset="0"/>
                      </a:endParaRPr>
                    </a:p>
                  </a:txBody>
                  <a:tcPr marL="40673" marR="40673" marT="20337" marB="20337">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noFill/>
                  </a:tcPr>
                </a:tc>
                <a:tc>
                  <a:txBody>
                    <a:bodyPr/>
                    <a:lstStyle/>
                    <a:p>
                      <a:pPr algn="ctr"/>
                      <a:r>
                        <a:rPr lang="en-US" sz="1000" b="0" i="0">
                          <a:latin typeface="Arial" panose="020B0604020202020204" pitchFamily="34" charset="0"/>
                          <a:cs typeface="Arial" panose="020B0604020202020204" pitchFamily="34" charset="0"/>
                        </a:rPr>
                        <a:t>Baseline</a:t>
                      </a:r>
                    </a:p>
                  </a:txBody>
                  <a:tcPr marL="81345" marR="40673" marT="40673" marB="40673" anchor="b">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6DB203"/>
                    </a:solidFill>
                  </a:tcPr>
                </a:tc>
                <a:tc>
                  <a:txBody>
                    <a:bodyPr/>
                    <a:lstStyle/>
                    <a:p>
                      <a:pPr algn="ctr"/>
                      <a:r>
                        <a:rPr lang="en-US" sz="1000" b="0" i="0">
                          <a:solidFill>
                            <a:schemeClr val="bg1"/>
                          </a:solidFill>
                          <a:latin typeface="Arial" panose="020B0604020202020204" pitchFamily="34" charset="0"/>
                          <a:cs typeface="Arial" panose="020B0604020202020204" pitchFamily="34" charset="0"/>
                        </a:rPr>
                        <a:t>9</a:t>
                      </a:r>
                      <a:r>
                        <a:rPr lang="en-US" sz="1000" b="0" i="0" baseline="0">
                          <a:solidFill>
                            <a:schemeClr val="bg1"/>
                          </a:solidFill>
                          <a:latin typeface="Arial" panose="020B0604020202020204" pitchFamily="34" charset="0"/>
                          <a:cs typeface="Arial" panose="020B0604020202020204" pitchFamily="34" charset="0"/>
                        </a:rPr>
                        <a:t> weeks</a:t>
                      </a:r>
                      <a:endParaRPr lang="en-US" sz="1000" b="0" i="0">
                        <a:solidFill>
                          <a:schemeClr val="bg1"/>
                        </a:solidFill>
                        <a:latin typeface="Arial" panose="020B0604020202020204" pitchFamily="34" charset="0"/>
                        <a:cs typeface="Arial" panose="020B0604020202020204" pitchFamily="34" charset="0"/>
                      </a:endParaRPr>
                    </a:p>
                  </a:txBody>
                  <a:tcPr marL="81345" marR="40673" marT="40673" marB="40673" anchor="b">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0070C0"/>
                    </a:solidFill>
                  </a:tcPr>
                </a:tc>
                <a:tc>
                  <a:txBody>
                    <a:bodyPr/>
                    <a:lstStyle/>
                    <a:p>
                      <a:pPr algn="ctr"/>
                      <a:r>
                        <a:rPr lang="en-US" sz="1000" b="0" i="0">
                          <a:latin typeface="Arial" panose="020B0604020202020204" pitchFamily="34" charset="0"/>
                          <a:cs typeface="Arial" panose="020B0604020202020204" pitchFamily="34" charset="0"/>
                        </a:rPr>
                        <a:t>Change</a:t>
                      </a:r>
                    </a:p>
                  </a:txBody>
                  <a:tcPr marL="81345" marR="40673" marT="40673" marB="40673" anchor="b">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88027F"/>
                    </a:solidFill>
                  </a:tcPr>
                </a:tc>
                <a:extLst>
                  <a:ext uri="{0D108BD9-81ED-4DB2-BD59-A6C34878D82A}">
                    <a16:rowId xmlns:a16="http://schemas.microsoft.com/office/drawing/2014/main" val="10000"/>
                  </a:ext>
                </a:extLst>
              </a:tr>
              <a:tr h="239109">
                <a:tc>
                  <a:txBody>
                    <a:bodyPr/>
                    <a:lstStyle/>
                    <a:p>
                      <a:pPr algn="r"/>
                      <a:r>
                        <a:rPr lang="en-US" sz="1000" i="0" dirty="0">
                          <a:solidFill>
                            <a:schemeClr val="tx1"/>
                          </a:solidFill>
                          <a:latin typeface="Arial" panose="020B0604020202020204" pitchFamily="34" charset="0"/>
                          <a:cs typeface="Arial" panose="020B0604020202020204" pitchFamily="34" charset="0"/>
                        </a:rPr>
                        <a:t>Weight Loss</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199.4</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dirty="0">
                          <a:solidFill>
                            <a:srgbClr val="0070C0"/>
                          </a:solidFill>
                          <a:latin typeface="Arial" panose="020B0604020202020204" pitchFamily="34" charset="0"/>
                          <a:cs typeface="Arial" panose="020B0604020202020204" pitchFamily="34" charset="0"/>
                        </a:rPr>
                        <a:t>190.1</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-4.7%</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1"/>
                  </a:ext>
                </a:extLst>
              </a:tr>
              <a:tr h="252911">
                <a:tc>
                  <a:txBody>
                    <a:bodyPr/>
                    <a:lstStyle/>
                    <a:p>
                      <a:pPr algn="r"/>
                      <a:r>
                        <a:rPr lang="en-US" sz="1000" i="0">
                          <a:solidFill>
                            <a:schemeClr val="tx1"/>
                          </a:solidFill>
                          <a:latin typeface="Arial" panose="020B0604020202020204" pitchFamily="34" charset="0"/>
                          <a:cs typeface="Arial" panose="020B0604020202020204" pitchFamily="34" charset="0"/>
                        </a:rPr>
                        <a:t>BMI </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31.4</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29.9</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-4.6%</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728635190"/>
                  </a:ext>
                </a:extLst>
              </a:tr>
              <a:tr h="239109">
                <a:tc>
                  <a:txBody>
                    <a:bodyPr/>
                    <a:lstStyle/>
                    <a:p>
                      <a:pPr algn="r"/>
                      <a:r>
                        <a:rPr lang="en-US" sz="1000" i="0" dirty="0">
                          <a:solidFill>
                            <a:schemeClr val="tx1"/>
                          </a:solidFill>
                          <a:latin typeface="Arial" panose="020B0604020202020204" pitchFamily="34" charset="0"/>
                          <a:cs typeface="Arial" panose="020B0604020202020204" pitchFamily="34" charset="0"/>
                        </a:rPr>
                        <a:t>Total Cholesterol</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164.0</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139.2</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-15.1%</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3"/>
                  </a:ext>
                </a:extLst>
              </a:tr>
              <a:tr h="239109">
                <a:tc>
                  <a:txBody>
                    <a:bodyPr/>
                    <a:lstStyle/>
                    <a:p>
                      <a:pPr algn="r"/>
                      <a:r>
                        <a:rPr lang="en-US" sz="1000" i="0" dirty="0">
                          <a:solidFill>
                            <a:schemeClr val="tx1"/>
                          </a:solidFill>
                          <a:latin typeface="Arial" panose="020B0604020202020204" pitchFamily="34" charset="0"/>
                          <a:cs typeface="Arial" panose="020B0604020202020204" pitchFamily="34" charset="0"/>
                        </a:rPr>
                        <a:t>LDL Cholesterol</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89.5</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70.7</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-21.1%</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4"/>
                  </a:ext>
                </a:extLst>
              </a:tr>
              <a:tr h="239109">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i="0">
                          <a:solidFill>
                            <a:schemeClr val="tx1"/>
                          </a:solidFill>
                          <a:latin typeface="Arial" panose="020B0604020202020204" pitchFamily="34" charset="0"/>
                          <a:cs typeface="Arial" panose="020B0604020202020204" pitchFamily="34" charset="0"/>
                        </a:rPr>
                        <a:t>HDL Cholesterol</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47.7</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44.3</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-7.2%</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5"/>
                  </a:ext>
                </a:extLst>
              </a:tr>
              <a:tr h="239109">
                <a:tc>
                  <a:txBody>
                    <a:bodyPr/>
                    <a:lstStyle/>
                    <a:p>
                      <a:pPr algn="r"/>
                      <a:r>
                        <a:rPr lang="en-US" sz="1000" i="0">
                          <a:solidFill>
                            <a:schemeClr val="tx1"/>
                          </a:solidFill>
                          <a:latin typeface="Arial" panose="020B0604020202020204" pitchFamily="34" charset="0"/>
                          <a:cs typeface="Arial" panose="020B0604020202020204" pitchFamily="34" charset="0"/>
                        </a:rPr>
                        <a:t>Triglycerides</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144.4</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127.5</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-11.7%</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6"/>
                  </a:ext>
                </a:extLst>
              </a:tr>
              <a:tr h="239109">
                <a:tc>
                  <a:txBody>
                    <a:bodyPr/>
                    <a:lstStyle/>
                    <a:p>
                      <a:pPr algn="r"/>
                      <a:r>
                        <a:rPr lang="en-US" sz="1000" i="0">
                          <a:solidFill>
                            <a:schemeClr val="tx1"/>
                          </a:solidFill>
                          <a:latin typeface="Arial" panose="020B0604020202020204" pitchFamily="34" charset="0"/>
                          <a:cs typeface="Arial" panose="020B0604020202020204" pitchFamily="34" charset="0"/>
                        </a:rPr>
                        <a:t>Systolic</a:t>
                      </a:r>
                      <a:r>
                        <a:rPr lang="en-US" sz="1000" i="0" baseline="0">
                          <a:solidFill>
                            <a:schemeClr val="tx1"/>
                          </a:solidFill>
                          <a:latin typeface="Arial" panose="020B0604020202020204" pitchFamily="34" charset="0"/>
                          <a:cs typeface="Arial" panose="020B0604020202020204" pitchFamily="34" charset="0"/>
                        </a:rPr>
                        <a:t> Blood Pressure</a:t>
                      </a:r>
                      <a:endParaRPr lang="en-US" sz="1000" i="0">
                        <a:solidFill>
                          <a:schemeClr val="tx1"/>
                        </a:solidFill>
                        <a:latin typeface="Arial" panose="020B0604020202020204" pitchFamily="34" charset="0"/>
                        <a:cs typeface="Arial" panose="020B0604020202020204" pitchFamily="34" charset="0"/>
                      </a:endParaRP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dirty="0">
                          <a:solidFill>
                            <a:srgbClr val="60A423"/>
                          </a:solidFill>
                          <a:latin typeface="Arial" panose="020B0604020202020204" pitchFamily="34" charset="0"/>
                          <a:cs typeface="Arial" panose="020B0604020202020204" pitchFamily="34" charset="0"/>
                        </a:rPr>
                        <a:t>127.3</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121.6</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-4.5%</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7"/>
                  </a:ext>
                </a:extLst>
              </a:tr>
              <a:tr h="239109">
                <a:tc>
                  <a:txBody>
                    <a:bodyPr/>
                    <a:lstStyle/>
                    <a:p>
                      <a:pPr algn="r"/>
                      <a:r>
                        <a:rPr lang="en-US" sz="1000" i="0">
                          <a:solidFill>
                            <a:schemeClr val="tx1"/>
                          </a:solidFill>
                          <a:latin typeface="Arial" panose="020B0604020202020204" pitchFamily="34" charset="0"/>
                          <a:cs typeface="Arial" panose="020B0604020202020204" pitchFamily="34" charset="0"/>
                        </a:rPr>
                        <a:t>Diastolic</a:t>
                      </a:r>
                      <a:r>
                        <a:rPr lang="en-US" sz="1000" i="0" baseline="0">
                          <a:solidFill>
                            <a:schemeClr val="tx1"/>
                          </a:solidFill>
                          <a:latin typeface="Arial" panose="020B0604020202020204" pitchFamily="34" charset="0"/>
                          <a:cs typeface="Arial" panose="020B0604020202020204" pitchFamily="34" charset="0"/>
                        </a:rPr>
                        <a:t> Blood Pressure</a:t>
                      </a:r>
                      <a:endParaRPr lang="en-US" sz="1000" i="0">
                        <a:solidFill>
                          <a:schemeClr val="tx1"/>
                        </a:solidFill>
                        <a:latin typeface="Arial" panose="020B0604020202020204" pitchFamily="34" charset="0"/>
                        <a:cs typeface="Arial" panose="020B0604020202020204" pitchFamily="34" charset="0"/>
                      </a:endParaRP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74.1</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dirty="0">
                          <a:solidFill>
                            <a:srgbClr val="0070C0"/>
                          </a:solidFill>
                          <a:latin typeface="Arial" panose="020B0604020202020204" pitchFamily="34" charset="0"/>
                          <a:cs typeface="Arial" panose="020B0604020202020204" pitchFamily="34" charset="0"/>
                        </a:rPr>
                        <a:t>70.1</a:t>
                      </a:r>
                      <a:endParaRPr lang="en-US" sz="1000" b="0" dirty="0">
                        <a:solidFill>
                          <a:srgbClr val="FF0000"/>
                        </a:solidFill>
                        <a:latin typeface="Arial" panose="020B0604020202020204" pitchFamily="34" charset="0"/>
                        <a:cs typeface="Arial" panose="020B0604020202020204" pitchFamily="34" charset="0"/>
                      </a:endParaRP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-5.4%</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8"/>
                  </a:ext>
                </a:extLst>
              </a:tr>
              <a:tr h="239109">
                <a:tc>
                  <a:txBody>
                    <a:bodyPr/>
                    <a:lstStyle/>
                    <a:p>
                      <a:pPr algn="r"/>
                      <a:r>
                        <a:rPr lang="en-US" sz="1000" i="0">
                          <a:solidFill>
                            <a:schemeClr val="tx1"/>
                          </a:solidFill>
                          <a:latin typeface="Arial" panose="020B0604020202020204" pitchFamily="34" charset="0"/>
                          <a:cs typeface="Arial" panose="020B0604020202020204" pitchFamily="34" charset="0"/>
                        </a:rPr>
                        <a:t>HbA1c</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6.6</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6.2</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-6.0%</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9"/>
                  </a:ext>
                </a:extLst>
              </a:tr>
              <a:tr h="239109">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i="0">
                          <a:solidFill>
                            <a:schemeClr val="tx1"/>
                          </a:solidFill>
                          <a:latin typeface="Arial" panose="020B0604020202020204" pitchFamily="34" charset="0"/>
                          <a:cs typeface="Arial" panose="020B0604020202020204" pitchFamily="34" charset="0"/>
                        </a:rPr>
                        <a:t>Depression Score (CESD)</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11.1</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070C0"/>
                          </a:solidFill>
                          <a:latin typeface="Arial" panose="020B0604020202020204" pitchFamily="34" charset="0"/>
                          <a:cs typeface="Arial" panose="020B0604020202020204" pitchFamily="34" charset="0"/>
                        </a:rPr>
                        <a:t>5.8</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-48.1%</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10"/>
                  </a:ext>
                </a:extLst>
              </a:tr>
              <a:tr h="239109">
                <a:tc>
                  <a:txBody>
                    <a:bodyPr/>
                    <a:lstStyle/>
                    <a:p>
                      <a:pPr algn="r"/>
                      <a:r>
                        <a:rPr lang="en-US" sz="1000" i="0">
                          <a:solidFill>
                            <a:schemeClr val="tx1"/>
                          </a:solidFill>
                          <a:latin typeface="Arial" panose="020B0604020202020204" pitchFamily="34" charset="0"/>
                          <a:cs typeface="Arial" panose="020B0604020202020204" pitchFamily="34" charset="0"/>
                        </a:rPr>
                        <a:t>Exercise Capacity (Mets)</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000" b="0" dirty="0">
                          <a:solidFill>
                            <a:srgbClr val="60A423"/>
                          </a:solidFill>
                          <a:latin typeface="Arial" panose="020B0604020202020204" pitchFamily="34" charset="0"/>
                          <a:cs typeface="Arial" panose="020B0604020202020204" pitchFamily="34" charset="0"/>
                        </a:rPr>
                        <a:t>3.7</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0E6FB4"/>
                          </a:solidFill>
                          <a:latin typeface="Arial" panose="020B0604020202020204" pitchFamily="34" charset="0"/>
                          <a:cs typeface="Arial" panose="020B0604020202020204" pitchFamily="34" charset="0"/>
                        </a:rPr>
                        <a:t>5.4</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000" b="0" dirty="0">
                          <a:solidFill>
                            <a:srgbClr val="88027F"/>
                          </a:solidFill>
                          <a:latin typeface="Arial" panose="020B0604020202020204" pitchFamily="34" charset="0"/>
                          <a:cs typeface="Arial" panose="020B0604020202020204" pitchFamily="34" charset="0"/>
                        </a:rPr>
                        <a:t>45.0%</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11"/>
                  </a:ext>
                </a:extLst>
              </a:tr>
            </a:tbl>
          </a:graphicData>
        </a:graphic>
      </p:graphicFrame>
      <p:sp>
        <p:nvSpPr>
          <p:cNvPr id="11" name="TextBox 10"/>
          <p:cNvSpPr txBox="1"/>
          <p:nvPr/>
        </p:nvSpPr>
        <p:spPr>
          <a:xfrm>
            <a:off x="318231" y="3729376"/>
            <a:ext cx="4736461" cy="215123"/>
          </a:xfrm>
          <a:prstGeom prst="rect">
            <a:avLst/>
          </a:prstGeom>
          <a:noFill/>
        </p:spPr>
        <p:txBody>
          <a:bodyPr wrap="square" rtlCol="0">
            <a:spAutoFit/>
          </a:bodyPr>
          <a:lstStyle/>
          <a:p>
            <a:pPr algn="ctr" defTabSz="183564" hangingPunct="0">
              <a:defRPr/>
            </a:pPr>
            <a:r>
              <a:rPr lang="en-US" sz="798" kern="0" dirty="0">
                <a:solidFill>
                  <a:prstClr val="black"/>
                </a:solidFill>
                <a:latin typeface="Arial" panose="020B0604020202020204" pitchFamily="34" charset="0"/>
                <a:cs typeface="Arial" panose="020B0604020202020204" pitchFamily="34" charset="0"/>
                <a:sym typeface="Proxima Nova"/>
              </a:rPr>
              <a:t>*Data is based off completion thru Q3 2022 quarterly report, N = 12,801 participants.   ** N = 2069</a:t>
            </a:r>
          </a:p>
        </p:txBody>
      </p:sp>
      <p:sp>
        <p:nvSpPr>
          <p:cNvPr id="12" name="Rectangle: Rounded Corners 11">
            <a:extLst>
              <a:ext uri="{FF2B5EF4-FFF2-40B4-BE49-F238E27FC236}">
                <a16:creationId xmlns:a16="http://schemas.microsoft.com/office/drawing/2014/main" id="{4B4B5CE3-4DD9-4B78-80B7-423B376DCF3C}"/>
              </a:ext>
            </a:extLst>
          </p:cNvPr>
          <p:cNvSpPr/>
          <p:nvPr/>
        </p:nvSpPr>
        <p:spPr>
          <a:xfrm>
            <a:off x="556477" y="3089653"/>
            <a:ext cx="1288389" cy="517143"/>
          </a:xfrm>
          <a:prstGeom prst="roundRect">
            <a:avLst/>
          </a:prstGeom>
          <a:solidFill>
            <a:sysClr val="window" lastClr="FFFFFF"/>
          </a:solidFill>
          <a:ln w="12700" cap="flat" cmpd="sng" algn="ctr">
            <a:solidFill>
              <a:srgbClr val="1A2A59"/>
            </a:solidFill>
            <a:prstDash val="solid"/>
            <a:miter lim="800000"/>
          </a:ln>
          <a:effectLst/>
        </p:spPr>
        <p:txBody>
          <a:bodyPr rtlCol="0" anchor="ctr"/>
          <a:lstStyle/>
          <a:p>
            <a:pPr algn="ctr" defTabSz="406748">
              <a:defRPr/>
            </a:pPr>
            <a:r>
              <a:rPr lang="en-US" sz="998" kern="0" dirty="0">
                <a:solidFill>
                  <a:prstClr val="black"/>
                </a:solidFill>
                <a:latin typeface="Arial" panose="020B0604020202020204" pitchFamily="34" charset="0"/>
                <a:cs typeface="Arial" panose="020B0604020202020204" pitchFamily="34" charset="0"/>
                <a:sym typeface="Proxima Nova"/>
              </a:rPr>
              <a:t>72% reduction in reported angina**</a:t>
            </a:r>
          </a:p>
        </p:txBody>
      </p:sp>
      <p:sp>
        <p:nvSpPr>
          <p:cNvPr id="13" name="Rectangle: Rounded Corners 12">
            <a:extLst>
              <a:ext uri="{FF2B5EF4-FFF2-40B4-BE49-F238E27FC236}">
                <a16:creationId xmlns:a16="http://schemas.microsoft.com/office/drawing/2014/main" id="{E2B7C956-D5A2-463D-B7D7-679726A62E7B}"/>
              </a:ext>
            </a:extLst>
          </p:cNvPr>
          <p:cNvSpPr/>
          <p:nvPr/>
        </p:nvSpPr>
        <p:spPr>
          <a:xfrm>
            <a:off x="391629" y="735649"/>
            <a:ext cx="1618085" cy="2097505"/>
          </a:xfrm>
          <a:prstGeom prst="roundRect">
            <a:avLst/>
          </a:prstGeom>
          <a:solidFill>
            <a:sysClr val="window" lastClr="FFFFFF"/>
          </a:solidFill>
          <a:ln w="12700" cap="flat" cmpd="sng" algn="ctr">
            <a:solidFill>
              <a:srgbClr val="1A2A59"/>
            </a:solidFill>
            <a:prstDash val="solid"/>
            <a:miter lim="800000"/>
          </a:ln>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406748" hangingPunct="0">
              <a:defRPr/>
            </a:pPr>
            <a:r>
              <a:rPr lang="en-US" sz="998" kern="0" dirty="0">
                <a:solidFill>
                  <a:srgbClr val="000000"/>
                </a:solidFill>
                <a:latin typeface="Arial" panose="020B0604020202020204" pitchFamily="34" charset="0"/>
                <a:cs typeface="Arial" panose="020B0604020202020204" pitchFamily="34" charset="0"/>
                <a:sym typeface="Proxima Nova"/>
              </a:rPr>
              <a:t>In addition to these results, many participants reduced or discontinued medications to lower BP, lipids, and blood sugar with approval of their physicians. </a:t>
            </a:r>
          </a:p>
          <a:p>
            <a:pPr algn="ctr" defTabSz="406748" hangingPunct="0">
              <a:defRPr/>
            </a:pPr>
            <a:endParaRPr lang="en-US" sz="998" kern="0" dirty="0">
              <a:solidFill>
                <a:srgbClr val="000000"/>
              </a:solidFill>
              <a:latin typeface="Arial" panose="020B0604020202020204" pitchFamily="34" charset="0"/>
              <a:cs typeface="Arial" panose="020B0604020202020204" pitchFamily="34" charset="0"/>
              <a:sym typeface="Proxima Nova"/>
            </a:endParaRPr>
          </a:p>
          <a:p>
            <a:pPr algn="ctr" defTabSz="406748" hangingPunct="0">
              <a:defRPr/>
            </a:pPr>
            <a:r>
              <a:rPr lang="en-US" sz="998" kern="0" dirty="0">
                <a:solidFill>
                  <a:srgbClr val="000000"/>
                </a:solidFill>
                <a:latin typeface="Arial" panose="020B0604020202020204" pitchFamily="34" charset="0"/>
                <a:cs typeface="Arial" panose="020B0604020202020204" pitchFamily="34" charset="0"/>
                <a:sym typeface="Proxima Nova"/>
              </a:rPr>
              <a:t>These improvements would have been even greater if medications were unchanged.</a:t>
            </a:r>
            <a:endParaRPr lang="en-US" sz="998" kern="0" dirty="0">
              <a:solidFill>
                <a:prstClr val="black"/>
              </a:solidFill>
              <a:latin typeface="Arial" panose="020B0604020202020204" pitchFamily="34" charset="0"/>
              <a:cs typeface="Arial" panose="020B0604020202020204" pitchFamily="34" charset="0"/>
              <a:sym typeface="Proxima Nova"/>
            </a:endParaRPr>
          </a:p>
        </p:txBody>
      </p:sp>
      <p:sp>
        <p:nvSpPr>
          <p:cNvPr id="14" name="Title 1">
            <a:extLst>
              <a:ext uri="{FF2B5EF4-FFF2-40B4-BE49-F238E27FC236}">
                <a16:creationId xmlns:a16="http://schemas.microsoft.com/office/drawing/2014/main" id="{C8C9652E-451E-41C1-9D64-3021282C3069}"/>
              </a:ext>
            </a:extLst>
          </p:cNvPr>
          <p:cNvSpPr>
            <a:spLocks noGrp="1"/>
          </p:cNvSpPr>
          <p:nvPr>
            <p:ph type="title"/>
          </p:nvPr>
        </p:nvSpPr>
        <p:spPr>
          <a:xfrm>
            <a:off x="318231" y="114130"/>
            <a:ext cx="6839414" cy="493269"/>
          </a:xfrm>
        </p:spPr>
        <p:txBody>
          <a:bodyPr>
            <a:normAutofit/>
          </a:bodyPr>
          <a:lstStyle/>
          <a:p>
            <a:r>
              <a:rPr lang="en-US" sz="2147" dirty="0">
                <a:latin typeface="Avenir Light"/>
              </a:rPr>
              <a:t>Ornish Lifestyle Medicine – National Outcomes: Q3 2022*</a:t>
            </a:r>
          </a:p>
        </p:txBody>
      </p:sp>
      <p:cxnSp>
        <p:nvCxnSpPr>
          <p:cNvPr id="15" name="Straight Connector 14">
            <a:extLst>
              <a:ext uri="{FF2B5EF4-FFF2-40B4-BE49-F238E27FC236}">
                <a16:creationId xmlns:a16="http://schemas.microsoft.com/office/drawing/2014/main" id="{1B75877D-15DB-48DD-804F-6BE4C414C652}"/>
              </a:ext>
            </a:extLst>
          </p:cNvPr>
          <p:cNvCxnSpPr>
            <a:cxnSpLocks/>
          </p:cNvCxnSpPr>
          <p:nvPr/>
        </p:nvCxnSpPr>
        <p:spPr>
          <a:xfrm>
            <a:off x="384404" y="510758"/>
            <a:ext cx="6348919"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4931229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2110949709"/>
              </p:ext>
            </p:extLst>
          </p:nvPr>
        </p:nvGraphicFramePr>
        <p:xfrm>
          <a:off x="341527" y="1199052"/>
          <a:ext cx="6427354" cy="1866430"/>
        </p:xfrm>
        <a:graphic>
          <a:graphicData uri="http://schemas.openxmlformats.org/drawingml/2006/table">
            <a:tbl>
              <a:tblPr firstRow="1" bandRow="1">
                <a:tableStyleId>{B301B821-A1FF-4177-AEE7-76D212191A09}</a:tableStyleId>
              </a:tblPr>
              <a:tblGrid>
                <a:gridCol w="2448517">
                  <a:extLst>
                    <a:ext uri="{9D8B030D-6E8A-4147-A177-3AD203B41FA5}">
                      <a16:colId xmlns:a16="http://schemas.microsoft.com/office/drawing/2014/main" val="20000"/>
                    </a:ext>
                  </a:extLst>
                </a:gridCol>
                <a:gridCol w="1326279">
                  <a:extLst>
                    <a:ext uri="{9D8B030D-6E8A-4147-A177-3AD203B41FA5}">
                      <a16:colId xmlns:a16="http://schemas.microsoft.com/office/drawing/2014/main" val="20001"/>
                    </a:ext>
                  </a:extLst>
                </a:gridCol>
                <a:gridCol w="1326279">
                  <a:extLst>
                    <a:ext uri="{9D8B030D-6E8A-4147-A177-3AD203B41FA5}">
                      <a16:colId xmlns:a16="http://schemas.microsoft.com/office/drawing/2014/main" val="20002"/>
                    </a:ext>
                  </a:extLst>
                </a:gridCol>
                <a:gridCol w="1326279">
                  <a:extLst>
                    <a:ext uri="{9D8B030D-6E8A-4147-A177-3AD203B41FA5}">
                      <a16:colId xmlns:a16="http://schemas.microsoft.com/office/drawing/2014/main" val="20003"/>
                    </a:ext>
                  </a:extLst>
                </a:gridCol>
              </a:tblGrid>
              <a:tr h="269958">
                <a:tc>
                  <a:txBody>
                    <a:bodyPr/>
                    <a:lstStyle/>
                    <a:p>
                      <a:endParaRPr lang="en-US" sz="1200" i="0" dirty="0">
                        <a:solidFill>
                          <a:schemeClr val="tx1"/>
                        </a:solidFill>
                        <a:latin typeface="Arial" panose="020B0604020202020204" pitchFamily="34" charset="0"/>
                        <a:cs typeface="Arial" panose="020B0604020202020204" pitchFamily="34" charset="0"/>
                      </a:endParaRPr>
                    </a:p>
                  </a:txBody>
                  <a:tcPr marL="40673" marR="40673" marT="20337" marB="20337">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noFill/>
                  </a:tcPr>
                </a:tc>
                <a:tc>
                  <a:txBody>
                    <a:bodyPr/>
                    <a:lstStyle/>
                    <a:p>
                      <a:pPr algn="ctr"/>
                      <a:r>
                        <a:rPr lang="en-US" sz="1200" b="0" i="0" dirty="0">
                          <a:latin typeface="Arial" panose="020B0604020202020204" pitchFamily="34" charset="0"/>
                          <a:cs typeface="Arial" panose="020B0604020202020204" pitchFamily="34" charset="0"/>
                        </a:rPr>
                        <a:t>Baseline</a:t>
                      </a:r>
                    </a:p>
                  </a:txBody>
                  <a:tcPr marL="81345" marR="40673" marT="40673" marB="40673" anchor="b">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6DB203"/>
                    </a:solidFill>
                  </a:tcPr>
                </a:tc>
                <a:tc>
                  <a:txBody>
                    <a:bodyPr/>
                    <a:lstStyle/>
                    <a:p>
                      <a:pPr algn="ctr"/>
                      <a:r>
                        <a:rPr lang="en-US" sz="1200" b="0" i="0">
                          <a:solidFill>
                            <a:schemeClr val="bg1"/>
                          </a:solidFill>
                          <a:latin typeface="Arial" panose="020B0604020202020204" pitchFamily="34" charset="0"/>
                          <a:cs typeface="Arial" panose="020B0604020202020204" pitchFamily="34" charset="0"/>
                        </a:rPr>
                        <a:t>9</a:t>
                      </a:r>
                      <a:r>
                        <a:rPr lang="en-US" sz="1200" b="0" i="0" baseline="0">
                          <a:solidFill>
                            <a:schemeClr val="bg1"/>
                          </a:solidFill>
                          <a:latin typeface="Arial" panose="020B0604020202020204" pitchFamily="34" charset="0"/>
                          <a:cs typeface="Arial" panose="020B0604020202020204" pitchFamily="34" charset="0"/>
                        </a:rPr>
                        <a:t> weeks</a:t>
                      </a:r>
                      <a:endParaRPr lang="en-US" sz="1200" b="0" i="0">
                        <a:solidFill>
                          <a:schemeClr val="bg1"/>
                        </a:solidFill>
                        <a:latin typeface="Arial" panose="020B0604020202020204" pitchFamily="34" charset="0"/>
                        <a:cs typeface="Arial" panose="020B0604020202020204" pitchFamily="34" charset="0"/>
                      </a:endParaRPr>
                    </a:p>
                  </a:txBody>
                  <a:tcPr marL="81345" marR="40673" marT="40673" marB="40673" anchor="b">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0070C0"/>
                    </a:solidFill>
                  </a:tcPr>
                </a:tc>
                <a:tc>
                  <a:txBody>
                    <a:bodyPr/>
                    <a:lstStyle/>
                    <a:p>
                      <a:pPr algn="ctr"/>
                      <a:r>
                        <a:rPr lang="en-US" sz="1200" b="0" i="0" dirty="0">
                          <a:latin typeface="Arial" panose="020B0604020202020204" pitchFamily="34" charset="0"/>
                          <a:cs typeface="Arial" panose="020B0604020202020204" pitchFamily="34" charset="0"/>
                        </a:rPr>
                        <a:t>Change</a:t>
                      </a:r>
                    </a:p>
                  </a:txBody>
                  <a:tcPr marL="81345" marR="40673" marT="40673" marB="40673" anchor="b">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88027F"/>
                    </a:solidFill>
                  </a:tcPr>
                </a:tc>
                <a:extLst>
                  <a:ext uri="{0D108BD9-81ED-4DB2-BD59-A6C34878D82A}">
                    <a16:rowId xmlns:a16="http://schemas.microsoft.com/office/drawing/2014/main" val="10000"/>
                  </a:ext>
                </a:extLst>
              </a:tr>
              <a:tr h="263729">
                <a:tc>
                  <a:txBody>
                    <a:bodyPr/>
                    <a:lstStyle/>
                    <a:p>
                      <a:pPr algn="r"/>
                      <a:r>
                        <a:rPr lang="en-US" sz="1200" i="0" dirty="0">
                          <a:solidFill>
                            <a:schemeClr val="tx1"/>
                          </a:solidFill>
                          <a:latin typeface="Arial" panose="020B0604020202020204" pitchFamily="34" charset="0"/>
                          <a:cs typeface="Arial" panose="020B0604020202020204" pitchFamily="34" charset="0"/>
                        </a:rPr>
                        <a:t>Dietary Fat (%)</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33.0</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0070C0"/>
                          </a:solidFill>
                          <a:latin typeface="Arial" panose="020B0604020202020204" pitchFamily="34" charset="0"/>
                          <a:cs typeface="Arial" panose="020B0604020202020204" pitchFamily="34" charset="0"/>
                        </a:rPr>
                        <a:t>19.0</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88027F"/>
                          </a:solidFill>
                          <a:latin typeface="Arial" panose="020B0604020202020204" pitchFamily="34" charset="0"/>
                          <a:cs typeface="Arial" panose="020B0604020202020204" pitchFamily="34" charset="0"/>
                        </a:rPr>
                        <a:t>-42.2%</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1"/>
                  </a:ext>
                </a:extLst>
              </a:tr>
              <a:tr h="275342">
                <a:tc>
                  <a:txBody>
                    <a:bodyPr/>
                    <a:lstStyle/>
                    <a:p>
                      <a:pPr algn="r"/>
                      <a:r>
                        <a:rPr lang="en-US" sz="1200" i="0" dirty="0">
                          <a:solidFill>
                            <a:schemeClr val="tx1"/>
                          </a:solidFill>
                          <a:latin typeface="Arial" panose="020B0604020202020204" pitchFamily="34" charset="0"/>
                          <a:cs typeface="Arial" panose="020B0604020202020204" pitchFamily="34" charset="0"/>
                        </a:rPr>
                        <a:t>Dietary Fat (g) </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66.8</a:t>
                      </a:r>
                      <a:endParaRPr lang="en-US" sz="12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0070C0"/>
                          </a:solidFill>
                          <a:latin typeface="Arial" panose="020B0604020202020204" pitchFamily="34" charset="0"/>
                          <a:cs typeface="Arial" panose="020B0604020202020204" pitchFamily="34" charset="0"/>
                        </a:rPr>
                        <a:t>31.0</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88027F"/>
                          </a:solidFill>
                          <a:latin typeface="Arial" panose="020B0604020202020204" pitchFamily="34" charset="0"/>
                          <a:cs typeface="Arial" panose="020B0604020202020204" pitchFamily="34" charset="0"/>
                        </a:rPr>
                        <a:t>-53.5%</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728635190"/>
                  </a:ext>
                </a:extLst>
              </a:tr>
              <a:tr h="263729">
                <a:tc>
                  <a:txBody>
                    <a:bodyPr/>
                    <a:lstStyle/>
                    <a:p>
                      <a:pPr algn="r"/>
                      <a:r>
                        <a:rPr lang="en-US" sz="1200" i="0" dirty="0">
                          <a:solidFill>
                            <a:schemeClr val="tx1"/>
                          </a:solidFill>
                          <a:latin typeface="Arial" panose="020B0604020202020204" pitchFamily="34" charset="0"/>
                          <a:cs typeface="Arial" panose="020B0604020202020204" pitchFamily="34" charset="0"/>
                        </a:rPr>
                        <a:t>Dietary Cholesterol (mg)</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173.9</a:t>
                      </a:r>
                      <a:endParaRPr lang="en-US" sz="12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0070C0"/>
                          </a:solidFill>
                          <a:latin typeface="Arial" panose="020B0604020202020204" pitchFamily="34" charset="0"/>
                          <a:cs typeface="Arial" panose="020B0604020202020204" pitchFamily="34" charset="0"/>
                        </a:rPr>
                        <a:t>34.9</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88027F"/>
                          </a:solidFill>
                          <a:latin typeface="Arial" panose="020B0604020202020204" pitchFamily="34" charset="0"/>
                          <a:cs typeface="Arial" panose="020B0604020202020204" pitchFamily="34" charset="0"/>
                        </a:rPr>
                        <a:t>-79.9%</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3"/>
                  </a:ext>
                </a:extLst>
              </a:tr>
              <a:tr h="263729">
                <a:tc>
                  <a:txBody>
                    <a:bodyPr/>
                    <a:lstStyle/>
                    <a:p>
                      <a:pPr algn="r"/>
                      <a:r>
                        <a:rPr lang="en-US" sz="1200" i="0" dirty="0">
                          <a:solidFill>
                            <a:schemeClr val="tx1"/>
                          </a:solidFill>
                          <a:latin typeface="Arial" panose="020B0604020202020204" pitchFamily="34" charset="0"/>
                          <a:cs typeface="Arial" panose="020B0604020202020204" pitchFamily="34" charset="0"/>
                        </a:rPr>
                        <a:t>Dietary Fiber (g)</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25.8</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0070C0"/>
                          </a:solidFill>
                          <a:latin typeface="Arial" panose="020B0604020202020204" pitchFamily="34" charset="0"/>
                          <a:cs typeface="Arial" panose="020B0604020202020204" pitchFamily="34" charset="0"/>
                        </a:rPr>
                        <a:t>34.5</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88027F"/>
                          </a:solidFill>
                          <a:latin typeface="Arial" panose="020B0604020202020204" pitchFamily="34" charset="0"/>
                          <a:cs typeface="Arial" panose="020B0604020202020204" pitchFamily="34" charset="0"/>
                        </a:rPr>
                        <a:t>+33.6%</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4"/>
                  </a:ext>
                </a:extLst>
              </a:tr>
              <a:tr h="263729">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i="0" dirty="0">
                          <a:solidFill>
                            <a:schemeClr val="tx1"/>
                          </a:solidFill>
                          <a:latin typeface="Arial" panose="020B0604020202020204" pitchFamily="34" charset="0"/>
                          <a:cs typeface="Arial" panose="020B0604020202020204" pitchFamily="34" charset="0"/>
                        </a:rPr>
                        <a:t>Exercise (min/wk)</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171.8</a:t>
                      </a:r>
                      <a:endParaRPr lang="en-US" sz="12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0070C0"/>
                          </a:solidFill>
                          <a:latin typeface="Arial" panose="020B0604020202020204" pitchFamily="34" charset="0"/>
                          <a:cs typeface="Arial" panose="020B0604020202020204" pitchFamily="34" charset="0"/>
                        </a:rPr>
                        <a:t>226.4</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88027F"/>
                          </a:solidFill>
                          <a:latin typeface="Arial" panose="020B0604020202020204" pitchFamily="34" charset="0"/>
                          <a:cs typeface="Arial" panose="020B0604020202020204" pitchFamily="34" charset="0"/>
                        </a:rPr>
                        <a:t>+31.8%</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5"/>
                  </a:ext>
                </a:extLst>
              </a:tr>
              <a:tr h="263729">
                <a:tc>
                  <a:txBody>
                    <a:bodyPr/>
                    <a:lstStyle/>
                    <a:p>
                      <a:pPr algn="r"/>
                      <a:r>
                        <a:rPr lang="en-US" sz="1200" i="0" dirty="0">
                          <a:solidFill>
                            <a:schemeClr val="tx1"/>
                          </a:solidFill>
                          <a:latin typeface="Arial" panose="020B0604020202020204" pitchFamily="34" charset="0"/>
                          <a:cs typeface="Arial" panose="020B0604020202020204" pitchFamily="34" charset="0"/>
                        </a:rPr>
                        <a:t>Stress Management (min/wk)</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122.4</a:t>
                      </a:r>
                      <a:endParaRPr lang="en-US" sz="12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0070C0"/>
                          </a:solidFill>
                          <a:latin typeface="Arial" panose="020B0604020202020204" pitchFamily="34" charset="0"/>
                          <a:cs typeface="Arial" panose="020B0604020202020204" pitchFamily="34" charset="0"/>
                        </a:rPr>
                        <a:t>306.8</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88027F"/>
                          </a:solidFill>
                          <a:latin typeface="Arial" panose="020B0604020202020204" pitchFamily="34" charset="0"/>
                          <a:cs typeface="Arial" panose="020B0604020202020204" pitchFamily="34" charset="0"/>
                        </a:rPr>
                        <a:t>+150.7%</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9" name="TextBox 8">
            <a:extLst>
              <a:ext uri="{FF2B5EF4-FFF2-40B4-BE49-F238E27FC236}">
                <a16:creationId xmlns:a16="http://schemas.microsoft.com/office/drawing/2014/main" id="{BEA7A6F1-CC21-4F40-B247-EE4BA9DA5B1F}"/>
              </a:ext>
            </a:extLst>
          </p:cNvPr>
          <p:cNvSpPr txBox="1"/>
          <p:nvPr/>
        </p:nvSpPr>
        <p:spPr>
          <a:xfrm>
            <a:off x="2322184" y="3664169"/>
            <a:ext cx="4456210" cy="215123"/>
          </a:xfrm>
          <a:prstGeom prst="rect">
            <a:avLst/>
          </a:prstGeom>
          <a:noFill/>
        </p:spPr>
        <p:txBody>
          <a:bodyPr wrap="square" rtlCol="0">
            <a:spAutoFit/>
          </a:bodyPr>
          <a:lstStyle/>
          <a:p>
            <a:pPr algn="ctr" defTabSz="183564" hangingPunct="0">
              <a:defRPr/>
            </a:pPr>
            <a:r>
              <a:rPr lang="en-US" sz="798" kern="0" dirty="0">
                <a:solidFill>
                  <a:prstClr val="black"/>
                </a:solidFill>
                <a:latin typeface="Arial" panose="020B0604020202020204" pitchFamily="34" charset="0"/>
                <a:cs typeface="Arial" panose="020B0604020202020204" pitchFamily="34" charset="0"/>
                <a:sym typeface="Proxima Nova"/>
              </a:rPr>
              <a:t>*Data is based off completion thru Q3 2022 quarterly report, N = 239 participants.</a:t>
            </a:r>
          </a:p>
        </p:txBody>
      </p:sp>
      <p:sp>
        <p:nvSpPr>
          <p:cNvPr id="7" name="Title 1">
            <a:extLst>
              <a:ext uri="{FF2B5EF4-FFF2-40B4-BE49-F238E27FC236}">
                <a16:creationId xmlns:a16="http://schemas.microsoft.com/office/drawing/2014/main" id="{D27CC176-3057-497D-B08B-F5E1DF349CB3}"/>
              </a:ext>
            </a:extLst>
          </p:cNvPr>
          <p:cNvSpPr txBox="1">
            <a:spLocks/>
          </p:cNvSpPr>
          <p:nvPr/>
        </p:nvSpPr>
        <p:spPr>
          <a:xfrm>
            <a:off x="225194" y="-26938"/>
            <a:ext cx="6969179" cy="493269"/>
          </a:xfrm>
          <a:prstGeom prst="rect">
            <a:avLst/>
          </a:prstGeom>
          <a:ln w="12700">
            <a:miter lim="400000"/>
          </a:ln>
          <a:extLst>
            <a:ext uri="{C572A759-6A51-4108-AA02-DFA0A04FC94B}">
              <ma14:wrappingTextBoxFlag xmlns="" xmlns:ma14="http://schemas.microsoft.com/office/mac/drawingml/2011/main" val="1"/>
            </a:ext>
          </a:extLst>
        </p:spPr>
        <p:txBody>
          <a:bodyPr lIns="50663" tIns="50663" rIns="50663" bIns="50663" anchor="ctr">
            <a:normAutofit/>
          </a:bodyPr>
          <a:lstStyle>
            <a:lvl1pPr marL="0" marR="0" indent="0" algn="l" defTabSz="246080" rtl="0" latinLnBrk="0">
              <a:lnSpc>
                <a:spcPct val="100000"/>
              </a:lnSpc>
              <a:spcBef>
                <a:spcPts val="0"/>
              </a:spcBef>
              <a:spcAft>
                <a:spcPts val="0"/>
              </a:spcAft>
              <a:buClrTx/>
              <a:buSzTx/>
              <a:buFontTx/>
              <a:buNone/>
              <a:tabLst/>
              <a:defRPr sz="2206" b="1" i="0" u="none" strike="noStrike" cap="none" spc="0" baseline="0">
                <a:ln>
                  <a:noFill/>
                </a:ln>
                <a:solidFill>
                  <a:srgbClr val="000000"/>
                </a:solidFill>
                <a:uFillTx/>
                <a:latin typeface="Arial" charset="0"/>
                <a:ea typeface="Arial" charset="0"/>
                <a:cs typeface="Arial" charset="0"/>
                <a:sym typeface="Proxima Nova Extrabold"/>
              </a:defRPr>
            </a:lvl1pPr>
            <a:lvl2pPr marL="0" marR="0" indent="68145"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2pPr>
            <a:lvl3pPr marL="0" marR="0" indent="136291"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3pPr>
            <a:lvl4pPr marL="0" marR="0" indent="204436"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4pPr>
            <a:lvl5pPr marL="0" marR="0" indent="272582"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5pPr>
            <a:lvl6pPr marL="0" marR="0" indent="340727"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6pPr>
            <a:lvl7pPr marL="0" marR="0" indent="408873"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7pPr>
            <a:lvl8pPr marL="0" marR="0" indent="477018"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8pPr>
            <a:lvl9pPr marL="0" marR="0" indent="545163"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9pPr>
          </a:lstStyle>
          <a:p>
            <a:pPr defTabSz="245419">
              <a:defRPr/>
            </a:pPr>
            <a:endParaRPr lang="en-US" sz="1665" kern="0" dirty="0">
              <a:solidFill>
                <a:srgbClr val="002060"/>
              </a:solidFill>
              <a:latin typeface="Proxima Nova" panose="02000506030000020004" pitchFamily="50" charset="0"/>
            </a:endParaRPr>
          </a:p>
        </p:txBody>
      </p:sp>
      <p:cxnSp>
        <p:nvCxnSpPr>
          <p:cNvPr id="12" name="Straight Connector 11">
            <a:extLst>
              <a:ext uri="{FF2B5EF4-FFF2-40B4-BE49-F238E27FC236}">
                <a16:creationId xmlns:a16="http://schemas.microsoft.com/office/drawing/2014/main" id="{0283D131-B65C-4822-9C53-25C44CBC0724}"/>
              </a:ext>
            </a:extLst>
          </p:cNvPr>
          <p:cNvCxnSpPr>
            <a:cxnSpLocks/>
          </p:cNvCxnSpPr>
          <p:nvPr/>
        </p:nvCxnSpPr>
        <p:spPr>
          <a:xfrm flipV="1">
            <a:off x="901700" y="466331"/>
            <a:ext cx="5257800" cy="18735"/>
          </a:xfrm>
          <a:prstGeom prst="line">
            <a:avLst/>
          </a:prstGeom>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EDBC4DCB-1C40-4093-9596-90E834DD7219}"/>
              </a:ext>
            </a:extLst>
          </p:cNvPr>
          <p:cNvSpPr txBox="1"/>
          <p:nvPr/>
        </p:nvSpPr>
        <p:spPr>
          <a:xfrm>
            <a:off x="784033" y="600365"/>
            <a:ext cx="5851499" cy="349326"/>
          </a:xfrm>
          <a:prstGeom prst="rect">
            <a:avLst/>
          </a:prstGeom>
          <a:noFill/>
        </p:spPr>
        <p:txBody>
          <a:bodyPr wrap="square">
            <a:spAutoFit/>
          </a:bodyPr>
          <a:lstStyle/>
          <a:p>
            <a:pPr defTabSz="545257"/>
            <a:r>
              <a:rPr lang="en-US" sz="1670" b="1" dirty="0">
                <a:solidFill>
                  <a:srgbClr val="4472C4"/>
                </a:solidFill>
                <a:latin typeface="Proxima Nova" panose="02000506030000020004" pitchFamily="50" charset="0"/>
              </a:rPr>
              <a:t>Adherence results from online assessments</a:t>
            </a:r>
            <a:endParaRPr lang="en-US" sz="1670" b="1" dirty="0">
              <a:solidFill>
                <a:prstClr val="black"/>
              </a:solidFill>
              <a:latin typeface="Calibri" panose="020F0502020204030204"/>
            </a:endParaRPr>
          </a:p>
        </p:txBody>
      </p:sp>
      <p:sp>
        <p:nvSpPr>
          <p:cNvPr id="17" name="Title 1">
            <a:extLst>
              <a:ext uri="{FF2B5EF4-FFF2-40B4-BE49-F238E27FC236}">
                <a16:creationId xmlns:a16="http://schemas.microsoft.com/office/drawing/2014/main" id="{1A62C52C-FB6D-4C9F-9F32-E4CC6C6AA6AF}"/>
              </a:ext>
            </a:extLst>
          </p:cNvPr>
          <p:cNvSpPr txBox="1">
            <a:spLocks/>
          </p:cNvSpPr>
          <p:nvPr/>
        </p:nvSpPr>
        <p:spPr>
          <a:xfrm>
            <a:off x="95427" y="-9543"/>
            <a:ext cx="6858000" cy="494609"/>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Autofit/>
          </a:bodyPr>
          <a:lstStyle>
            <a:lvl1pPr marL="0" marR="0" indent="0" algn="l" defTabSz="246080" rtl="0" latinLnBrk="0">
              <a:lnSpc>
                <a:spcPct val="100000"/>
              </a:lnSpc>
              <a:spcBef>
                <a:spcPts val="0"/>
              </a:spcBef>
              <a:spcAft>
                <a:spcPts val="0"/>
              </a:spcAft>
              <a:buClrTx/>
              <a:buSzTx/>
              <a:buFontTx/>
              <a:buNone/>
              <a:tabLst/>
              <a:defRPr sz="2206" b="1" i="0" u="none" strike="noStrike" cap="none" spc="0" baseline="0">
                <a:ln>
                  <a:noFill/>
                </a:ln>
                <a:solidFill>
                  <a:srgbClr val="000000"/>
                </a:solidFill>
                <a:uFillTx/>
                <a:latin typeface="Arial" charset="0"/>
                <a:ea typeface="Arial" charset="0"/>
                <a:cs typeface="Arial" charset="0"/>
                <a:sym typeface="Proxima Nova Extrabold"/>
              </a:defRPr>
            </a:lvl1pPr>
            <a:lvl2pPr marL="0" marR="0" indent="68145"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2pPr>
            <a:lvl3pPr marL="0" marR="0" indent="136291"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3pPr>
            <a:lvl4pPr marL="0" marR="0" indent="204436"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4pPr>
            <a:lvl5pPr marL="0" marR="0" indent="272582"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5pPr>
            <a:lvl6pPr marL="0" marR="0" indent="340727"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6pPr>
            <a:lvl7pPr marL="0" marR="0" indent="408873"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7pPr>
            <a:lvl8pPr marL="0" marR="0" indent="477018"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8pPr>
            <a:lvl9pPr marL="0" marR="0" indent="545163" algn="l" defTabSz="246080" rtl="0" latinLnBrk="0">
              <a:lnSpc>
                <a:spcPct val="100000"/>
              </a:lnSpc>
              <a:spcBef>
                <a:spcPts val="0"/>
              </a:spcBef>
              <a:spcAft>
                <a:spcPts val="0"/>
              </a:spcAft>
              <a:buClrTx/>
              <a:buSzTx/>
              <a:buFontTx/>
              <a:buNone/>
              <a:tabLst/>
              <a:defRPr sz="2206" b="0" i="0" u="none" strike="noStrike" cap="none" spc="0" baseline="0">
                <a:ln>
                  <a:noFill/>
                </a:ln>
                <a:solidFill>
                  <a:srgbClr val="000000"/>
                </a:solidFill>
                <a:uFillTx/>
                <a:latin typeface="+mn-lt"/>
                <a:ea typeface="+mn-ea"/>
                <a:cs typeface="+mn-cs"/>
                <a:sym typeface="Proxima Nova Extrabold"/>
              </a:defRPr>
            </a:lvl9pPr>
          </a:lstStyle>
          <a:p>
            <a:pPr algn="ctr"/>
            <a:r>
              <a:rPr lang="en-US" sz="1800" kern="0" dirty="0">
                <a:solidFill>
                  <a:srgbClr val="002060"/>
                </a:solidFill>
                <a:latin typeface="Proxima Nova" panose="02000506030000020004" pitchFamily="50" charset="0"/>
              </a:rPr>
              <a:t>UCLA HEALTH: ORNISH OUTCOMES, Q3 2022*</a:t>
            </a:r>
          </a:p>
        </p:txBody>
      </p:sp>
    </p:spTree>
    <p:extLst>
      <p:ext uri="{BB962C8B-B14F-4D97-AF65-F5344CB8AC3E}">
        <p14:creationId xmlns:p14="http://schemas.microsoft.com/office/powerpoint/2010/main" val="65305634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nvGraphicFramePr>
        <p:xfrm>
          <a:off x="341527" y="1199052"/>
          <a:ext cx="6427354" cy="1866430"/>
        </p:xfrm>
        <a:graphic>
          <a:graphicData uri="http://schemas.openxmlformats.org/drawingml/2006/table">
            <a:tbl>
              <a:tblPr firstRow="1" bandRow="1">
                <a:tableStyleId>{B301B821-A1FF-4177-AEE7-76D212191A09}</a:tableStyleId>
              </a:tblPr>
              <a:tblGrid>
                <a:gridCol w="2448517">
                  <a:extLst>
                    <a:ext uri="{9D8B030D-6E8A-4147-A177-3AD203B41FA5}">
                      <a16:colId xmlns:a16="http://schemas.microsoft.com/office/drawing/2014/main" val="20000"/>
                    </a:ext>
                  </a:extLst>
                </a:gridCol>
                <a:gridCol w="1326279">
                  <a:extLst>
                    <a:ext uri="{9D8B030D-6E8A-4147-A177-3AD203B41FA5}">
                      <a16:colId xmlns:a16="http://schemas.microsoft.com/office/drawing/2014/main" val="20001"/>
                    </a:ext>
                  </a:extLst>
                </a:gridCol>
                <a:gridCol w="1326279">
                  <a:extLst>
                    <a:ext uri="{9D8B030D-6E8A-4147-A177-3AD203B41FA5}">
                      <a16:colId xmlns:a16="http://schemas.microsoft.com/office/drawing/2014/main" val="20002"/>
                    </a:ext>
                  </a:extLst>
                </a:gridCol>
                <a:gridCol w="1326279">
                  <a:extLst>
                    <a:ext uri="{9D8B030D-6E8A-4147-A177-3AD203B41FA5}">
                      <a16:colId xmlns:a16="http://schemas.microsoft.com/office/drawing/2014/main" val="20003"/>
                    </a:ext>
                  </a:extLst>
                </a:gridCol>
              </a:tblGrid>
              <a:tr h="269958">
                <a:tc>
                  <a:txBody>
                    <a:bodyPr/>
                    <a:lstStyle/>
                    <a:p>
                      <a:endParaRPr lang="en-US" sz="1200" i="0" dirty="0">
                        <a:solidFill>
                          <a:schemeClr val="tx1"/>
                        </a:solidFill>
                        <a:latin typeface="Arial" panose="020B0604020202020204" pitchFamily="34" charset="0"/>
                        <a:cs typeface="Arial" panose="020B0604020202020204" pitchFamily="34" charset="0"/>
                      </a:endParaRPr>
                    </a:p>
                  </a:txBody>
                  <a:tcPr marL="40673" marR="40673" marT="20337" marB="20337">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noFill/>
                  </a:tcPr>
                </a:tc>
                <a:tc>
                  <a:txBody>
                    <a:bodyPr/>
                    <a:lstStyle/>
                    <a:p>
                      <a:pPr algn="ctr"/>
                      <a:r>
                        <a:rPr lang="en-US" sz="1200" b="0" i="0" dirty="0">
                          <a:latin typeface="Arial" panose="020B0604020202020204" pitchFamily="34" charset="0"/>
                          <a:cs typeface="Arial" panose="020B0604020202020204" pitchFamily="34" charset="0"/>
                        </a:rPr>
                        <a:t>Baseline</a:t>
                      </a:r>
                    </a:p>
                  </a:txBody>
                  <a:tcPr marL="81345" marR="40673" marT="40673" marB="40673" anchor="b">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6DB203"/>
                    </a:solidFill>
                  </a:tcPr>
                </a:tc>
                <a:tc>
                  <a:txBody>
                    <a:bodyPr/>
                    <a:lstStyle/>
                    <a:p>
                      <a:pPr algn="ctr"/>
                      <a:r>
                        <a:rPr lang="en-US" sz="1200" b="0" i="0">
                          <a:solidFill>
                            <a:schemeClr val="bg1"/>
                          </a:solidFill>
                          <a:latin typeface="Arial" panose="020B0604020202020204" pitchFamily="34" charset="0"/>
                          <a:cs typeface="Arial" panose="020B0604020202020204" pitchFamily="34" charset="0"/>
                        </a:rPr>
                        <a:t>9</a:t>
                      </a:r>
                      <a:r>
                        <a:rPr lang="en-US" sz="1200" b="0" i="0" baseline="0">
                          <a:solidFill>
                            <a:schemeClr val="bg1"/>
                          </a:solidFill>
                          <a:latin typeface="Arial" panose="020B0604020202020204" pitchFamily="34" charset="0"/>
                          <a:cs typeface="Arial" panose="020B0604020202020204" pitchFamily="34" charset="0"/>
                        </a:rPr>
                        <a:t> weeks</a:t>
                      </a:r>
                      <a:endParaRPr lang="en-US" sz="1200" b="0" i="0">
                        <a:solidFill>
                          <a:schemeClr val="bg1"/>
                        </a:solidFill>
                        <a:latin typeface="Arial" panose="020B0604020202020204" pitchFamily="34" charset="0"/>
                        <a:cs typeface="Arial" panose="020B0604020202020204" pitchFamily="34" charset="0"/>
                      </a:endParaRPr>
                    </a:p>
                  </a:txBody>
                  <a:tcPr marL="81345" marR="40673" marT="40673" marB="40673" anchor="b">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0070C0"/>
                    </a:solidFill>
                  </a:tcPr>
                </a:tc>
                <a:tc>
                  <a:txBody>
                    <a:bodyPr/>
                    <a:lstStyle/>
                    <a:p>
                      <a:pPr algn="ctr"/>
                      <a:r>
                        <a:rPr lang="en-US" sz="1200" b="0" i="0" dirty="0">
                          <a:latin typeface="Arial" panose="020B0604020202020204" pitchFamily="34" charset="0"/>
                          <a:cs typeface="Arial" panose="020B0604020202020204" pitchFamily="34" charset="0"/>
                        </a:rPr>
                        <a:t>Change</a:t>
                      </a:r>
                    </a:p>
                  </a:txBody>
                  <a:tcPr marL="81345" marR="40673" marT="40673" marB="40673" anchor="b">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solidFill>
                      <a:srgbClr val="88027F"/>
                    </a:solidFill>
                  </a:tcPr>
                </a:tc>
                <a:extLst>
                  <a:ext uri="{0D108BD9-81ED-4DB2-BD59-A6C34878D82A}">
                    <a16:rowId xmlns:a16="http://schemas.microsoft.com/office/drawing/2014/main" val="10000"/>
                  </a:ext>
                </a:extLst>
              </a:tr>
              <a:tr h="263729">
                <a:tc>
                  <a:txBody>
                    <a:bodyPr/>
                    <a:lstStyle/>
                    <a:p>
                      <a:pPr algn="r"/>
                      <a:r>
                        <a:rPr lang="en-US" sz="1200" i="0" dirty="0">
                          <a:solidFill>
                            <a:schemeClr val="tx1"/>
                          </a:solidFill>
                          <a:latin typeface="Arial" panose="020B0604020202020204" pitchFamily="34" charset="0"/>
                          <a:cs typeface="Arial" panose="020B0604020202020204" pitchFamily="34" charset="0"/>
                        </a:rPr>
                        <a:t>Dietary Fat (%)</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35.3</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0070C0"/>
                          </a:solidFill>
                          <a:latin typeface="Arial" panose="020B0604020202020204" pitchFamily="34" charset="0"/>
                          <a:cs typeface="Arial" panose="020B0604020202020204" pitchFamily="34" charset="0"/>
                        </a:rPr>
                        <a:t>19.7</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88027F"/>
                          </a:solidFill>
                          <a:latin typeface="Arial" panose="020B0604020202020204" pitchFamily="34" charset="0"/>
                          <a:cs typeface="Arial" panose="020B0604020202020204" pitchFamily="34" charset="0"/>
                        </a:rPr>
                        <a:t>-44.1%</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1"/>
                  </a:ext>
                </a:extLst>
              </a:tr>
              <a:tr h="275342">
                <a:tc>
                  <a:txBody>
                    <a:bodyPr/>
                    <a:lstStyle/>
                    <a:p>
                      <a:pPr algn="r"/>
                      <a:r>
                        <a:rPr lang="en-US" sz="1200" i="0" dirty="0">
                          <a:solidFill>
                            <a:schemeClr val="tx1"/>
                          </a:solidFill>
                          <a:latin typeface="Arial" panose="020B0604020202020204" pitchFamily="34" charset="0"/>
                          <a:cs typeface="Arial" panose="020B0604020202020204" pitchFamily="34" charset="0"/>
                        </a:rPr>
                        <a:t>Dietary Fat (g) </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75.1</a:t>
                      </a:r>
                      <a:endParaRPr lang="en-US" sz="12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0070C0"/>
                          </a:solidFill>
                          <a:latin typeface="Arial" panose="020B0604020202020204" pitchFamily="34" charset="0"/>
                          <a:cs typeface="Arial" panose="020B0604020202020204" pitchFamily="34" charset="0"/>
                        </a:rPr>
                        <a:t>29.8</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88027F"/>
                          </a:solidFill>
                          <a:latin typeface="Arial" panose="020B0604020202020204" pitchFamily="34" charset="0"/>
                          <a:cs typeface="Arial" panose="020B0604020202020204" pitchFamily="34" charset="0"/>
                        </a:rPr>
                        <a:t>-60.3%</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728635190"/>
                  </a:ext>
                </a:extLst>
              </a:tr>
              <a:tr h="263729">
                <a:tc>
                  <a:txBody>
                    <a:bodyPr/>
                    <a:lstStyle/>
                    <a:p>
                      <a:pPr algn="r"/>
                      <a:r>
                        <a:rPr lang="en-US" sz="1200" i="0" dirty="0">
                          <a:solidFill>
                            <a:schemeClr val="tx1"/>
                          </a:solidFill>
                          <a:latin typeface="Arial" panose="020B0604020202020204" pitchFamily="34" charset="0"/>
                          <a:cs typeface="Arial" panose="020B0604020202020204" pitchFamily="34" charset="0"/>
                        </a:rPr>
                        <a:t>Dietary Cholesterol (mg)</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245.6</a:t>
                      </a:r>
                      <a:endParaRPr lang="en-US" sz="12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0070C0"/>
                          </a:solidFill>
                          <a:latin typeface="Arial" panose="020B0604020202020204" pitchFamily="34" charset="0"/>
                          <a:cs typeface="Arial" panose="020B0604020202020204" pitchFamily="34" charset="0"/>
                        </a:rPr>
                        <a:t>40.4</a:t>
                      </a:r>
                      <a:endParaRPr lang="en-US" sz="1200" b="0" dirty="0">
                        <a:solidFill>
                          <a:srgbClr val="FF0000"/>
                        </a:solidFill>
                        <a:latin typeface="Arial" panose="020B0604020202020204" pitchFamily="34" charset="0"/>
                        <a:cs typeface="Arial" panose="020B0604020202020204" pitchFamily="34" charset="0"/>
                      </a:endParaRP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88027F"/>
                          </a:solidFill>
                          <a:latin typeface="Arial" panose="020B0604020202020204" pitchFamily="34" charset="0"/>
                          <a:cs typeface="Arial" panose="020B0604020202020204" pitchFamily="34" charset="0"/>
                        </a:rPr>
                        <a:t>-83.6%</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3"/>
                  </a:ext>
                </a:extLst>
              </a:tr>
              <a:tr h="263729">
                <a:tc>
                  <a:txBody>
                    <a:bodyPr/>
                    <a:lstStyle/>
                    <a:p>
                      <a:pPr algn="r"/>
                      <a:r>
                        <a:rPr lang="en-US" sz="1200" i="0" dirty="0">
                          <a:solidFill>
                            <a:schemeClr val="tx1"/>
                          </a:solidFill>
                          <a:latin typeface="Arial" panose="020B0604020202020204" pitchFamily="34" charset="0"/>
                          <a:cs typeface="Arial" panose="020B0604020202020204" pitchFamily="34" charset="0"/>
                        </a:rPr>
                        <a:t>Dietary Fiber (g)</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21.9</a:t>
                      </a: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0070C0"/>
                          </a:solidFill>
                          <a:latin typeface="Arial" panose="020B0604020202020204" pitchFamily="34" charset="0"/>
                          <a:cs typeface="Arial" panose="020B0604020202020204" pitchFamily="34" charset="0"/>
                        </a:rPr>
                        <a:t>30.0</a:t>
                      </a:r>
                      <a:endParaRPr lang="en-US" sz="1200" b="0" dirty="0">
                        <a:solidFill>
                          <a:srgbClr val="FF0000"/>
                        </a:solidFill>
                        <a:latin typeface="Arial" panose="020B0604020202020204" pitchFamily="34" charset="0"/>
                        <a:cs typeface="Arial" panose="020B0604020202020204" pitchFamily="34" charset="0"/>
                      </a:endParaRP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88027F"/>
                          </a:solidFill>
                          <a:latin typeface="Arial" panose="020B0604020202020204" pitchFamily="34" charset="0"/>
                          <a:cs typeface="Arial" panose="020B0604020202020204" pitchFamily="34" charset="0"/>
                        </a:rPr>
                        <a:t>36.7%</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4"/>
                  </a:ext>
                </a:extLst>
              </a:tr>
              <a:tr h="263729">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i="0" dirty="0">
                          <a:solidFill>
                            <a:schemeClr val="tx1"/>
                          </a:solidFill>
                          <a:latin typeface="Arial" panose="020B0604020202020204" pitchFamily="34" charset="0"/>
                          <a:cs typeface="Arial" panose="020B0604020202020204" pitchFamily="34" charset="0"/>
                        </a:rPr>
                        <a:t>Exercise (min/wk)</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103.8</a:t>
                      </a:r>
                      <a:endParaRPr lang="en-US" sz="12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0070C0"/>
                          </a:solidFill>
                          <a:latin typeface="Arial" panose="020B0604020202020204" pitchFamily="34" charset="0"/>
                          <a:cs typeface="Arial" panose="020B0604020202020204" pitchFamily="34" charset="0"/>
                        </a:rPr>
                        <a:t>200.8</a:t>
                      </a: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88027F"/>
                          </a:solidFill>
                          <a:latin typeface="Arial" panose="020B0604020202020204" pitchFamily="34" charset="0"/>
                          <a:cs typeface="Arial" panose="020B0604020202020204" pitchFamily="34" charset="0"/>
                        </a:rPr>
                        <a:t>93.3%</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5"/>
                  </a:ext>
                </a:extLst>
              </a:tr>
              <a:tr h="263729">
                <a:tc>
                  <a:txBody>
                    <a:bodyPr/>
                    <a:lstStyle/>
                    <a:p>
                      <a:pPr algn="r"/>
                      <a:r>
                        <a:rPr lang="en-US" sz="1200" i="0" dirty="0">
                          <a:solidFill>
                            <a:schemeClr val="tx1"/>
                          </a:solidFill>
                          <a:latin typeface="Arial" panose="020B0604020202020204" pitchFamily="34" charset="0"/>
                          <a:cs typeface="Arial" panose="020B0604020202020204" pitchFamily="34" charset="0"/>
                        </a:rPr>
                        <a:t>Stress Management (min/wk)</a:t>
                      </a:r>
                    </a:p>
                  </a:txBody>
                  <a:tcPr marL="0" marR="81345" marT="20337" marB="20337" anchor="ctr">
                    <a:lnL w="6350"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prstClr val="white"/>
                      </a:solidFill>
                      <a:prstDash val="solid"/>
                      <a:round/>
                      <a:headEnd type="none" w="med" len="med"/>
                      <a:tailEnd type="none" w="med" len="med"/>
                    </a:lnT>
                    <a:lnB w="6350" cap="flat" cmpd="sng" algn="ctr">
                      <a:solidFill>
                        <a:prstClr val="white"/>
                      </a:solidFill>
                      <a:prstDash val="solid"/>
                      <a:round/>
                      <a:headEnd type="none" w="med" len="med"/>
                      <a:tailEnd type="none" w="med" len="med"/>
                    </a:lnB>
                    <a:noFill/>
                  </a:tcPr>
                </a:tc>
                <a:tc>
                  <a:txBody>
                    <a:bodyPr/>
                    <a:lstStyle/>
                    <a:p>
                      <a:pPr algn="ctr"/>
                      <a:r>
                        <a:rPr lang="en-US" sz="1200" b="0" dirty="0">
                          <a:solidFill>
                            <a:srgbClr val="60A423"/>
                          </a:solidFill>
                          <a:latin typeface="Arial" panose="020B0604020202020204" pitchFamily="34" charset="0"/>
                          <a:cs typeface="Arial" panose="020B0604020202020204" pitchFamily="34" charset="0"/>
                        </a:rPr>
                        <a:t>81.0</a:t>
                      </a:r>
                      <a:endParaRPr lang="en-US" sz="1200" b="0" dirty="0">
                        <a:solidFill>
                          <a:srgbClr val="FF0000"/>
                        </a:solidFill>
                        <a:latin typeface="Arial" panose="020B0604020202020204" pitchFamily="34" charset="0"/>
                        <a:cs typeface="Arial" panose="020B0604020202020204" pitchFamily="34" charset="0"/>
                      </a:endParaRPr>
                    </a:p>
                  </a:txBody>
                  <a:tcPr marL="81345" marR="40673" marT="40673" marB="40673">
                    <a:lnL w="6350"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0070C0"/>
                          </a:solidFill>
                          <a:latin typeface="Arial" panose="020B0604020202020204" pitchFamily="34" charset="0"/>
                          <a:cs typeface="Arial" panose="020B0604020202020204" pitchFamily="34" charset="0"/>
                        </a:rPr>
                        <a:t>312.2</a:t>
                      </a:r>
                      <a:endParaRPr lang="en-US" sz="1200" b="0" dirty="0">
                        <a:solidFill>
                          <a:srgbClr val="FF0000"/>
                        </a:solidFill>
                        <a:latin typeface="Arial" panose="020B0604020202020204" pitchFamily="34" charset="0"/>
                        <a:cs typeface="Arial" panose="020B0604020202020204" pitchFamily="34" charset="0"/>
                      </a:endParaRPr>
                    </a:p>
                  </a:txBody>
                  <a:tcPr marL="81345" marR="40673" marT="40673" marB="40673">
                    <a:lnL w="28575" cap="flat" cmpd="sng" algn="ctr">
                      <a:solidFill>
                        <a:prstClr val="white"/>
                      </a:solidFill>
                      <a:prstDash val="solid"/>
                      <a:round/>
                      <a:headEnd type="none" w="med" len="med"/>
                      <a:tailEnd type="none" w="med" len="med"/>
                    </a:lnL>
                    <a:lnR w="28575"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tc>
                  <a:txBody>
                    <a:bodyPr/>
                    <a:lstStyle/>
                    <a:p>
                      <a:pPr algn="ctr"/>
                      <a:r>
                        <a:rPr lang="en-US" sz="1200" b="0" dirty="0">
                          <a:solidFill>
                            <a:srgbClr val="88027F"/>
                          </a:solidFill>
                          <a:latin typeface="Arial" panose="020B0604020202020204" pitchFamily="34" charset="0"/>
                          <a:cs typeface="Arial" panose="020B0604020202020204" pitchFamily="34" charset="0"/>
                        </a:rPr>
                        <a:t>285.3%</a:t>
                      </a:r>
                    </a:p>
                  </a:txBody>
                  <a:tcPr marL="81345" marR="40673" marT="40673" marB="40673">
                    <a:lnL w="28575" cap="flat" cmpd="sng" algn="ctr">
                      <a:solidFill>
                        <a:prstClr val="white"/>
                      </a:solidFill>
                      <a:prstDash val="solid"/>
                      <a:round/>
                      <a:headEnd type="none" w="med" len="med"/>
                      <a:tailEnd type="none" w="med" len="med"/>
                    </a:lnL>
                    <a:lnR w="6350" cap="flat" cmpd="sng" algn="ctr">
                      <a:solidFill>
                        <a:prstClr val="white"/>
                      </a:solidFill>
                      <a:prstDash val="solid"/>
                      <a:round/>
                      <a:headEnd type="none" w="med" len="med"/>
                      <a:tailEnd type="none" w="med" len="med"/>
                    </a:lnR>
                    <a:lnT w="6350" cap="flat" cmpd="sng" algn="ctr">
                      <a:solidFill>
                        <a:srgbClr val="646060"/>
                      </a:solidFill>
                      <a:prstDash val="solid"/>
                      <a:round/>
                      <a:headEnd type="none" w="med" len="med"/>
                      <a:tailEnd type="none" w="med" len="med"/>
                    </a:lnT>
                    <a:lnB w="6350" cap="flat" cmpd="sng" algn="ctr">
                      <a:solidFill>
                        <a:srgbClr val="646060"/>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9" name="TextBox 8">
            <a:extLst>
              <a:ext uri="{FF2B5EF4-FFF2-40B4-BE49-F238E27FC236}">
                <a16:creationId xmlns:a16="http://schemas.microsoft.com/office/drawing/2014/main" id="{BEA7A6F1-CC21-4F40-B247-EE4BA9DA5B1F}"/>
              </a:ext>
            </a:extLst>
          </p:cNvPr>
          <p:cNvSpPr txBox="1"/>
          <p:nvPr/>
        </p:nvSpPr>
        <p:spPr>
          <a:xfrm>
            <a:off x="605161" y="3623063"/>
            <a:ext cx="4456210" cy="215123"/>
          </a:xfrm>
          <a:prstGeom prst="rect">
            <a:avLst/>
          </a:prstGeom>
          <a:noFill/>
        </p:spPr>
        <p:txBody>
          <a:bodyPr wrap="square" rtlCol="0">
            <a:spAutoFit/>
          </a:bodyPr>
          <a:lstStyle/>
          <a:p>
            <a:pPr algn="ctr" defTabSz="183564" hangingPunct="0">
              <a:defRPr/>
            </a:pPr>
            <a:r>
              <a:rPr lang="en-US" sz="798" kern="0" dirty="0">
                <a:solidFill>
                  <a:prstClr val="black"/>
                </a:solidFill>
                <a:latin typeface="Arial" panose="020B0604020202020204" pitchFamily="34" charset="0"/>
                <a:cs typeface="Arial" panose="020B0604020202020204" pitchFamily="34" charset="0"/>
                <a:sym typeface="Proxima Nova"/>
              </a:rPr>
              <a:t>*Data is based off completion thru Q3 2022 quarterly report, N = 10,095 participants.</a:t>
            </a:r>
          </a:p>
        </p:txBody>
      </p:sp>
      <p:sp>
        <p:nvSpPr>
          <p:cNvPr id="8" name="TextBox 7">
            <a:extLst>
              <a:ext uri="{FF2B5EF4-FFF2-40B4-BE49-F238E27FC236}">
                <a16:creationId xmlns:a16="http://schemas.microsoft.com/office/drawing/2014/main" id="{5C12BC97-AACB-4AE8-8338-00ED0F5CF75F}"/>
              </a:ext>
            </a:extLst>
          </p:cNvPr>
          <p:cNvSpPr txBox="1"/>
          <p:nvPr/>
        </p:nvSpPr>
        <p:spPr>
          <a:xfrm>
            <a:off x="301187" y="648994"/>
            <a:ext cx="5851499" cy="368562"/>
          </a:xfrm>
          <a:prstGeom prst="rect">
            <a:avLst/>
          </a:prstGeom>
          <a:noFill/>
        </p:spPr>
        <p:txBody>
          <a:bodyPr wrap="square">
            <a:spAutoFit/>
          </a:bodyPr>
          <a:lstStyle/>
          <a:p>
            <a:pPr defTabSz="545257"/>
            <a:r>
              <a:rPr lang="en-US" sz="1795" b="1" dirty="0">
                <a:solidFill>
                  <a:srgbClr val="4472C4"/>
                </a:solidFill>
                <a:latin typeface="Proxima Nova" panose="02000506030000020004" pitchFamily="50" charset="0"/>
              </a:rPr>
              <a:t>Adherence results from online assessments</a:t>
            </a:r>
            <a:endParaRPr lang="en-US" sz="1795" dirty="0">
              <a:solidFill>
                <a:prstClr val="black"/>
              </a:solidFill>
              <a:latin typeface="Calibri" panose="020F0502020204030204"/>
            </a:endParaRPr>
          </a:p>
        </p:txBody>
      </p:sp>
      <p:cxnSp>
        <p:nvCxnSpPr>
          <p:cNvPr id="11" name="Straight Connector 10">
            <a:extLst>
              <a:ext uri="{FF2B5EF4-FFF2-40B4-BE49-F238E27FC236}">
                <a16:creationId xmlns:a16="http://schemas.microsoft.com/office/drawing/2014/main" id="{24E7287E-A4F8-3628-E1C1-34FD67BE64F9}"/>
              </a:ext>
            </a:extLst>
          </p:cNvPr>
          <p:cNvCxnSpPr>
            <a:cxnSpLocks/>
          </p:cNvCxnSpPr>
          <p:nvPr/>
        </p:nvCxnSpPr>
        <p:spPr>
          <a:xfrm>
            <a:off x="384404" y="510758"/>
            <a:ext cx="6348919" cy="0"/>
          </a:xfrm>
          <a:prstGeom prst="line">
            <a:avLst/>
          </a:prstGeom>
        </p:spPr>
        <p:style>
          <a:lnRef idx="1">
            <a:schemeClr val="dk1"/>
          </a:lnRef>
          <a:fillRef idx="0">
            <a:schemeClr val="dk1"/>
          </a:fillRef>
          <a:effectRef idx="0">
            <a:schemeClr val="dk1"/>
          </a:effectRef>
          <a:fontRef idx="minor">
            <a:schemeClr val="tx1"/>
          </a:fontRef>
        </p:style>
      </p:cxnSp>
      <p:sp>
        <p:nvSpPr>
          <p:cNvPr id="12" name="Title 1">
            <a:extLst>
              <a:ext uri="{FF2B5EF4-FFF2-40B4-BE49-F238E27FC236}">
                <a16:creationId xmlns:a16="http://schemas.microsoft.com/office/drawing/2014/main" id="{0852E7A6-C818-AC8D-1517-A518E39A1050}"/>
              </a:ext>
            </a:extLst>
          </p:cNvPr>
          <p:cNvSpPr>
            <a:spLocks noGrp="1"/>
          </p:cNvSpPr>
          <p:nvPr>
            <p:ph type="title"/>
          </p:nvPr>
        </p:nvSpPr>
        <p:spPr>
          <a:xfrm>
            <a:off x="318231" y="114130"/>
            <a:ext cx="6839414" cy="493269"/>
          </a:xfrm>
        </p:spPr>
        <p:txBody>
          <a:bodyPr>
            <a:normAutofit/>
          </a:bodyPr>
          <a:lstStyle/>
          <a:p>
            <a:r>
              <a:rPr lang="en-US" sz="2147" dirty="0">
                <a:latin typeface="Avenir Light"/>
              </a:rPr>
              <a:t>Ornish Lifestyle Medicine – National Outcomes: Q3 2022*</a:t>
            </a:r>
          </a:p>
        </p:txBody>
      </p:sp>
    </p:spTree>
    <p:extLst>
      <p:ext uri="{BB962C8B-B14F-4D97-AF65-F5344CB8AC3E}">
        <p14:creationId xmlns:p14="http://schemas.microsoft.com/office/powerpoint/2010/main" val="3024261147"/>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03.22"/>
  <p:tag name="AS_TITLE" val="Aspose.Slides for .NET 4.0 Client Profile"/>
  <p:tag name="AS_VERSION" val="17.3"/>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2D4F946A35E0E42A5C4AC8A7AF76CB2" ma:contentTypeVersion="14" ma:contentTypeDescription="Create a new document." ma:contentTypeScope="" ma:versionID="bd0ca3e935a48930c9756cb474d5d4bb">
  <xsd:schema xmlns:xsd="http://www.w3.org/2001/XMLSchema" xmlns:xs="http://www.w3.org/2001/XMLSchema" xmlns:p="http://schemas.microsoft.com/office/2006/metadata/properties" xmlns:ns3="09d184f2-047e-4b49-8a93-671d2a57c4ba" xmlns:ns4="b78e8749-8df9-4695-9978-b89e77491bd6" targetNamespace="http://schemas.microsoft.com/office/2006/metadata/properties" ma:root="true" ma:fieldsID="2ff05857c91a59bacee0d3a651a5f096" ns3:_="" ns4:_="">
    <xsd:import namespace="09d184f2-047e-4b49-8a93-671d2a57c4ba"/>
    <xsd:import namespace="b78e8749-8df9-4695-9978-b89e77491bd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EventHashCode" minOccurs="0"/>
                <xsd:element ref="ns3:MediaServiceGenerationTime"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d184f2-047e-4b49-8a93-671d2a57c4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78e8749-8df9-4695-9978-b89e77491bd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566931-1FA0-4988-B8D2-0DFE94D5D165}">
  <ds:schemaRefs>
    <ds:schemaRef ds:uri="http://schemas.microsoft.com/sharepoint/v3/contenttype/forms"/>
  </ds:schemaRefs>
</ds:datastoreItem>
</file>

<file path=customXml/itemProps2.xml><?xml version="1.0" encoding="utf-8"?>
<ds:datastoreItem xmlns:ds="http://schemas.openxmlformats.org/officeDocument/2006/customXml" ds:itemID="{DB20A401-CB6C-40B4-8572-3D6939E94D2F}">
  <ds:schemaRefs>
    <ds:schemaRef ds:uri="http://purl.org/dc/dcmitype/"/>
    <ds:schemaRef ds:uri="http://www.w3.org/XML/1998/namespace"/>
    <ds:schemaRef ds:uri="http://schemas.microsoft.com/office/2006/metadata/propertie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b78e8749-8df9-4695-9978-b89e77491bd6"/>
    <ds:schemaRef ds:uri="09d184f2-047e-4b49-8a93-671d2a57c4ba"/>
    <ds:schemaRef ds:uri="http://purl.org/dc/elements/1.1/"/>
  </ds:schemaRefs>
</ds:datastoreItem>
</file>

<file path=customXml/itemProps3.xml><?xml version="1.0" encoding="utf-8"?>
<ds:datastoreItem xmlns:ds="http://schemas.openxmlformats.org/officeDocument/2006/customXml" ds:itemID="{2E5EFE0B-F3CE-475B-B2D7-185E133A9B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d184f2-047e-4b49-8a93-671d2a57c4ba"/>
    <ds:schemaRef ds:uri="b78e8749-8df9-4695-9978-b89e77491b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3773</TotalTime>
  <Words>950</Words>
  <Application>Microsoft Office PowerPoint</Application>
  <PresentationFormat>Custom</PresentationFormat>
  <Paragraphs>198</Paragraphs>
  <Slides>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Avenir Light</vt:lpstr>
      <vt:lpstr>Calibri</vt:lpstr>
      <vt:lpstr>Calibri Light</vt:lpstr>
      <vt:lpstr>Proxima Nova</vt:lpstr>
      <vt:lpstr>Proxima Nova Extrabold</vt:lpstr>
      <vt:lpstr>1_Office Theme</vt:lpstr>
      <vt:lpstr>PowerPoint Presentation</vt:lpstr>
      <vt:lpstr>Ornish Lifestyle Medicine – National Outcomes: Q3 2022*</vt:lpstr>
      <vt:lpstr>PowerPoint Presentation</vt:lpstr>
      <vt:lpstr>Ornish Lifestyle Medicine – National Outcomes: Q3 2022*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Q4 2018 Ornish Outcomes Report</dc:title>
  <dc:creator>Elizabeth Freesmeier</dc:creator>
  <cp:lastModifiedBy>Sacco, Ernie</cp:lastModifiedBy>
  <cp:revision>14</cp:revision>
  <cp:lastPrinted>2019-02-10T17:08:51Z</cp:lastPrinted>
  <dcterms:created xsi:type="dcterms:W3CDTF">2019-02-10T23:08:51Z</dcterms:created>
  <dcterms:modified xsi:type="dcterms:W3CDTF">2023-01-11T17:35:08Z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0x01010032D4F946A35E0E42A5C4AC8A7AF76CB2</vt:lpwstr>
  </property>
</Properties>
</file>