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4"/>
  </p:sldMasterIdLst>
  <p:notesMasterIdLst>
    <p:notesMasterId r:id="rId9"/>
  </p:notesMasterIdLst>
  <p:sldIdLst>
    <p:sldId id="377" r:id="rId5"/>
    <p:sldId id="376" r:id="rId6"/>
    <p:sldId id="378" r:id="rId7"/>
    <p:sldId id="363" r:id="rId8"/>
  </p:sldIdLst>
  <p:sldSz cx="7289800" cy="4089400"/>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E78091-1B02-4EAF-AB44-DDCED7008446}" v="3" dt="2022-10-17T15:24:42.8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79" autoAdjust="0"/>
    <p:restoredTop sz="87719" autoAdjust="0"/>
  </p:normalViewPr>
  <p:slideViewPr>
    <p:cSldViewPr>
      <p:cViewPr varScale="1">
        <p:scale>
          <a:sx n="166" d="100"/>
          <a:sy n="166" d="100"/>
        </p:scale>
        <p:origin x="1326" y="144"/>
      </p:cViewPr>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38E78F-D013-45F5-A972-F7EB7E97B33A}" type="datetimeFigureOut">
              <a:rPr lang="en-US" smtClean="0"/>
              <a:t>1/11/23</a:t>
            </a:fld>
            <a:endParaRPr lang="en-US"/>
          </a:p>
        </p:txBody>
      </p:sp>
      <p:sp>
        <p:nvSpPr>
          <p:cNvPr id="4" name="Slide Image Placeholder 3"/>
          <p:cNvSpPr>
            <a:spLocks noGrp="1" noRot="1" noChangeAspect="1"/>
          </p:cNvSpPr>
          <p:nvPr>
            <p:ph type="sldImg" idx="2"/>
          </p:nvPr>
        </p:nvSpPr>
        <p:spPr>
          <a:xfrm>
            <a:off x="679450" y="1143000"/>
            <a:ext cx="54991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E10272-7819-4815-A9B7-C6BD13955DE4}" type="slidenum">
              <a:rPr lang="en-US" smtClean="0"/>
              <a:t>‹#›</a:t>
            </a:fld>
            <a:endParaRPr lang="en-US"/>
          </a:p>
        </p:txBody>
      </p:sp>
    </p:spTree>
    <p:extLst>
      <p:ext uri="{BB962C8B-B14F-4D97-AF65-F5344CB8AC3E}">
        <p14:creationId xmlns:p14="http://schemas.microsoft.com/office/powerpoint/2010/main" val="262320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ctr" defTabSz="412667" rtl="0" eaLnBrk="1" fontAlgn="auto" latinLnBrk="0" hangingPunct="0">
              <a:lnSpc>
                <a:spcPct val="100000"/>
              </a:lnSpc>
              <a:spcBef>
                <a:spcPts val="0"/>
              </a:spcBef>
              <a:spcAft>
                <a:spcPts val="0"/>
              </a:spcAft>
              <a:buClrTx/>
              <a:buSzTx/>
              <a:buFontTx/>
              <a:buNone/>
              <a:tabLst/>
              <a:defRPr/>
            </a:pPr>
            <a:fld id="{436B5162-5775-484B-9AD6-A7F5AEF29010}" type="slidenum">
              <a:rPr kumimoji="0" lang="en-US" sz="2500" b="0" i="0" u="none" strike="noStrike" kern="0" cap="none" spc="0" normalizeH="0" baseline="0" noProof="0" smtClean="0">
                <a:ln>
                  <a:noFill/>
                </a:ln>
                <a:solidFill>
                  <a:srgbClr val="000000"/>
                </a:solidFill>
                <a:effectLst/>
                <a:uLnTx/>
                <a:uFillTx/>
                <a:latin typeface="Proxima Nova"/>
                <a:ea typeface="+mn-ea"/>
                <a:cs typeface="+mn-cs"/>
                <a:sym typeface="Proxima Nova"/>
              </a:rPr>
              <a:pPr marL="0" marR="0" lvl="0" indent="0" algn="ctr" defTabSz="412667" rtl="0" eaLnBrk="1" fontAlgn="auto" latinLnBrk="0" hangingPunct="0">
                <a:lnSpc>
                  <a:spcPct val="100000"/>
                </a:lnSpc>
                <a:spcBef>
                  <a:spcPts val="0"/>
                </a:spcBef>
                <a:spcAft>
                  <a:spcPts val="0"/>
                </a:spcAft>
                <a:buClrTx/>
                <a:buSzTx/>
                <a:buFontTx/>
                <a:buNone/>
                <a:tabLst/>
                <a:defRPr/>
              </a:pPr>
              <a:t>1</a:t>
            </a:fld>
            <a:endParaRPr kumimoji="0" lang="en-US" sz="2500" b="0" i="0" u="none" strike="noStrike" kern="0" cap="none" spc="0" normalizeH="0" baseline="0" noProof="0">
              <a:ln>
                <a:noFill/>
              </a:ln>
              <a:solidFill>
                <a:srgbClr val="000000"/>
              </a:solidFill>
              <a:effectLst/>
              <a:uLnTx/>
              <a:uFillTx/>
              <a:latin typeface="Proxima Nova"/>
              <a:ea typeface="+mn-ea"/>
              <a:cs typeface="+mn-cs"/>
              <a:sym typeface="Proxima Nova"/>
            </a:endParaRPr>
          </a:p>
        </p:txBody>
      </p:sp>
    </p:spTree>
    <p:extLst>
      <p:ext uri="{BB962C8B-B14F-4D97-AF65-F5344CB8AC3E}">
        <p14:creationId xmlns:p14="http://schemas.microsoft.com/office/powerpoint/2010/main" val="2532140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ctr" defTabSz="412667" rtl="0" eaLnBrk="1" fontAlgn="auto" latinLnBrk="0" hangingPunct="0">
              <a:lnSpc>
                <a:spcPct val="100000"/>
              </a:lnSpc>
              <a:spcBef>
                <a:spcPts val="0"/>
              </a:spcBef>
              <a:spcAft>
                <a:spcPts val="0"/>
              </a:spcAft>
              <a:buClrTx/>
              <a:buSzTx/>
              <a:buFontTx/>
              <a:buNone/>
              <a:tabLst/>
              <a:defRPr/>
            </a:pPr>
            <a:fld id="{436B5162-5775-484B-9AD6-A7F5AEF29010}" type="slidenum">
              <a:rPr kumimoji="0" lang="en-US" sz="2500" b="0" i="0" u="none" strike="noStrike" kern="0" cap="none" spc="0" normalizeH="0" baseline="0" noProof="0" smtClean="0">
                <a:ln>
                  <a:noFill/>
                </a:ln>
                <a:solidFill>
                  <a:srgbClr val="000000"/>
                </a:solidFill>
                <a:effectLst/>
                <a:uLnTx/>
                <a:uFillTx/>
                <a:latin typeface="Proxima Nova"/>
                <a:ea typeface="+mn-ea"/>
                <a:cs typeface="+mn-cs"/>
                <a:sym typeface="Proxima Nova"/>
              </a:rPr>
              <a:pPr marL="0" marR="0" lvl="0" indent="0" algn="ctr" defTabSz="412667" rtl="0" eaLnBrk="1" fontAlgn="auto" latinLnBrk="0" hangingPunct="0">
                <a:lnSpc>
                  <a:spcPct val="100000"/>
                </a:lnSpc>
                <a:spcBef>
                  <a:spcPts val="0"/>
                </a:spcBef>
                <a:spcAft>
                  <a:spcPts val="0"/>
                </a:spcAft>
                <a:buClrTx/>
                <a:buSzTx/>
                <a:buFontTx/>
                <a:buNone/>
                <a:tabLst/>
                <a:defRPr/>
              </a:pPr>
              <a:t>2</a:t>
            </a:fld>
            <a:endParaRPr kumimoji="0" lang="en-US" sz="2500" b="0" i="0" u="none" strike="noStrike" kern="0" cap="none" spc="0" normalizeH="0" baseline="0" noProof="0">
              <a:ln>
                <a:noFill/>
              </a:ln>
              <a:solidFill>
                <a:srgbClr val="000000"/>
              </a:solidFill>
              <a:effectLst/>
              <a:uLnTx/>
              <a:uFillTx/>
              <a:latin typeface="Proxima Nova"/>
              <a:ea typeface="+mn-ea"/>
              <a:cs typeface="+mn-cs"/>
              <a:sym typeface="Proxima Nova"/>
            </a:endParaRPr>
          </a:p>
        </p:txBody>
      </p:sp>
    </p:spTree>
    <p:extLst>
      <p:ext uri="{BB962C8B-B14F-4D97-AF65-F5344CB8AC3E}">
        <p14:creationId xmlns:p14="http://schemas.microsoft.com/office/powerpoint/2010/main" val="2735577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Peer-reviewed</a:t>
            </a:r>
            <a:r>
              <a:rPr lang="en-US" baseline="0" dirty="0"/>
              <a:t> journals are great in highlighting results from trials, new procedures, etc.  What really matters is if the results can be replicated in the real world with real patients?  The answer is yes.  Dr. Ornish tracked thousands of patients in his research but in our current model we are actually seeing some results that are trending better than his original research and better than his work with Highmark Blue Cross Blue Shield.  The above * metrics are examples of some areas where we are noticing more improvement in a shorter amount of time.  </a:t>
            </a:r>
          </a:p>
          <a:p>
            <a:endParaRPr lang="en-US" baseline="0" dirty="0"/>
          </a:p>
          <a:p>
            <a:r>
              <a:rPr lang="en-US" b="1" u="sng" baseline="0" dirty="0"/>
              <a:t>Facts about the data:</a:t>
            </a:r>
            <a:endParaRPr lang="en-US" b="1" u="sng" dirty="0"/>
          </a:p>
          <a:p>
            <a:pPr lvl="1"/>
            <a:r>
              <a:rPr lang="en-US" dirty="0"/>
              <a:t>57.8%</a:t>
            </a:r>
            <a:r>
              <a:rPr lang="en-US" baseline="0" dirty="0"/>
              <a:t> males/ 42.2% females – higher female participation than TCR (some report &lt;10% in Medicare populations)</a:t>
            </a:r>
          </a:p>
          <a:p>
            <a:pPr lvl="1"/>
            <a:r>
              <a:rPr lang="en-US" baseline="0" dirty="0"/>
              <a:t>Statistically significant changes in all clinical, psychosocial and behavioral outcomes.  </a:t>
            </a:r>
          </a:p>
          <a:p>
            <a:pPr lvl="1"/>
            <a:r>
              <a:rPr lang="en-US" baseline="0" dirty="0"/>
              <a:t>Average post program biometrics:</a:t>
            </a:r>
          </a:p>
          <a:p>
            <a:pPr marL="628650" lvl="1" indent="-171450">
              <a:buFont typeface="Arial" panose="020B0604020202020204" pitchFamily="34" charset="0"/>
              <a:buChar char="•"/>
            </a:pPr>
            <a:r>
              <a:rPr lang="en-US" baseline="0" dirty="0"/>
              <a:t>Blood pressure = 121/70</a:t>
            </a:r>
          </a:p>
          <a:p>
            <a:pPr marL="628650" lvl="1" indent="-171450">
              <a:buFont typeface="Arial" panose="020B0604020202020204" pitchFamily="34" charset="0"/>
              <a:buChar char="•"/>
            </a:pPr>
            <a:r>
              <a:rPr lang="en-US" baseline="0" dirty="0" err="1"/>
              <a:t>Tchol</a:t>
            </a:r>
            <a:r>
              <a:rPr lang="en-US" baseline="0" dirty="0"/>
              <a:t> = 142</a:t>
            </a:r>
          </a:p>
          <a:p>
            <a:pPr marL="628650" lvl="1" indent="-171450">
              <a:buFont typeface="Arial" panose="020B0604020202020204" pitchFamily="34" charset="0"/>
              <a:buChar char="•"/>
            </a:pPr>
            <a:r>
              <a:rPr lang="en-US" baseline="0" dirty="0"/>
              <a:t>LDL = 72</a:t>
            </a:r>
          </a:p>
          <a:p>
            <a:pPr marL="628650" lvl="1" indent="-171450">
              <a:buFont typeface="Arial" panose="020B0604020202020204" pitchFamily="34" charset="0"/>
              <a:buChar char="•"/>
            </a:pPr>
            <a:r>
              <a:rPr lang="en-US" baseline="0" dirty="0"/>
              <a:t>Trigs – 134</a:t>
            </a:r>
          </a:p>
          <a:p>
            <a:pPr marL="628650" lvl="1" indent="-171450">
              <a:buFont typeface="Arial" panose="020B0604020202020204" pitchFamily="34" charset="0"/>
              <a:buChar char="•"/>
            </a:pPr>
            <a:r>
              <a:rPr lang="en-US" baseline="0" dirty="0"/>
              <a:t>HbA1c for those with diabetes = 6.2</a:t>
            </a:r>
          </a:p>
          <a:p>
            <a:pPr marL="457200" lvl="1" indent="0">
              <a:buFont typeface="Arial" panose="020B0604020202020204" pitchFamily="34" charset="0"/>
              <a:buNone/>
            </a:pPr>
            <a:r>
              <a:rPr lang="en-US" baseline="0" dirty="0"/>
              <a:t>Depression score decreases of 50.3% - greater improvement than medication or talk therapy outcomes.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baseline="0" dirty="0"/>
              <a:t>Attendance rates = 94% compared to 67% for Medicare enrollees for TCR</a:t>
            </a:r>
          </a:p>
          <a:p>
            <a:pPr lvl="1"/>
            <a:r>
              <a:rPr lang="en-US" baseline="0" dirty="0"/>
              <a:t>On average participants are meeting or exceeding the program guidelines benchmarks for exercise (205 min/wk) and stress mgt practices 370 min/wk) </a:t>
            </a:r>
          </a:p>
          <a:p>
            <a:endParaRPr lang="en-US" baseline="0" dirty="0"/>
          </a:p>
          <a:p>
            <a:endParaRPr lang="en-US" dirty="0"/>
          </a:p>
        </p:txBody>
      </p:sp>
      <p:sp>
        <p:nvSpPr>
          <p:cNvPr id="4" name="Slide Number Placeholder 3"/>
          <p:cNvSpPr>
            <a:spLocks noGrp="1"/>
          </p:cNvSpPr>
          <p:nvPr>
            <p:ph type="sldNum" sz="quarter" idx="10"/>
          </p:nvPr>
        </p:nvSpPr>
        <p:spPr/>
        <p:txBody>
          <a:bodyPr/>
          <a:lstStyle/>
          <a:p>
            <a:pPr marL="0" marR="0" lvl="0" indent="0" algn="ctr" defTabSz="412667" rtl="0" eaLnBrk="1" fontAlgn="auto" latinLnBrk="0" hangingPunct="0">
              <a:lnSpc>
                <a:spcPct val="100000"/>
              </a:lnSpc>
              <a:spcBef>
                <a:spcPts val="0"/>
              </a:spcBef>
              <a:spcAft>
                <a:spcPts val="0"/>
              </a:spcAft>
              <a:buClrTx/>
              <a:buSzTx/>
              <a:buFontTx/>
              <a:buNone/>
              <a:tabLst/>
              <a:defRPr/>
            </a:pPr>
            <a:fld id="{436B5162-5775-484B-9AD6-A7F5AEF29010}" type="slidenum">
              <a:rPr kumimoji="0" lang="en-US" sz="2500" b="0" i="0" u="none" strike="noStrike" kern="0" cap="none" spc="0" normalizeH="0" baseline="0" noProof="0" smtClean="0">
                <a:ln>
                  <a:noFill/>
                </a:ln>
                <a:solidFill>
                  <a:srgbClr val="000000"/>
                </a:solidFill>
                <a:effectLst/>
                <a:uLnTx/>
                <a:uFillTx/>
                <a:latin typeface="Proxima Nova"/>
                <a:ea typeface="+mn-ea"/>
                <a:cs typeface="+mn-cs"/>
                <a:sym typeface="Proxima Nova"/>
              </a:rPr>
              <a:pPr marL="0" marR="0" lvl="0" indent="0" algn="ctr" defTabSz="412667" rtl="0" eaLnBrk="1" fontAlgn="auto" latinLnBrk="0" hangingPunct="0">
                <a:lnSpc>
                  <a:spcPct val="100000"/>
                </a:lnSpc>
                <a:spcBef>
                  <a:spcPts val="0"/>
                </a:spcBef>
                <a:spcAft>
                  <a:spcPts val="0"/>
                </a:spcAft>
                <a:buClrTx/>
                <a:buSzTx/>
                <a:buFontTx/>
                <a:buNone/>
                <a:tabLst/>
                <a:defRPr/>
              </a:pPr>
              <a:t>3</a:t>
            </a:fld>
            <a:endParaRPr kumimoji="0" lang="en-US" sz="2500" b="0" i="0" u="none" strike="noStrike" kern="0" cap="none" spc="0" normalizeH="0" baseline="0" noProof="0">
              <a:ln>
                <a:noFill/>
              </a:ln>
              <a:solidFill>
                <a:srgbClr val="000000"/>
              </a:solidFill>
              <a:effectLst/>
              <a:uLnTx/>
              <a:uFillTx/>
              <a:latin typeface="Proxima Nova"/>
              <a:ea typeface="+mn-ea"/>
              <a:cs typeface="+mn-cs"/>
              <a:sym typeface="Proxima Nova"/>
            </a:endParaRPr>
          </a:p>
        </p:txBody>
      </p:sp>
    </p:spTree>
    <p:extLst>
      <p:ext uri="{BB962C8B-B14F-4D97-AF65-F5344CB8AC3E}">
        <p14:creationId xmlns:p14="http://schemas.microsoft.com/office/powerpoint/2010/main" val="2424157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Peer-reviewed</a:t>
            </a:r>
            <a:r>
              <a:rPr lang="en-US" baseline="0" dirty="0"/>
              <a:t> journals are great in highlighting results from trials, new procedures, etc.  What really matters is if the results can be replicated in the real world with real patients?  The answer is yes.  Dr. Ornish tracked thousands of patients in his research but in our current model we are actually seeing some results that are trending better than his original research and better than his work with Highmark Blue Cross Blue Shield.  The above * metrics are examples of some areas where we are noticing more improvement in a shorter amount of time.  </a:t>
            </a:r>
          </a:p>
          <a:p>
            <a:endParaRPr lang="en-US" baseline="0" dirty="0"/>
          </a:p>
          <a:p>
            <a:r>
              <a:rPr lang="en-US" b="1" u="sng" baseline="0" dirty="0"/>
              <a:t>Facts about the data:</a:t>
            </a:r>
            <a:endParaRPr lang="en-US" b="1" u="sng" dirty="0"/>
          </a:p>
          <a:p>
            <a:pPr lvl="1"/>
            <a:r>
              <a:rPr lang="en-US" dirty="0"/>
              <a:t>57.8%</a:t>
            </a:r>
            <a:r>
              <a:rPr lang="en-US" baseline="0" dirty="0"/>
              <a:t> males/ 42.2% females – higher female participation than TCR (some report &lt;10% in Medicare populations)</a:t>
            </a:r>
          </a:p>
          <a:p>
            <a:pPr lvl="1"/>
            <a:r>
              <a:rPr lang="en-US" baseline="0" dirty="0"/>
              <a:t>Statistically significant changes in all clinical, psychosocial and behavioral outcomes.  </a:t>
            </a:r>
          </a:p>
          <a:p>
            <a:pPr lvl="1"/>
            <a:r>
              <a:rPr lang="en-US" baseline="0" dirty="0"/>
              <a:t>Average post program biometrics:</a:t>
            </a:r>
          </a:p>
          <a:p>
            <a:pPr marL="628650" lvl="1" indent="-171450">
              <a:buFont typeface="Arial" panose="020B0604020202020204" pitchFamily="34" charset="0"/>
              <a:buChar char="•"/>
            </a:pPr>
            <a:r>
              <a:rPr lang="en-US" baseline="0" dirty="0"/>
              <a:t>Blood pressure = 121/70</a:t>
            </a:r>
          </a:p>
          <a:p>
            <a:pPr marL="628650" lvl="1" indent="-171450">
              <a:buFont typeface="Arial" panose="020B0604020202020204" pitchFamily="34" charset="0"/>
              <a:buChar char="•"/>
            </a:pPr>
            <a:r>
              <a:rPr lang="en-US" baseline="0" dirty="0" err="1"/>
              <a:t>Tchol</a:t>
            </a:r>
            <a:r>
              <a:rPr lang="en-US" baseline="0" dirty="0"/>
              <a:t> = 142</a:t>
            </a:r>
          </a:p>
          <a:p>
            <a:pPr marL="628650" lvl="1" indent="-171450">
              <a:buFont typeface="Arial" panose="020B0604020202020204" pitchFamily="34" charset="0"/>
              <a:buChar char="•"/>
            </a:pPr>
            <a:r>
              <a:rPr lang="en-US" baseline="0" dirty="0"/>
              <a:t>LDL = 72</a:t>
            </a:r>
          </a:p>
          <a:p>
            <a:pPr marL="628650" lvl="1" indent="-171450">
              <a:buFont typeface="Arial" panose="020B0604020202020204" pitchFamily="34" charset="0"/>
              <a:buChar char="•"/>
            </a:pPr>
            <a:r>
              <a:rPr lang="en-US" baseline="0" dirty="0"/>
              <a:t>Trigs – 134</a:t>
            </a:r>
          </a:p>
          <a:p>
            <a:pPr marL="628650" lvl="1" indent="-171450">
              <a:buFont typeface="Arial" panose="020B0604020202020204" pitchFamily="34" charset="0"/>
              <a:buChar char="•"/>
            </a:pPr>
            <a:r>
              <a:rPr lang="en-US" baseline="0" dirty="0"/>
              <a:t>HbA1c for those with diabetes = 6.2</a:t>
            </a:r>
          </a:p>
          <a:p>
            <a:pPr marL="457200" lvl="1" indent="0">
              <a:buFont typeface="Arial" panose="020B0604020202020204" pitchFamily="34" charset="0"/>
              <a:buNone/>
            </a:pPr>
            <a:r>
              <a:rPr lang="en-US" baseline="0" dirty="0"/>
              <a:t>Depression score decreases of 50.3% - greater improvement than medication or talk therapy outcomes.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baseline="0" dirty="0"/>
              <a:t>Attendance rates = 94% compared to 67% for Medicare enrollees for TCR</a:t>
            </a:r>
          </a:p>
          <a:p>
            <a:pPr lvl="1"/>
            <a:r>
              <a:rPr lang="en-US" baseline="0" dirty="0"/>
              <a:t>On average participants are meeting or exceeding the program guidelines benchmarks for exercise (205 min/wk) and stress mgt practices 370 min/wk) </a:t>
            </a:r>
          </a:p>
          <a:p>
            <a:endParaRPr lang="en-US" baseline="0" dirty="0"/>
          </a:p>
          <a:p>
            <a:endParaRPr lang="en-US" dirty="0"/>
          </a:p>
        </p:txBody>
      </p:sp>
      <p:sp>
        <p:nvSpPr>
          <p:cNvPr id="4" name="Slide Number Placeholder 3"/>
          <p:cNvSpPr>
            <a:spLocks noGrp="1"/>
          </p:cNvSpPr>
          <p:nvPr>
            <p:ph type="sldNum" sz="quarter" idx="10"/>
          </p:nvPr>
        </p:nvSpPr>
        <p:spPr/>
        <p:txBody>
          <a:bodyPr/>
          <a:lstStyle/>
          <a:p>
            <a:pPr marL="0" marR="0" lvl="0" indent="0" algn="ctr" defTabSz="412667" rtl="0" eaLnBrk="1" fontAlgn="auto" latinLnBrk="0" hangingPunct="0">
              <a:lnSpc>
                <a:spcPct val="100000"/>
              </a:lnSpc>
              <a:spcBef>
                <a:spcPts val="0"/>
              </a:spcBef>
              <a:spcAft>
                <a:spcPts val="0"/>
              </a:spcAft>
              <a:buClrTx/>
              <a:buSzTx/>
              <a:buFontTx/>
              <a:buNone/>
              <a:tabLst/>
              <a:defRPr/>
            </a:pPr>
            <a:fld id="{436B5162-5775-484B-9AD6-A7F5AEF29010}" type="slidenum">
              <a:rPr kumimoji="0" lang="en-US" sz="2500" b="0" i="0" u="none" strike="noStrike" kern="0" cap="none" spc="0" normalizeH="0" baseline="0" noProof="0" smtClean="0">
                <a:ln>
                  <a:noFill/>
                </a:ln>
                <a:solidFill>
                  <a:srgbClr val="000000"/>
                </a:solidFill>
                <a:effectLst/>
                <a:uLnTx/>
                <a:uFillTx/>
                <a:latin typeface="Proxima Nova"/>
                <a:ea typeface="+mn-ea"/>
                <a:cs typeface="+mn-cs"/>
                <a:sym typeface="Proxima Nova"/>
              </a:rPr>
              <a:pPr marL="0" marR="0" lvl="0" indent="0" algn="ctr" defTabSz="412667" rtl="0" eaLnBrk="1" fontAlgn="auto" latinLnBrk="0" hangingPunct="0">
                <a:lnSpc>
                  <a:spcPct val="100000"/>
                </a:lnSpc>
                <a:spcBef>
                  <a:spcPts val="0"/>
                </a:spcBef>
                <a:spcAft>
                  <a:spcPts val="0"/>
                </a:spcAft>
                <a:buClrTx/>
                <a:buSzTx/>
                <a:buFontTx/>
                <a:buNone/>
                <a:tabLst/>
                <a:defRPr/>
              </a:pPr>
              <a:t>4</a:t>
            </a:fld>
            <a:endParaRPr kumimoji="0" lang="en-US" sz="2500" b="0" i="0" u="none" strike="noStrike" kern="0" cap="none" spc="0" normalizeH="0" baseline="0" noProof="0">
              <a:ln>
                <a:noFill/>
              </a:ln>
              <a:solidFill>
                <a:srgbClr val="000000"/>
              </a:solidFill>
              <a:effectLst/>
              <a:uLnTx/>
              <a:uFillTx/>
              <a:latin typeface="Proxima Nova"/>
              <a:ea typeface="+mn-ea"/>
              <a:cs typeface="+mn-cs"/>
              <a:sym typeface="Proxima Nova"/>
            </a:endParaRPr>
          </a:p>
        </p:txBody>
      </p:sp>
    </p:spTree>
    <p:extLst>
      <p:ext uri="{BB962C8B-B14F-4D97-AF65-F5344CB8AC3E}">
        <p14:creationId xmlns:p14="http://schemas.microsoft.com/office/powerpoint/2010/main" val="346480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50354-7AF0-4875-9B10-6F56DA334735}"/>
              </a:ext>
            </a:extLst>
          </p:cNvPr>
          <p:cNvSpPr>
            <a:spLocks noGrp="1"/>
          </p:cNvSpPr>
          <p:nvPr>
            <p:ph type="ctrTitle"/>
          </p:nvPr>
        </p:nvSpPr>
        <p:spPr>
          <a:xfrm>
            <a:off x="911225" y="669261"/>
            <a:ext cx="5467350" cy="1423717"/>
          </a:xfrm>
        </p:spPr>
        <p:txBody>
          <a:bodyPr anchor="b"/>
          <a:lstStyle>
            <a:lvl1pPr algn="ctr">
              <a:defRPr sz="3578"/>
            </a:lvl1pPr>
          </a:lstStyle>
          <a:p>
            <a:r>
              <a:rPr lang="en-US"/>
              <a:t>Click to edit Master title style</a:t>
            </a:r>
          </a:p>
        </p:txBody>
      </p:sp>
      <p:sp>
        <p:nvSpPr>
          <p:cNvPr id="3" name="Subtitle 2">
            <a:extLst>
              <a:ext uri="{FF2B5EF4-FFF2-40B4-BE49-F238E27FC236}">
                <a16:creationId xmlns:a16="http://schemas.microsoft.com/office/drawing/2014/main" id="{F8A23086-2B33-41CA-8213-C0A36A263BFE}"/>
              </a:ext>
            </a:extLst>
          </p:cNvPr>
          <p:cNvSpPr>
            <a:spLocks noGrp="1"/>
          </p:cNvSpPr>
          <p:nvPr>
            <p:ph type="subTitle" idx="1"/>
          </p:nvPr>
        </p:nvSpPr>
        <p:spPr>
          <a:xfrm>
            <a:off x="911225" y="2147882"/>
            <a:ext cx="5467350" cy="987325"/>
          </a:xfrm>
        </p:spPr>
        <p:txBody>
          <a:bodyPr/>
          <a:lstStyle>
            <a:lvl1pPr marL="0" indent="0" algn="ctr">
              <a:buNone/>
              <a:defRPr sz="1431"/>
            </a:lvl1pPr>
            <a:lvl2pPr marL="272628" indent="0" algn="ctr">
              <a:buNone/>
              <a:defRPr sz="1193"/>
            </a:lvl2pPr>
            <a:lvl3pPr marL="545257" indent="0" algn="ctr">
              <a:buNone/>
              <a:defRPr sz="1073"/>
            </a:lvl3pPr>
            <a:lvl4pPr marL="817885" indent="0" algn="ctr">
              <a:buNone/>
              <a:defRPr sz="954"/>
            </a:lvl4pPr>
            <a:lvl5pPr marL="1090513" indent="0" algn="ctr">
              <a:buNone/>
              <a:defRPr sz="954"/>
            </a:lvl5pPr>
            <a:lvl6pPr marL="1363142" indent="0" algn="ctr">
              <a:buNone/>
              <a:defRPr sz="954"/>
            </a:lvl6pPr>
            <a:lvl7pPr marL="1635770" indent="0" algn="ctr">
              <a:buNone/>
              <a:defRPr sz="954"/>
            </a:lvl7pPr>
            <a:lvl8pPr marL="1908399" indent="0" algn="ctr">
              <a:buNone/>
              <a:defRPr sz="954"/>
            </a:lvl8pPr>
            <a:lvl9pPr marL="2181027" indent="0" algn="ctr">
              <a:buNone/>
              <a:defRPr sz="954"/>
            </a:lvl9pPr>
          </a:lstStyle>
          <a:p>
            <a:r>
              <a:rPr lang="en-US"/>
              <a:t>Click to edit Master subtitle style</a:t>
            </a:r>
          </a:p>
        </p:txBody>
      </p:sp>
      <p:sp>
        <p:nvSpPr>
          <p:cNvPr id="4" name="Date Placeholder 3">
            <a:extLst>
              <a:ext uri="{FF2B5EF4-FFF2-40B4-BE49-F238E27FC236}">
                <a16:creationId xmlns:a16="http://schemas.microsoft.com/office/drawing/2014/main" id="{58C8542F-F996-4EF6-A6BC-EC6C6F777714}"/>
              </a:ext>
            </a:extLst>
          </p:cNvPr>
          <p:cNvSpPr>
            <a:spLocks noGrp="1"/>
          </p:cNvSpPr>
          <p:nvPr>
            <p:ph type="dt" sz="half" idx="10"/>
          </p:nvPr>
        </p:nvSpPr>
        <p:spPr/>
        <p:txBody>
          <a:bodyPr/>
          <a:lstStyle/>
          <a:p>
            <a:fld id="{D40E7714-A85D-4F41-B5A0-C99130F7143A}" type="datetimeFigureOut">
              <a:rPr lang="en-US" smtClean="0"/>
              <a:t>1/11/23</a:t>
            </a:fld>
            <a:endParaRPr lang="en-US"/>
          </a:p>
        </p:txBody>
      </p:sp>
      <p:sp>
        <p:nvSpPr>
          <p:cNvPr id="5" name="Footer Placeholder 4">
            <a:extLst>
              <a:ext uri="{FF2B5EF4-FFF2-40B4-BE49-F238E27FC236}">
                <a16:creationId xmlns:a16="http://schemas.microsoft.com/office/drawing/2014/main" id="{1327A773-7968-45C6-8906-EFCA4DE6CB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1964EC-D4B7-4CAB-98B6-147D7E07F745}"/>
              </a:ext>
            </a:extLst>
          </p:cNvPr>
          <p:cNvSpPr>
            <a:spLocks noGrp="1"/>
          </p:cNvSpPr>
          <p:nvPr>
            <p:ph type="sldNum" sz="quarter" idx="12"/>
          </p:nvPr>
        </p:nvSpPr>
        <p:spPr/>
        <p:txBody>
          <a:bodyPr/>
          <a:lstStyle/>
          <a:p>
            <a:fld id="{4DC2D58E-49F5-48D0-9E2C-065AB827AA15}" type="slidenum">
              <a:rPr lang="en-US" smtClean="0"/>
              <a:t>‹#›</a:t>
            </a:fld>
            <a:endParaRPr lang="en-US"/>
          </a:p>
        </p:txBody>
      </p:sp>
    </p:spTree>
    <p:extLst>
      <p:ext uri="{BB962C8B-B14F-4D97-AF65-F5344CB8AC3E}">
        <p14:creationId xmlns:p14="http://schemas.microsoft.com/office/powerpoint/2010/main" val="4066736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75718-3C90-4578-96F8-DE95B512B6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F1D6CAE-B97B-4FDD-B344-038AFE0577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197A9D-5B75-4905-B5C4-D86DCD45BDCF}"/>
              </a:ext>
            </a:extLst>
          </p:cNvPr>
          <p:cNvSpPr>
            <a:spLocks noGrp="1"/>
          </p:cNvSpPr>
          <p:nvPr>
            <p:ph type="dt" sz="half" idx="10"/>
          </p:nvPr>
        </p:nvSpPr>
        <p:spPr/>
        <p:txBody>
          <a:bodyPr/>
          <a:lstStyle/>
          <a:p>
            <a:fld id="{D40E7714-A85D-4F41-B5A0-C99130F7143A}" type="datetimeFigureOut">
              <a:rPr lang="en-US" smtClean="0"/>
              <a:t>1/11/23</a:t>
            </a:fld>
            <a:endParaRPr lang="en-US"/>
          </a:p>
        </p:txBody>
      </p:sp>
      <p:sp>
        <p:nvSpPr>
          <p:cNvPr id="5" name="Footer Placeholder 4">
            <a:extLst>
              <a:ext uri="{FF2B5EF4-FFF2-40B4-BE49-F238E27FC236}">
                <a16:creationId xmlns:a16="http://schemas.microsoft.com/office/drawing/2014/main" id="{5E1578D7-F267-4FF1-B5BE-29089674B6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E55D80-B4BA-44AD-AEA1-8330DEB3D74E}"/>
              </a:ext>
            </a:extLst>
          </p:cNvPr>
          <p:cNvSpPr>
            <a:spLocks noGrp="1"/>
          </p:cNvSpPr>
          <p:nvPr>
            <p:ph type="sldNum" sz="quarter" idx="12"/>
          </p:nvPr>
        </p:nvSpPr>
        <p:spPr/>
        <p:txBody>
          <a:bodyPr/>
          <a:lstStyle/>
          <a:p>
            <a:fld id="{4DC2D58E-49F5-48D0-9E2C-065AB827AA15}" type="slidenum">
              <a:rPr lang="en-US" smtClean="0"/>
              <a:t>‹#›</a:t>
            </a:fld>
            <a:endParaRPr lang="en-US"/>
          </a:p>
        </p:txBody>
      </p:sp>
    </p:spTree>
    <p:extLst>
      <p:ext uri="{BB962C8B-B14F-4D97-AF65-F5344CB8AC3E}">
        <p14:creationId xmlns:p14="http://schemas.microsoft.com/office/powerpoint/2010/main" val="1028425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668BEE-0E5D-463C-A6E9-717F8CBBEB49}"/>
              </a:ext>
            </a:extLst>
          </p:cNvPr>
          <p:cNvSpPr>
            <a:spLocks noGrp="1"/>
          </p:cNvSpPr>
          <p:nvPr>
            <p:ph type="title" orient="vert"/>
          </p:nvPr>
        </p:nvSpPr>
        <p:spPr>
          <a:xfrm>
            <a:off x="5216763" y="217723"/>
            <a:ext cx="1571863" cy="346557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00F22B4-D23C-449B-A647-23BF08BB9469}"/>
              </a:ext>
            </a:extLst>
          </p:cNvPr>
          <p:cNvSpPr>
            <a:spLocks noGrp="1"/>
          </p:cNvSpPr>
          <p:nvPr>
            <p:ph type="body" orient="vert" idx="1"/>
          </p:nvPr>
        </p:nvSpPr>
        <p:spPr>
          <a:xfrm>
            <a:off x="501174" y="217723"/>
            <a:ext cx="4624467" cy="34655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2B7388-5E7E-4B12-BA39-98609DC80D6D}"/>
              </a:ext>
            </a:extLst>
          </p:cNvPr>
          <p:cNvSpPr>
            <a:spLocks noGrp="1"/>
          </p:cNvSpPr>
          <p:nvPr>
            <p:ph type="dt" sz="half" idx="10"/>
          </p:nvPr>
        </p:nvSpPr>
        <p:spPr/>
        <p:txBody>
          <a:bodyPr/>
          <a:lstStyle/>
          <a:p>
            <a:fld id="{D40E7714-A85D-4F41-B5A0-C99130F7143A}" type="datetimeFigureOut">
              <a:rPr lang="en-US" smtClean="0"/>
              <a:t>1/11/23</a:t>
            </a:fld>
            <a:endParaRPr lang="en-US"/>
          </a:p>
        </p:txBody>
      </p:sp>
      <p:sp>
        <p:nvSpPr>
          <p:cNvPr id="5" name="Footer Placeholder 4">
            <a:extLst>
              <a:ext uri="{FF2B5EF4-FFF2-40B4-BE49-F238E27FC236}">
                <a16:creationId xmlns:a16="http://schemas.microsoft.com/office/drawing/2014/main" id="{0FF70D65-8A71-4830-BD25-2FE92401A2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4E3C36-87C7-4F7A-BE5A-905E74F8EC28}"/>
              </a:ext>
            </a:extLst>
          </p:cNvPr>
          <p:cNvSpPr>
            <a:spLocks noGrp="1"/>
          </p:cNvSpPr>
          <p:nvPr>
            <p:ph type="sldNum" sz="quarter" idx="12"/>
          </p:nvPr>
        </p:nvSpPr>
        <p:spPr/>
        <p:txBody>
          <a:bodyPr/>
          <a:lstStyle/>
          <a:p>
            <a:fld id="{4DC2D58E-49F5-48D0-9E2C-065AB827AA15}" type="slidenum">
              <a:rPr lang="en-US" smtClean="0"/>
              <a:t>‹#›</a:t>
            </a:fld>
            <a:endParaRPr lang="en-US"/>
          </a:p>
        </p:txBody>
      </p:sp>
    </p:spTree>
    <p:extLst>
      <p:ext uri="{BB962C8B-B14F-4D97-AF65-F5344CB8AC3E}">
        <p14:creationId xmlns:p14="http://schemas.microsoft.com/office/powerpoint/2010/main" val="19746554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ypical Slide">
    <p:spTree>
      <p:nvGrpSpPr>
        <p:cNvPr id="1" name=""/>
        <p:cNvGrpSpPr/>
        <p:nvPr/>
      </p:nvGrpSpPr>
      <p:grpSpPr>
        <a:xfrm>
          <a:off x="0" y="0"/>
          <a:ext cx="0" cy="0"/>
          <a:chOff x="0" y="0"/>
          <a:chExt cx="0" cy="0"/>
        </a:xfrm>
      </p:grpSpPr>
      <p:sp>
        <p:nvSpPr>
          <p:cNvPr id="33" name="Shape 33"/>
          <p:cNvSpPr>
            <a:spLocks noGrp="1"/>
          </p:cNvSpPr>
          <p:nvPr>
            <p:ph type="body" idx="1"/>
          </p:nvPr>
        </p:nvSpPr>
        <p:spPr>
          <a:xfrm>
            <a:off x="504972" y="951024"/>
            <a:ext cx="6279859" cy="2707246"/>
          </a:xfrm>
          <a:prstGeom prst="rect">
            <a:avLst/>
          </a:prstGeom>
        </p:spPr>
        <p:txBody>
          <a:bodyPr anchor="t"/>
          <a:lstStyle/>
          <a:p>
            <a:r>
              <a:t>Body Level One</a:t>
            </a:r>
          </a:p>
          <a:p>
            <a:pPr lvl="1"/>
            <a:r>
              <a:t>Body Level Two</a:t>
            </a:r>
          </a:p>
          <a:p>
            <a:pPr lvl="2"/>
            <a:r>
              <a:t>Body Level Three</a:t>
            </a:r>
          </a:p>
          <a:p>
            <a:pPr lvl="3"/>
            <a:r>
              <a:t>Body Level Four</a:t>
            </a:r>
          </a:p>
          <a:p>
            <a:pPr lvl="4"/>
            <a:r>
              <a:t>Body Level Five</a:t>
            </a:r>
          </a:p>
        </p:txBody>
      </p:sp>
      <p:sp>
        <p:nvSpPr>
          <p:cNvPr id="34" name="Shape 34"/>
          <p:cNvSpPr>
            <a:spLocks noGrp="1"/>
          </p:cNvSpPr>
          <p:nvPr>
            <p:ph type="title"/>
          </p:nvPr>
        </p:nvSpPr>
        <p:spPr>
          <a:xfrm>
            <a:off x="504972" y="34078"/>
            <a:ext cx="6279859" cy="631534"/>
          </a:xfrm>
          <a:prstGeom prst="rect">
            <a:avLst/>
          </a:prstGeom>
        </p:spPr>
        <p:txBody>
          <a:bodyPr/>
          <a:lstStyle/>
          <a:p>
            <a:r>
              <a:t>Title Text</a:t>
            </a:r>
          </a:p>
        </p:txBody>
      </p:sp>
      <p:sp>
        <p:nvSpPr>
          <p:cNvPr id="35" name="Shape 35"/>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83343006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8E9FD-475F-41BD-8461-679C4B15A0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EB805A-B0FF-4D6C-A5D2-B619C090FAF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987945-E29A-45FB-9F7F-EF796A3E6305}"/>
              </a:ext>
            </a:extLst>
          </p:cNvPr>
          <p:cNvSpPr>
            <a:spLocks noGrp="1"/>
          </p:cNvSpPr>
          <p:nvPr>
            <p:ph type="dt" sz="half" idx="10"/>
          </p:nvPr>
        </p:nvSpPr>
        <p:spPr/>
        <p:txBody>
          <a:bodyPr/>
          <a:lstStyle/>
          <a:p>
            <a:fld id="{D40E7714-A85D-4F41-B5A0-C99130F7143A}" type="datetimeFigureOut">
              <a:rPr lang="en-US" smtClean="0"/>
              <a:t>1/11/23</a:t>
            </a:fld>
            <a:endParaRPr lang="en-US"/>
          </a:p>
        </p:txBody>
      </p:sp>
      <p:sp>
        <p:nvSpPr>
          <p:cNvPr id="5" name="Footer Placeholder 4">
            <a:extLst>
              <a:ext uri="{FF2B5EF4-FFF2-40B4-BE49-F238E27FC236}">
                <a16:creationId xmlns:a16="http://schemas.microsoft.com/office/drawing/2014/main" id="{61821449-6CCF-40B8-9154-12D6369ADF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708464-94E7-4656-ACF1-1D502A04EEC7}"/>
              </a:ext>
            </a:extLst>
          </p:cNvPr>
          <p:cNvSpPr>
            <a:spLocks noGrp="1"/>
          </p:cNvSpPr>
          <p:nvPr>
            <p:ph type="sldNum" sz="quarter" idx="12"/>
          </p:nvPr>
        </p:nvSpPr>
        <p:spPr/>
        <p:txBody>
          <a:bodyPr/>
          <a:lstStyle/>
          <a:p>
            <a:fld id="{4DC2D58E-49F5-48D0-9E2C-065AB827AA15}" type="slidenum">
              <a:rPr lang="en-US" smtClean="0"/>
              <a:t>‹#›</a:t>
            </a:fld>
            <a:endParaRPr lang="en-US"/>
          </a:p>
        </p:txBody>
      </p:sp>
    </p:spTree>
    <p:extLst>
      <p:ext uri="{BB962C8B-B14F-4D97-AF65-F5344CB8AC3E}">
        <p14:creationId xmlns:p14="http://schemas.microsoft.com/office/powerpoint/2010/main" val="2706173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ABB4D-9D32-4B05-A484-3F7829C2DBAF}"/>
              </a:ext>
            </a:extLst>
          </p:cNvPr>
          <p:cNvSpPr>
            <a:spLocks noGrp="1"/>
          </p:cNvSpPr>
          <p:nvPr>
            <p:ph type="title"/>
          </p:nvPr>
        </p:nvSpPr>
        <p:spPr>
          <a:xfrm>
            <a:off x="497377" y="1019510"/>
            <a:ext cx="6287453" cy="1701077"/>
          </a:xfrm>
        </p:spPr>
        <p:txBody>
          <a:bodyPr anchor="b"/>
          <a:lstStyle>
            <a:lvl1pPr>
              <a:defRPr sz="3578"/>
            </a:lvl1pPr>
          </a:lstStyle>
          <a:p>
            <a:r>
              <a:rPr lang="en-US"/>
              <a:t>Click to edit Master title style</a:t>
            </a:r>
          </a:p>
        </p:txBody>
      </p:sp>
      <p:sp>
        <p:nvSpPr>
          <p:cNvPr id="3" name="Text Placeholder 2">
            <a:extLst>
              <a:ext uri="{FF2B5EF4-FFF2-40B4-BE49-F238E27FC236}">
                <a16:creationId xmlns:a16="http://schemas.microsoft.com/office/drawing/2014/main" id="{F9428D0E-7E0A-46E7-B736-0D01A6BB275A}"/>
              </a:ext>
            </a:extLst>
          </p:cNvPr>
          <p:cNvSpPr>
            <a:spLocks noGrp="1"/>
          </p:cNvSpPr>
          <p:nvPr>
            <p:ph type="body" idx="1"/>
          </p:nvPr>
        </p:nvSpPr>
        <p:spPr>
          <a:xfrm>
            <a:off x="497377" y="2736680"/>
            <a:ext cx="6287453" cy="894556"/>
          </a:xfrm>
        </p:spPr>
        <p:txBody>
          <a:bodyPr/>
          <a:lstStyle>
            <a:lvl1pPr marL="0" indent="0">
              <a:buNone/>
              <a:defRPr sz="1431">
                <a:solidFill>
                  <a:schemeClr val="tx1">
                    <a:tint val="75000"/>
                  </a:schemeClr>
                </a:solidFill>
              </a:defRPr>
            </a:lvl1pPr>
            <a:lvl2pPr marL="272628" indent="0">
              <a:buNone/>
              <a:defRPr sz="1193">
                <a:solidFill>
                  <a:schemeClr val="tx1">
                    <a:tint val="75000"/>
                  </a:schemeClr>
                </a:solidFill>
              </a:defRPr>
            </a:lvl2pPr>
            <a:lvl3pPr marL="545257" indent="0">
              <a:buNone/>
              <a:defRPr sz="1073">
                <a:solidFill>
                  <a:schemeClr val="tx1">
                    <a:tint val="75000"/>
                  </a:schemeClr>
                </a:solidFill>
              </a:defRPr>
            </a:lvl3pPr>
            <a:lvl4pPr marL="817885" indent="0">
              <a:buNone/>
              <a:defRPr sz="954">
                <a:solidFill>
                  <a:schemeClr val="tx1">
                    <a:tint val="75000"/>
                  </a:schemeClr>
                </a:solidFill>
              </a:defRPr>
            </a:lvl4pPr>
            <a:lvl5pPr marL="1090513" indent="0">
              <a:buNone/>
              <a:defRPr sz="954">
                <a:solidFill>
                  <a:schemeClr val="tx1">
                    <a:tint val="75000"/>
                  </a:schemeClr>
                </a:solidFill>
              </a:defRPr>
            </a:lvl5pPr>
            <a:lvl6pPr marL="1363142" indent="0">
              <a:buNone/>
              <a:defRPr sz="954">
                <a:solidFill>
                  <a:schemeClr val="tx1">
                    <a:tint val="75000"/>
                  </a:schemeClr>
                </a:solidFill>
              </a:defRPr>
            </a:lvl6pPr>
            <a:lvl7pPr marL="1635770" indent="0">
              <a:buNone/>
              <a:defRPr sz="954">
                <a:solidFill>
                  <a:schemeClr val="tx1">
                    <a:tint val="75000"/>
                  </a:schemeClr>
                </a:solidFill>
              </a:defRPr>
            </a:lvl7pPr>
            <a:lvl8pPr marL="1908399" indent="0">
              <a:buNone/>
              <a:defRPr sz="954">
                <a:solidFill>
                  <a:schemeClr val="tx1">
                    <a:tint val="75000"/>
                  </a:schemeClr>
                </a:solidFill>
              </a:defRPr>
            </a:lvl8pPr>
            <a:lvl9pPr marL="2181027" indent="0">
              <a:buNone/>
              <a:defRPr sz="954">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48A2ECF-66AE-4445-A208-0E25B709835F}"/>
              </a:ext>
            </a:extLst>
          </p:cNvPr>
          <p:cNvSpPr>
            <a:spLocks noGrp="1"/>
          </p:cNvSpPr>
          <p:nvPr>
            <p:ph type="dt" sz="half" idx="10"/>
          </p:nvPr>
        </p:nvSpPr>
        <p:spPr/>
        <p:txBody>
          <a:bodyPr/>
          <a:lstStyle/>
          <a:p>
            <a:fld id="{D40E7714-A85D-4F41-B5A0-C99130F7143A}" type="datetimeFigureOut">
              <a:rPr lang="en-US" smtClean="0"/>
              <a:t>1/11/23</a:t>
            </a:fld>
            <a:endParaRPr lang="en-US"/>
          </a:p>
        </p:txBody>
      </p:sp>
      <p:sp>
        <p:nvSpPr>
          <p:cNvPr id="5" name="Footer Placeholder 4">
            <a:extLst>
              <a:ext uri="{FF2B5EF4-FFF2-40B4-BE49-F238E27FC236}">
                <a16:creationId xmlns:a16="http://schemas.microsoft.com/office/drawing/2014/main" id="{E9C29359-A9C0-49AC-8B7B-D3723AFD5B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44C588-FFFF-4A9B-A8B8-76312C1A3492}"/>
              </a:ext>
            </a:extLst>
          </p:cNvPr>
          <p:cNvSpPr>
            <a:spLocks noGrp="1"/>
          </p:cNvSpPr>
          <p:nvPr>
            <p:ph type="sldNum" sz="quarter" idx="12"/>
          </p:nvPr>
        </p:nvSpPr>
        <p:spPr/>
        <p:txBody>
          <a:bodyPr/>
          <a:lstStyle/>
          <a:p>
            <a:fld id="{4DC2D58E-49F5-48D0-9E2C-065AB827AA15}" type="slidenum">
              <a:rPr lang="en-US" smtClean="0"/>
              <a:t>‹#›</a:t>
            </a:fld>
            <a:endParaRPr lang="en-US"/>
          </a:p>
        </p:txBody>
      </p:sp>
    </p:spTree>
    <p:extLst>
      <p:ext uri="{BB962C8B-B14F-4D97-AF65-F5344CB8AC3E}">
        <p14:creationId xmlns:p14="http://schemas.microsoft.com/office/powerpoint/2010/main" val="3308578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93219-3EAF-409A-9F1E-E0B585235C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F24C87-0CD7-4689-B597-3E1B93DF6A00}"/>
              </a:ext>
            </a:extLst>
          </p:cNvPr>
          <p:cNvSpPr>
            <a:spLocks noGrp="1"/>
          </p:cNvSpPr>
          <p:nvPr>
            <p:ph sz="half" idx="1"/>
          </p:nvPr>
        </p:nvSpPr>
        <p:spPr>
          <a:xfrm>
            <a:off x="501174" y="1088613"/>
            <a:ext cx="3098165" cy="2594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9EB0B11-DC2B-420C-A703-E5A37A65734B}"/>
              </a:ext>
            </a:extLst>
          </p:cNvPr>
          <p:cNvSpPr>
            <a:spLocks noGrp="1"/>
          </p:cNvSpPr>
          <p:nvPr>
            <p:ph sz="half" idx="2"/>
          </p:nvPr>
        </p:nvSpPr>
        <p:spPr>
          <a:xfrm>
            <a:off x="3690461" y="1088613"/>
            <a:ext cx="3098165" cy="2594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0C5CA6D-4A4E-44C7-84F3-82EF0CD72A9D}"/>
              </a:ext>
            </a:extLst>
          </p:cNvPr>
          <p:cNvSpPr>
            <a:spLocks noGrp="1"/>
          </p:cNvSpPr>
          <p:nvPr>
            <p:ph type="dt" sz="half" idx="10"/>
          </p:nvPr>
        </p:nvSpPr>
        <p:spPr/>
        <p:txBody>
          <a:bodyPr/>
          <a:lstStyle/>
          <a:p>
            <a:fld id="{D40E7714-A85D-4F41-B5A0-C99130F7143A}" type="datetimeFigureOut">
              <a:rPr lang="en-US" smtClean="0"/>
              <a:t>1/11/23</a:t>
            </a:fld>
            <a:endParaRPr lang="en-US"/>
          </a:p>
        </p:txBody>
      </p:sp>
      <p:sp>
        <p:nvSpPr>
          <p:cNvPr id="6" name="Footer Placeholder 5">
            <a:extLst>
              <a:ext uri="{FF2B5EF4-FFF2-40B4-BE49-F238E27FC236}">
                <a16:creationId xmlns:a16="http://schemas.microsoft.com/office/drawing/2014/main" id="{6F9BD0EB-8A2F-4B52-846A-EF318E60DA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9D5168-2400-4E1B-A4B4-CE8BAC25D776}"/>
              </a:ext>
            </a:extLst>
          </p:cNvPr>
          <p:cNvSpPr>
            <a:spLocks noGrp="1"/>
          </p:cNvSpPr>
          <p:nvPr>
            <p:ph type="sldNum" sz="quarter" idx="12"/>
          </p:nvPr>
        </p:nvSpPr>
        <p:spPr/>
        <p:txBody>
          <a:bodyPr/>
          <a:lstStyle/>
          <a:p>
            <a:fld id="{4DC2D58E-49F5-48D0-9E2C-065AB827AA15}" type="slidenum">
              <a:rPr lang="en-US" smtClean="0"/>
              <a:t>‹#›</a:t>
            </a:fld>
            <a:endParaRPr lang="en-US"/>
          </a:p>
        </p:txBody>
      </p:sp>
    </p:spTree>
    <p:extLst>
      <p:ext uri="{BB962C8B-B14F-4D97-AF65-F5344CB8AC3E}">
        <p14:creationId xmlns:p14="http://schemas.microsoft.com/office/powerpoint/2010/main" val="1767910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21B82-F186-4279-99D7-DF4CE2C779F4}"/>
              </a:ext>
            </a:extLst>
          </p:cNvPr>
          <p:cNvSpPr>
            <a:spLocks noGrp="1"/>
          </p:cNvSpPr>
          <p:nvPr>
            <p:ph type="title"/>
          </p:nvPr>
        </p:nvSpPr>
        <p:spPr>
          <a:xfrm>
            <a:off x="502123" y="217723"/>
            <a:ext cx="6287453" cy="790428"/>
          </a:xfrm>
        </p:spPr>
        <p:txBody>
          <a:bodyPr/>
          <a:lstStyle/>
          <a:p>
            <a:r>
              <a:rPr lang="en-US"/>
              <a:t>Click to edit Master title style</a:t>
            </a:r>
          </a:p>
        </p:txBody>
      </p:sp>
      <p:sp>
        <p:nvSpPr>
          <p:cNvPr id="3" name="Text Placeholder 2">
            <a:extLst>
              <a:ext uri="{FF2B5EF4-FFF2-40B4-BE49-F238E27FC236}">
                <a16:creationId xmlns:a16="http://schemas.microsoft.com/office/drawing/2014/main" id="{97660BF8-809E-4985-8D35-786726DE66B0}"/>
              </a:ext>
            </a:extLst>
          </p:cNvPr>
          <p:cNvSpPr>
            <a:spLocks noGrp="1"/>
          </p:cNvSpPr>
          <p:nvPr>
            <p:ph type="body" idx="1"/>
          </p:nvPr>
        </p:nvSpPr>
        <p:spPr>
          <a:xfrm>
            <a:off x="502123" y="1002471"/>
            <a:ext cx="3083927" cy="491296"/>
          </a:xfrm>
        </p:spPr>
        <p:txBody>
          <a:bodyPr anchor="b"/>
          <a:lstStyle>
            <a:lvl1pPr marL="0" indent="0">
              <a:buNone/>
              <a:defRPr sz="1431" b="1"/>
            </a:lvl1pPr>
            <a:lvl2pPr marL="272628" indent="0">
              <a:buNone/>
              <a:defRPr sz="1193" b="1"/>
            </a:lvl2pPr>
            <a:lvl3pPr marL="545257" indent="0">
              <a:buNone/>
              <a:defRPr sz="1073" b="1"/>
            </a:lvl3pPr>
            <a:lvl4pPr marL="817885" indent="0">
              <a:buNone/>
              <a:defRPr sz="954" b="1"/>
            </a:lvl4pPr>
            <a:lvl5pPr marL="1090513" indent="0">
              <a:buNone/>
              <a:defRPr sz="954" b="1"/>
            </a:lvl5pPr>
            <a:lvl6pPr marL="1363142" indent="0">
              <a:buNone/>
              <a:defRPr sz="954" b="1"/>
            </a:lvl6pPr>
            <a:lvl7pPr marL="1635770" indent="0">
              <a:buNone/>
              <a:defRPr sz="954" b="1"/>
            </a:lvl7pPr>
            <a:lvl8pPr marL="1908399" indent="0">
              <a:buNone/>
              <a:defRPr sz="954" b="1"/>
            </a:lvl8pPr>
            <a:lvl9pPr marL="2181027" indent="0">
              <a:buNone/>
              <a:defRPr sz="954" b="1"/>
            </a:lvl9pPr>
          </a:lstStyle>
          <a:p>
            <a:pPr lvl="0"/>
            <a:r>
              <a:rPr lang="en-US"/>
              <a:t>Click to edit Master text styles</a:t>
            </a:r>
          </a:p>
        </p:txBody>
      </p:sp>
      <p:sp>
        <p:nvSpPr>
          <p:cNvPr id="4" name="Content Placeholder 3">
            <a:extLst>
              <a:ext uri="{FF2B5EF4-FFF2-40B4-BE49-F238E27FC236}">
                <a16:creationId xmlns:a16="http://schemas.microsoft.com/office/drawing/2014/main" id="{20127C94-0F1D-4CEB-9C52-F4EEF85D2226}"/>
              </a:ext>
            </a:extLst>
          </p:cNvPr>
          <p:cNvSpPr>
            <a:spLocks noGrp="1"/>
          </p:cNvSpPr>
          <p:nvPr>
            <p:ph sz="half" idx="2"/>
          </p:nvPr>
        </p:nvSpPr>
        <p:spPr>
          <a:xfrm>
            <a:off x="502123" y="1493767"/>
            <a:ext cx="3083927" cy="21971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E5408A8-AD98-4BAD-B588-CD517703C685}"/>
              </a:ext>
            </a:extLst>
          </p:cNvPr>
          <p:cNvSpPr>
            <a:spLocks noGrp="1"/>
          </p:cNvSpPr>
          <p:nvPr>
            <p:ph type="body" sz="quarter" idx="3"/>
          </p:nvPr>
        </p:nvSpPr>
        <p:spPr>
          <a:xfrm>
            <a:off x="3690461" y="1002471"/>
            <a:ext cx="3099114" cy="491296"/>
          </a:xfrm>
        </p:spPr>
        <p:txBody>
          <a:bodyPr anchor="b"/>
          <a:lstStyle>
            <a:lvl1pPr marL="0" indent="0">
              <a:buNone/>
              <a:defRPr sz="1431" b="1"/>
            </a:lvl1pPr>
            <a:lvl2pPr marL="272628" indent="0">
              <a:buNone/>
              <a:defRPr sz="1193" b="1"/>
            </a:lvl2pPr>
            <a:lvl3pPr marL="545257" indent="0">
              <a:buNone/>
              <a:defRPr sz="1073" b="1"/>
            </a:lvl3pPr>
            <a:lvl4pPr marL="817885" indent="0">
              <a:buNone/>
              <a:defRPr sz="954" b="1"/>
            </a:lvl4pPr>
            <a:lvl5pPr marL="1090513" indent="0">
              <a:buNone/>
              <a:defRPr sz="954" b="1"/>
            </a:lvl5pPr>
            <a:lvl6pPr marL="1363142" indent="0">
              <a:buNone/>
              <a:defRPr sz="954" b="1"/>
            </a:lvl6pPr>
            <a:lvl7pPr marL="1635770" indent="0">
              <a:buNone/>
              <a:defRPr sz="954" b="1"/>
            </a:lvl7pPr>
            <a:lvl8pPr marL="1908399" indent="0">
              <a:buNone/>
              <a:defRPr sz="954" b="1"/>
            </a:lvl8pPr>
            <a:lvl9pPr marL="2181027" indent="0">
              <a:buNone/>
              <a:defRPr sz="954" b="1"/>
            </a:lvl9pPr>
          </a:lstStyle>
          <a:p>
            <a:pPr lvl="0"/>
            <a:r>
              <a:rPr lang="en-US"/>
              <a:t>Click to edit Master text styles</a:t>
            </a:r>
          </a:p>
        </p:txBody>
      </p:sp>
      <p:sp>
        <p:nvSpPr>
          <p:cNvPr id="6" name="Content Placeholder 5">
            <a:extLst>
              <a:ext uri="{FF2B5EF4-FFF2-40B4-BE49-F238E27FC236}">
                <a16:creationId xmlns:a16="http://schemas.microsoft.com/office/drawing/2014/main" id="{392A1CE6-9D4E-4FA3-BAD6-DF88B21DFD34}"/>
              </a:ext>
            </a:extLst>
          </p:cNvPr>
          <p:cNvSpPr>
            <a:spLocks noGrp="1"/>
          </p:cNvSpPr>
          <p:nvPr>
            <p:ph sz="quarter" idx="4"/>
          </p:nvPr>
        </p:nvSpPr>
        <p:spPr>
          <a:xfrm>
            <a:off x="3690461" y="1493767"/>
            <a:ext cx="3099114" cy="21971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C34EE67-78FE-4AEC-AD67-51EFE8E6C450}"/>
              </a:ext>
            </a:extLst>
          </p:cNvPr>
          <p:cNvSpPr>
            <a:spLocks noGrp="1"/>
          </p:cNvSpPr>
          <p:nvPr>
            <p:ph type="dt" sz="half" idx="10"/>
          </p:nvPr>
        </p:nvSpPr>
        <p:spPr/>
        <p:txBody>
          <a:bodyPr/>
          <a:lstStyle/>
          <a:p>
            <a:fld id="{D40E7714-A85D-4F41-B5A0-C99130F7143A}" type="datetimeFigureOut">
              <a:rPr lang="en-US" smtClean="0"/>
              <a:t>1/11/23</a:t>
            </a:fld>
            <a:endParaRPr lang="en-US"/>
          </a:p>
        </p:txBody>
      </p:sp>
      <p:sp>
        <p:nvSpPr>
          <p:cNvPr id="8" name="Footer Placeholder 7">
            <a:extLst>
              <a:ext uri="{FF2B5EF4-FFF2-40B4-BE49-F238E27FC236}">
                <a16:creationId xmlns:a16="http://schemas.microsoft.com/office/drawing/2014/main" id="{D0401536-1FD7-4ABE-A1CF-71DA06B54DF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089282-1230-44B2-B313-205975C0E953}"/>
              </a:ext>
            </a:extLst>
          </p:cNvPr>
          <p:cNvSpPr>
            <a:spLocks noGrp="1"/>
          </p:cNvSpPr>
          <p:nvPr>
            <p:ph type="sldNum" sz="quarter" idx="12"/>
          </p:nvPr>
        </p:nvSpPr>
        <p:spPr/>
        <p:txBody>
          <a:bodyPr/>
          <a:lstStyle/>
          <a:p>
            <a:fld id="{4DC2D58E-49F5-48D0-9E2C-065AB827AA15}" type="slidenum">
              <a:rPr lang="en-US" smtClean="0"/>
              <a:t>‹#›</a:t>
            </a:fld>
            <a:endParaRPr lang="en-US"/>
          </a:p>
        </p:txBody>
      </p:sp>
    </p:spTree>
    <p:extLst>
      <p:ext uri="{BB962C8B-B14F-4D97-AF65-F5344CB8AC3E}">
        <p14:creationId xmlns:p14="http://schemas.microsoft.com/office/powerpoint/2010/main" val="754019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4D9D0-A4AC-4A96-BECB-260262DE7C6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EA165F-7F58-40D8-899B-D6D3BBD1FD0D}"/>
              </a:ext>
            </a:extLst>
          </p:cNvPr>
          <p:cNvSpPr>
            <a:spLocks noGrp="1"/>
          </p:cNvSpPr>
          <p:nvPr>
            <p:ph type="dt" sz="half" idx="10"/>
          </p:nvPr>
        </p:nvSpPr>
        <p:spPr/>
        <p:txBody>
          <a:bodyPr/>
          <a:lstStyle/>
          <a:p>
            <a:fld id="{D40E7714-A85D-4F41-B5A0-C99130F7143A}" type="datetimeFigureOut">
              <a:rPr lang="en-US" smtClean="0"/>
              <a:t>1/11/23</a:t>
            </a:fld>
            <a:endParaRPr lang="en-US"/>
          </a:p>
        </p:txBody>
      </p:sp>
      <p:sp>
        <p:nvSpPr>
          <p:cNvPr id="4" name="Footer Placeholder 3">
            <a:extLst>
              <a:ext uri="{FF2B5EF4-FFF2-40B4-BE49-F238E27FC236}">
                <a16:creationId xmlns:a16="http://schemas.microsoft.com/office/drawing/2014/main" id="{CD889328-858F-4206-B235-7E8232F18D3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FB6EB21-7DA6-4804-AE00-53BE1F10D4BF}"/>
              </a:ext>
            </a:extLst>
          </p:cNvPr>
          <p:cNvSpPr>
            <a:spLocks noGrp="1"/>
          </p:cNvSpPr>
          <p:nvPr>
            <p:ph type="sldNum" sz="quarter" idx="12"/>
          </p:nvPr>
        </p:nvSpPr>
        <p:spPr/>
        <p:txBody>
          <a:bodyPr/>
          <a:lstStyle/>
          <a:p>
            <a:fld id="{4DC2D58E-49F5-48D0-9E2C-065AB827AA15}" type="slidenum">
              <a:rPr lang="en-US" smtClean="0"/>
              <a:t>‹#›</a:t>
            </a:fld>
            <a:endParaRPr lang="en-US"/>
          </a:p>
        </p:txBody>
      </p:sp>
    </p:spTree>
    <p:extLst>
      <p:ext uri="{BB962C8B-B14F-4D97-AF65-F5344CB8AC3E}">
        <p14:creationId xmlns:p14="http://schemas.microsoft.com/office/powerpoint/2010/main" val="987845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5046AF-C209-44DB-90C0-FA80C4CB4DAA}"/>
              </a:ext>
            </a:extLst>
          </p:cNvPr>
          <p:cNvSpPr>
            <a:spLocks noGrp="1"/>
          </p:cNvSpPr>
          <p:nvPr>
            <p:ph type="dt" sz="half" idx="10"/>
          </p:nvPr>
        </p:nvSpPr>
        <p:spPr/>
        <p:txBody>
          <a:bodyPr/>
          <a:lstStyle/>
          <a:p>
            <a:fld id="{D40E7714-A85D-4F41-B5A0-C99130F7143A}" type="datetimeFigureOut">
              <a:rPr lang="en-US" smtClean="0"/>
              <a:t>1/11/23</a:t>
            </a:fld>
            <a:endParaRPr lang="en-US"/>
          </a:p>
        </p:txBody>
      </p:sp>
      <p:sp>
        <p:nvSpPr>
          <p:cNvPr id="3" name="Footer Placeholder 2">
            <a:extLst>
              <a:ext uri="{FF2B5EF4-FFF2-40B4-BE49-F238E27FC236}">
                <a16:creationId xmlns:a16="http://schemas.microsoft.com/office/drawing/2014/main" id="{3005D3FA-6933-4EA6-84B4-15D2E131CB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9B26986-2B60-4EFB-ADE2-6CA834C65C52}"/>
              </a:ext>
            </a:extLst>
          </p:cNvPr>
          <p:cNvSpPr>
            <a:spLocks noGrp="1"/>
          </p:cNvSpPr>
          <p:nvPr>
            <p:ph type="sldNum" sz="quarter" idx="12"/>
          </p:nvPr>
        </p:nvSpPr>
        <p:spPr/>
        <p:txBody>
          <a:bodyPr/>
          <a:lstStyle/>
          <a:p>
            <a:fld id="{4DC2D58E-49F5-48D0-9E2C-065AB827AA15}" type="slidenum">
              <a:rPr lang="en-US" smtClean="0"/>
              <a:t>‹#›</a:t>
            </a:fld>
            <a:endParaRPr lang="en-US"/>
          </a:p>
        </p:txBody>
      </p:sp>
    </p:spTree>
    <p:extLst>
      <p:ext uri="{BB962C8B-B14F-4D97-AF65-F5344CB8AC3E}">
        <p14:creationId xmlns:p14="http://schemas.microsoft.com/office/powerpoint/2010/main" val="1146375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63E33-6E10-4A54-AEE9-FC9103AEF4AA}"/>
              </a:ext>
            </a:extLst>
          </p:cNvPr>
          <p:cNvSpPr>
            <a:spLocks noGrp="1"/>
          </p:cNvSpPr>
          <p:nvPr>
            <p:ph type="title"/>
          </p:nvPr>
        </p:nvSpPr>
        <p:spPr>
          <a:xfrm>
            <a:off x="502124" y="272627"/>
            <a:ext cx="2351150" cy="954193"/>
          </a:xfrm>
        </p:spPr>
        <p:txBody>
          <a:bodyPr anchor="b"/>
          <a:lstStyle>
            <a:lvl1pPr>
              <a:defRPr sz="1908"/>
            </a:lvl1pPr>
          </a:lstStyle>
          <a:p>
            <a:r>
              <a:rPr lang="en-US"/>
              <a:t>Click to edit Master title style</a:t>
            </a:r>
          </a:p>
        </p:txBody>
      </p:sp>
      <p:sp>
        <p:nvSpPr>
          <p:cNvPr id="3" name="Content Placeholder 2">
            <a:extLst>
              <a:ext uri="{FF2B5EF4-FFF2-40B4-BE49-F238E27FC236}">
                <a16:creationId xmlns:a16="http://schemas.microsoft.com/office/drawing/2014/main" id="{8FCA4B67-1ED5-42A0-ADE9-022136DE710A}"/>
              </a:ext>
            </a:extLst>
          </p:cNvPr>
          <p:cNvSpPr>
            <a:spLocks noGrp="1"/>
          </p:cNvSpPr>
          <p:nvPr>
            <p:ph idx="1"/>
          </p:nvPr>
        </p:nvSpPr>
        <p:spPr>
          <a:xfrm>
            <a:off x="3099115" y="588798"/>
            <a:ext cx="3690461" cy="2906125"/>
          </a:xfrm>
        </p:spPr>
        <p:txBody>
          <a:bodyPr/>
          <a:lstStyle>
            <a:lvl1pPr>
              <a:defRPr sz="1908"/>
            </a:lvl1pPr>
            <a:lvl2pPr>
              <a:defRPr sz="1670"/>
            </a:lvl2pPr>
            <a:lvl3pPr>
              <a:defRPr sz="1431"/>
            </a:lvl3pPr>
            <a:lvl4pPr>
              <a:defRPr sz="1193"/>
            </a:lvl4pPr>
            <a:lvl5pPr>
              <a:defRPr sz="1193"/>
            </a:lvl5pPr>
            <a:lvl6pPr>
              <a:defRPr sz="1193"/>
            </a:lvl6pPr>
            <a:lvl7pPr>
              <a:defRPr sz="1193"/>
            </a:lvl7pPr>
            <a:lvl8pPr>
              <a:defRPr sz="1193"/>
            </a:lvl8pPr>
            <a:lvl9pPr>
              <a:defRPr sz="11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8CC17E-D0DD-4B49-8A8F-9BEA7D58DE01}"/>
              </a:ext>
            </a:extLst>
          </p:cNvPr>
          <p:cNvSpPr>
            <a:spLocks noGrp="1"/>
          </p:cNvSpPr>
          <p:nvPr>
            <p:ph type="body" sz="half" idx="2"/>
          </p:nvPr>
        </p:nvSpPr>
        <p:spPr>
          <a:xfrm>
            <a:off x="502124" y="1226820"/>
            <a:ext cx="2351150" cy="2272836"/>
          </a:xfrm>
        </p:spPr>
        <p:txBody>
          <a:bodyPr/>
          <a:lstStyle>
            <a:lvl1pPr marL="0" indent="0">
              <a:buNone/>
              <a:defRPr sz="954"/>
            </a:lvl1pPr>
            <a:lvl2pPr marL="272628" indent="0">
              <a:buNone/>
              <a:defRPr sz="835"/>
            </a:lvl2pPr>
            <a:lvl3pPr marL="545257" indent="0">
              <a:buNone/>
              <a:defRPr sz="716"/>
            </a:lvl3pPr>
            <a:lvl4pPr marL="817885" indent="0">
              <a:buNone/>
              <a:defRPr sz="596"/>
            </a:lvl4pPr>
            <a:lvl5pPr marL="1090513" indent="0">
              <a:buNone/>
              <a:defRPr sz="596"/>
            </a:lvl5pPr>
            <a:lvl6pPr marL="1363142" indent="0">
              <a:buNone/>
              <a:defRPr sz="596"/>
            </a:lvl6pPr>
            <a:lvl7pPr marL="1635770" indent="0">
              <a:buNone/>
              <a:defRPr sz="596"/>
            </a:lvl7pPr>
            <a:lvl8pPr marL="1908399" indent="0">
              <a:buNone/>
              <a:defRPr sz="596"/>
            </a:lvl8pPr>
            <a:lvl9pPr marL="2181027" indent="0">
              <a:buNone/>
              <a:defRPr sz="596"/>
            </a:lvl9pPr>
          </a:lstStyle>
          <a:p>
            <a:pPr lvl="0"/>
            <a:r>
              <a:rPr lang="en-US"/>
              <a:t>Click to edit Master text styles</a:t>
            </a:r>
          </a:p>
        </p:txBody>
      </p:sp>
      <p:sp>
        <p:nvSpPr>
          <p:cNvPr id="5" name="Date Placeholder 4">
            <a:extLst>
              <a:ext uri="{FF2B5EF4-FFF2-40B4-BE49-F238E27FC236}">
                <a16:creationId xmlns:a16="http://schemas.microsoft.com/office/drawing/2014/main" id="{CB28356C-EA77-4DA4-9B19-537BBD781DCC}"/>
              </a:ext>
            </a:extLst>
          </p:cNvPr>
          <p:cNvSpPr>
            <a:spLocks noGrp="1"/>
          </p:cNvSpPr>
          <p:nvPr>
            <p:ph type="dt" sz="half" idx="10"/>
          </p:nvPr>
        </p:nvSpPr>
        <p:spPr/>
        <p:txBody>
          <a:bodyPr/>
          <a:lstStyle/>
          <a:p>
            <a:fld id="{D40E7714-A85D-4F41-B5A0-C99130F7143A}" type="datetimeFigureOut">
              <a:rPr lang="en-US" smtClean="0"/>
              <a:t>1/11/23</a:t>
            </a:fld>
            <a:endParaRPr lang="en-US"/>
          </a:p>
        </p:txBody>
      </p:sp>
      <p:sp>
        <p:nvSpPr>
          <p:cNvPr id="6" name="Footer Placeholder 5">
            <a:extLst>
              <a:ext uri="{FF2B5EF4-FFF2-40B4-BE49-F238E27FC236}">
                <a16:creationId xmlns:a16="http://schemas.microsoft.com/office/drawing/2014/main" id="{D7EC52BB-8B3F-498B-9F37-0717A6D6C8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0F93AC-F4CF-47D7-8FA8-5187EBFCEA30}"/>
              </a:ext>
            </a:extLst>
          </p:cNvPr>
          <p:cNvSpPr>
            <a:spLocks noGrp="1"/>
          </p:cNvSpPr>
          <p:nvPr>
            <p:ph type="sldNum" sz="quarter" idx="12"/>
          </p:nvPr>
        </p:nvSpPr>
        <p:spPr/>
        <p:txBody>
          <a:bodyPr/>
          <a:lstStyle/>
          <a:p>
            <a:fld id="{4DC2D58E-49F5-48D0-9E2C-065AB827AA15}" type="slidenum">
              <a:rPr lang="en-US" smtClean="0"/>
              <a:t>‹#›</a:t>
            </a:fld>
            <a:endParaRPr lang="en-US"/>
          </a:p>
        </p:txBody>
      </p:sp>
    </p:spTree>
    <p:extLst>
      <p:ext uri="{BB962C8B-B14F-4D97-AF65-F5344CB8AC3E}">
        <p14:creationId xmlns:p14="http://schemas.microsoft.com/office/powerpoint/2010/main" val="1759124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01130-37CA-41DD-9EB8-1E1D23CCD4AE}"/>
              </a:ext>
            </a:extLst>
          </p:cNvPr>
          <p:cNvSpPr>
            <a:spLocks noGrp="1"/>
          </p:cNvSpPr>
          <p:nvPr>
            <p:ph type="title"/>
          </p:nvPr>
        </p:nvSpPr>
        <p:spPr>
          <a:xfrm>
            <a:off x="502124" y="272627"/>
            <a:ext cx="2351150" cy="954193"/>
          </a:xfrm>
        </p:spPr>
        <p:txBody>
          <a:bodyPr anchor="b"/>
          <a:lstStyle>
            <a:lvl1pPr>
              <a:defRPr sz="1908"/>
            </a:lvl1pPr>
          </a:lstStyle>
          <a:p>
            <a:r>
              <a:rPr lang="en-US"/>
              <a:t>Click to edit Master title style</a:t>
            </a:r>
          </a:p>
        </p:txBody>
      </p:sp>
      <p:sp>
        <p:nvSpPr>
          <p:cNvPr id="3" name="Picture Placeholder 2">
            <a:extLst>
              <a:ext uri="{FF2B5EF4-FFF2-40B4-BE49-F238E27FC236}">
                <a16:creationId xmlns:a16="http://schemas.microsoft.com/office/drawing/2014/main" id="{59C41828-2AE1-4380-89FB-70A4F99A7B0F}"/>
              </a:ext>
            </a:extLst>
          </p:cNvPr>
          <p:cNvSpPr>
            <a:spLocks noGrp="1"/>
          </p:cNvSpPr>
          <p:nvPr>
            <p:ph type="pic" idx="1"/>
          </p:nvPr>
        </p:nvSpPr>
        <p:spPr>
          <a:xfrm>
            <a:off x="3099115" y="588798"/>
            <a:ext cx="3690461" cy="2906125"/>
          </a:xfrm>
        </p:spPr>
        <p:txBody>
          <a:bodyPr/>
          <a:lstStyle>
            <a:lvl1pPr marL="0" indent="0">
              <a:buNone/>
              <a:defRPr sz="1908"/>
            </a:lvl1pPr>
            <a:lvl2pPr marL="272628" indent="0">
              <a:buNone/>
              <a:defRPr sz="1670"/>
            </a:lvl2pPr>
            <a:lvl3pPr marL="545257" indent="0">
              <a:buNone/>
              <a:defRPr sz="1431"/>
            </a:lvl3pPr>
            <a:lvl4pPr marL="817885" indent="0">
              <a:buNone/>
              <a:defRPr sz="1193"/>
            </a:lvl4pPr>
            <a:lvl5pPr marL="1090513" indent="0">
              <a:buNone/>
              <a:defRPr sz="1193"/>
            </a:lvl5pPr>
            <a:lvl6pPr marL="1363142" indent="0">
              <a:buNone/>
              <a:defRPr sz="1193"/>
            </a:lvl6pPr>
            <a:lvl7pPr marL="1635770" indent="0">
              <a:buNone/>
              <a:defRPr sz="1193"/>
            </a:lvl7pPr>
            <a:lvl8pPr marL="1908399" indent="0">
              <a:buNone/>
              <a:defRPr sz="1193"/>
            </a:lvl8pPr>
            <a:lvl9pPr marL="2181027" indent="0">
              <a:buNone/>
              <a:defRPr sz="1193"/>
            </a:lvl9pPr>
          </a:lstStyle>
          <a:p>
            <a:endParaRPr lang="en-US"/>
          </a:p>
        </p:txBody>
      </p:sp>
      <p:sp>
        <p:nvSpPr>
          <p:cNvPr id="4" name="Text Placeholder 3">
            <a:extLst>
              <a:ext uri="{FF2B5EF4-FFF2-40B4-BE49-F238E27FC236}">
                <a16:creationId xmlns:a16="http://schemas.microsoft.com/office/drawing/2014/main" id="{F741BD6A-CA8D-41A4-9987-E80E28EB9F7A}"/>
              </a:ext>
            </a:extLst>
          </p:cNvPr>
          <p:cNvSpPr>
            <a:spLocks noGrp="1"/>
          </p:cNvSpPr>
          <p:nvPr>
            <p:ph type="body" sz="half" idx="2"/>
          </p:nvPr>
        </p:nvSpPr>
        <p:spPr>
          <a:xfrm>
            <a:off x="502124" y="1226820"/>
            <a:ext cx="2351150" cy="2272836"/>
          </a:xfrm>
        </p:spPr>
        <p:txBody>
          <a:bodyPr/>
          <a:lstStyle>
            <a:lvl1pPr marL="0" indent="0">
              <a:buNone/>
              <a:defRPr sz="954"/>
            </a:lvl1pPr>
            <a:lvl2pPr marL="272628" indent="0">
              <a:buNone/>
              <a:defRPr sz="835"/>
            </a:lvl2pPr>
            <a:lvl3pPr marL="545257" indent="0">
              <a:buNone/>
              <a:defRPr sz="716"/>
            </a:lvl3pPr>
            <a:lvl4pPr marL="817885" indent="0">
              <a:buNone/>
              <a:defRPr sz="596"/>
            </a:lvl4pPr>
            <a:lvl5pPr marL="1090513" indent="0">
              <a:buNone/>
              <a:defRPr sz="596"/>
            </a:lvl5pPr>
            <a:lvl6pPr marL="1363142" indent="0">
              <a:buNone/>
              <a:defRPr sz="596"/>
            </a:lvl6pPr>
            <a:lvl7pPr marL="1635770" indent="0">
              <a:buNone/>
              <a:defRPr sz="596"/>
            </a:lvl7pPr>
            <a:lvl8pPr marL="1908399" indent="0">
              <a:buNone/>
              <a:defRPr sz="596"/>
            </a:lvl8pPr>
            <a:lvl9pPr marL="2181027" indent="0">
              <a:buNone/>
              <a:defRPr sz="596"/>
            </a:lvl9pPr>
          </a:lstStyle>
          <a:p>
            <a:pPr lvl="0"/>
            <a:r>
              <a:rPr lang="en-US"/>
              <a:t>Click to edit Master text styles</a:t>
            </a:r>
          </a:p>
        </p:txBody>
      </p:sp>
      <p:sp>
        <p:nvSpPr>
          <p:cNvPr id="5" name="Date Placeholder 4">
            <a:extLst>
              <a:ext uri="{FF2B5EF4-FFF2-40B4-BE49-F238E27FC236}">
                <a16:creationId xmlns:a16="http://schemas.microsoft.com/office/drawing/2014/main" id="{EC2837ED-60D6-4FA7-8D4F-9545D77AABAB}"/>
              </a:ext>
            </a:extLst>
          </p:cNvPr>
          <p:cNvSpPr>
            <a:spLocks noGrp="1"/>
          </p:cNvSpPr>
          <p:nvPr>
            <p:ph type="dt" sz="half" idx="10"/>
          </p:nvPr>
        </p:nvSpPr>
        <p:spPr/>
        <p:txBody>
          <a:bodyPr/>
          <a:lstStyle/>
          <a:p>
            <a:fld id="{D40E7714-A85D-4F41-B5A0-C99130F7143A}" type="datetimeFigureOut">
              <a:rPr lang="en-US" smtClean="0"/>
              <a:t>1/11/23</a:t>
            </a:fld>
            <a:endParaRPr lang="en-US"/>
          </a:p>
        </p:txBody>
      </p:sp>
      <p:sp>
        <p:nvSpPr>
          <p:cNvPr id="6" name="Footer Placeholder 5">
            <a:extLst>
              <a:ext uri="{FF2B5EF4-FFF2-40B4-BE49-F238E27FC236}">
                <a16:creationId xmlns:a16="http://schemas.microsoft.com/office/drawing/2014/main" id="{FE6FE510-49D8-4CCA-BF7A-FC238030DD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92070F-15EB-4B20-BD0A-A6DB60AA770D}"/>
              </a:ext>
            </a:extLst>
          </p:cNvPr>
          <p:cNvSpPr>
            <a:spLocks noGrp="1"/>
          </p:cNvSpPr>
          <p:nvPr>
            <p:ph type="sldNum" sz="quarter" idx="12"/>
          </p:nvPr>
        </p:nvSpPr>
        <p:spPr/>
        <p:txBody>
          <a:bodyPr/>
          <a:lstStyle/>
          <a:p>
            <a:fld id="{4DC2D58E-49F5-48D0-9E2C-065AB827AA15}" type="slidenum">
              <a:rPr lang="en-US" smtClean="0"/>
              <a:t>‹#›</a:t>
            </a:fld>
            <a:endParaRPr lang="en-US"/>
          </a:p>
        </p:txBody>
      </p:sp>
    </p:spTree>
    <p:extLst>
      <p:ext uri="{BB962C8B-B14F-4D97-AF65-F5344CB8AC3E}">
        <p14:creationId xmlns:p14="http://schemas.microsoft.com/office/powerpoint/2010/main" val="3874025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C08C2A-B7FB-4FAC-A245-46BD7EE51443}"/>
              </a:ext>
            </a:extLst>
          </p:cNvPr>
          <p:cNvSpPr>
            <a:spLocks noGrp="1"/>
          </p:cNvSpPr>
          <p:nvPr>
            <p:ph type="title"/>
          </p:nvPr>
        </p:nvSpPr>
        <p:spPr>
          <a:xfrm>
            <a:off x="501174" y="217723"/>
            <a:ext cx="6287453" cy="79042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5A6117-A9D1-4CA7-A7BE-CD8BE54345EE}"/>
              </a:ext>
            </a:extLst>
          </p:cNvPr>
          <p:cNvSpPr>
            <a:spLocks noGrp="1"/>
          </p:cNvSpPr>
          <p:nvPr>
            <p:ph type="body" idx="1"/>
          </p:nvPr>
        </p:nvSpPr>
        <p:spPr>
          <a:xfrm>
            <a:off x="501174" y="1088613"/>
            <a:ext cx="6287453" cy="25946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A1259C-82F7-494C-803C-F4E2990BCCCF}"/>
              </a:ext>
            </a:extLst>
          </p:cNvPr>
          <p:cNvSpPr>
            <a:spLocks noGrp="1"/>
          </p:cNvSpPr>
          <p:nvPr>
            <p:ph type="dt" sz="half" idx="2"/>
          </p:nvPr>
        </p:nvSpPr>
        <p:spPr>
          <a:xfrm>
            <a:off x="501174" y="3790268"/>
            <a:ext cx="1640205" cy="217723"/>
          </a:xfrm>
          <a:prstGeom prst="rect">
            <a:avLst/>
          </a:prstGeom>
        </p:spPr>
        <p:txBody>
          <a:bodyPr vert="horz" lIns="91440" tIns="45720" rIns="91440" bIns="45720" rtlCol="0" anchor="ctr"/>
          <a:lstStyle>
            <a:lvl1pPr algn="l">
              <a:defRPr sz="716">
                <a:solidFill>
                  <a:schemeClr val="tx1">
                    <a:tint val="75000"/>
                  </a:schemeClr>
                </a:solidFill>
              </a:defRPr>
            </a:lvl1pPr>
          </a:lstStyle>
          <a:p>
            <a:fld id="{D40E7714-A85D-4F41-B5A0-C99130F7143A}" type="datetimeFigureOut">
              <a:rPr lang="en-US" smtClean="0"/>
              <a:t>1/11/23</a:t>
            </a:fld>
            <a:endParaRPr lang="en-US"/>
          </a:p>
        </p:txBody>
      </p:sp>
      <p:sp>
        <p:nvSpPr>
          <p:cNvPr id="5" name="Footer Placeholder 4">
            <a:extLst>
              <a:ext uri="{FF2B5EF4-FFF2-40B4-BE49-F238E27FC236}">
                <a16:creationId xmlns:a16="http://schemas.microsoft.com/office/drawing/2014/main" id="{6ED21B41-7AAA-4106-B3DD-FF8FABA1CCA2}"/>
              </a:ext>
            </a:extLst>
          </p:cNvPr>
          <p:cNvSpPr>
            <a:spLocks noGrp="1"/>
          </p:cNvSpPr>
          <p:nvPr>
            <p:ph type="ftr" sz="quarter" idx="3"/>
          </p:nvPr>
        </p:nvSpPr>
        <p:spPr>
          <a:xfrm>
            <a:off x="2414746" y="3790268"/>
            <a:ext cx="2460308" cy="217723"/>
          </a:xfrm>
          <a:prstGeom prst="rect">
            <a:avLst/>
          </a:prstGeom>
        </p:spPr>
        <p:txBody>
          <a:bodyPr vert="horz" lIns="91440" tIns="45720" rIns="91440" bIns="45720" rtlCol="0" anchor="ctr"/>
          <a:lstStyle>
            <a:lvl1pPr algn="ctr">
              <a:defRPr sz="716">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B289691-C842-4937-AEE0-250B16B87023}"/>
              </a:ext>
            </a:extLst>
          </p:cNvPr>
          <p:cNvSpPr>
            <a:spLocks noGrp="1"/>
          </p:cNvSpPr>
          <p:nvPr>
            <p:ph type="sldNum" sz="quarter" idx="4"/>
          </p:nvPr>
        </p:nvSpPr>
        <p:spPr>
          <a:xfrm>
            <a:off x="5148421" y="3790268"/>
            <a:ext cx="1640205" cy="217723"/>
          </a:xfrm>
          <a:prstGeom prst="rect">
            <a:avLst/>
          </a:prstGeom>
        </p:spPr>
        <p:txBody>
          <a:bodyPr vert="horz" lIns="91440" tIns="45720" rIns="91440" bIns="45720" rtlCol="0" anchor="ctr"/>
          <a:lstStyle>
            <a:lvl1pPr algn="r">
              <a:defRPr sz="716">
                <a:solidFill>
                  <a:schemeClr val="tx1">
                    <a:tint val="75000"/>
                  </a:schemeClr>
                </a:solidFill>
              </a:defRPr>
            </a:lvl1pPr>
          </a:lstStyle>
          <a:p>
            <a:fld id="{4DC2D58E-49F5-48D0-9E2C-065AB827AA15}" type="slidenum">
              <a:rPr lang="en-US" smtClean="0"/>
              <a:t>‹#›</a:t>
            </a:fld>
            <a:endParaRPr lang="en-US"/>
          </a:p>
        </p:txBody>
      </p:sp>
    </p:spTree>
    <p:extLst>
      <p:ext uri="{BB962C8B-B14F-4D97-AF65-F5344CB8AC3E}">
        <p14:creationId xmlns:p14="http://schemas.microsoft.com/office/powerpoint/2010/main" val="2482431690"/>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545257" rtl="0" eaLnBrk="1" latinLnBrk="0" hangingPunct="1">
        <a:lnSpc>
          <a:spcPct val="90000"/>
        </a:lnSpc>
        <a:spcBef>
          <a:spcPct val="0"/>
        </a:spcBef>
        <a:buNone/>
        <a:defRPr sz="2624" kern="1200">
          <a:solidFill>
            <a:schemeClr val="tx1"/>
          </a:solidFill>
          <a:latin typeface="+mj-lt"/>
          <a:ea typeface="+mj-ea"/>
          <a:cs typeface="+mj-cs"/>
        </a:defRPr>
      </a:lvl1pPr>
    </p:titleStyle>
    <p:bodyStyle>
      <a:lvl1pPr marL="136314" indent="-136314" algn="l" defTabSz="545257" rtl="0" eaLnBrk="1" latinLnBrk="0" hangingPunct="1">
        <a:lnSpc>
          <a:spcPct val="90000"/>
        </a:lnSpc>
        <a:spcBef>
          <a:spcPts val="596"/>
        </a:spcBef>
        <a:buFont typeface="Arial" panose="020B0604020202020204" pitchFamily="34" charset="0"/>
        <a:buChar char="•"/>
        <a:defRPr sz="1670" kern="1200">
          <a:solidFill>
            <a:schemeClr val="tx1"/>
          </a:solidFill>
          <a:latin typeface="+mn-lt"/>
          <a:ea typeface="+mn-ea"/>
          <a:cs typeface="+mn-cs"/>
        </a:defRPr>
      </a:lvl1pPr>
      <a:lvl2pPr marL="408943" indent="-136314" algn="l" defTabSz="545257" rtl="0" eaLnBrk="1" latinLnBrk="0" hangingPunct="1">
        <a:lnSpc>
          <a:spcPct val="90000"/>
        </a:lnSpc>
        <a:spcBef>
          <a:spcPts val="298"/>
        </a:spcBef>
        <a:buFont typeface="Arial" panose="020B0604020202020204" pitchFamily="34" charset="0"/>
        <a:buChar char="•"/>
        <a:defRPr sz="1431" kern="1200">
          <a:solidFill>
            <a:schemeClr val="tx1"/>
          </a:solidFill>
          <a:latin typeface="+mn-lt"/>
          <a:ea typeface="+mn-ea"/>
          <a:cs typeface="+mn-cs"/>
        </a:defRPr>
      </a:lvl2pPr>
      <a:lvl3pPr marL="681571" indent="-136314" algn="l" defTabSz="545257" rtl="0" eaLnBrk="1" latinLnBrk="0" hangingPunct="1">
        <a:lnSpc>
          <a:spcPct val="90000"/>
        </a:lnSpc>
        <a:spcBef>
          <a:spcPts val="298"/>
        </a:spcBef>
        <a:buFont typeface="Arial" panose="020B0604020202020204" pitchFamily="34" charset="0"/>
        <a:buChar char="•"/>
        <a:defRPr sz="1193" kern="1200">
          <a:solidFill>
            <a:schemeClr val="tx1"/>
          </a:solidFill>
          <a:latin typeface="+mn-lt"/>
          <a:ea typeface="+mn-ea"/>
          <a:cs typeface="+mn-cs"/>
        </a:defRPr>
      </a:lvl3pPr>
      <a:lvl4pPr marL="954199" indent="-136314" algn="l" defTabSz="545257" rtl="0" eaLnBrk="1" latinLnBrk="0" hangingPunct="1">
        <a:lnSpc>
          <a:spcPct val="90000"/>
        </a:lnSpc>
        <a:spcBef>
          <a:spcPts val="298"/>
        </a:spcBef>
        <a:buFont typeface="Arial" panose="020B0604020202020204" pitchFamily="34" charset="0"/>
        <a:buChar char="•"/>
        <a:defRPr sz="1073" kern="1200">
          <a:solidFill>
            <a:schemeClr val="tx1"/>
          </a:solidFill>
          <a:latin typeface="+mn-lt"/>
          <a:ea typeface="+mn-ea"/>
          <a:cs typeface="+mn-cs"/>
        </a:defRPr>
      </a:lvl4pPr>
      <a:lvl5pPr marL="1226828" indent="-136314" algn="l" defTabSz="545257" rtl="0" eaLnBrk="1" latinLnBrk="0" hangingPunct="1">
        <a:lnSpc>
          <a:spcPct val="90000"/>
        </a:lnSpc>
        <a:spcBef>
          <a:spcPts val="298"/>
        </a:spcBef>
        <a:buFont typeface="Arial" panose="020B0604020202020204" pitchFamily="34" charset="0"/>
        <a:buChar char="•"/>
        <a:defRPr sz="1073" kern="1200">
          <a:solidFill>
            <a:schemeClr val="tx1"/>
          </a:solidFill>
          <a:latin typeface="+mn-lt"/>
          <a:ea typeface="+mn-ea"/>
          <a:cs typeface="+mn-cs"/>
        </a:defRPr>
      </a:lvl5pPr>
      <a:lvl6pPr marL="1499456" indent="-136314" algn="l" defTabSz="545257" rtl="0" eaLnBrk="1" latinLnBrk="0" hangingPunct="1">
        <a:lnSpc>
          <a:spcPct val="90000"/>
        </a:lnSpc>
        <a:spcBef>
          <a:spcPts val="298"/>
        </a:spcBef>
        <a:buFont typeface="Arial" panose="020B0604020202020204" pitchFamily="34" charset="0"/>
        <a:buChar char="•"/>
        <a:defRPr sz="1073" kern="1200">
          <a:solidFill>
            <a:schemeClr val="tx1"/>
          </a:solidFill>
          <a:latin typeface="+mn-lt"/>
          <a:ea typeface="+mn-ea"/>
          <a:cs typeface="+mn-cs"/>
        </a:defRPr>
      </a:lvl6pPr>
      <a:lvl7pPr marL="1772084" indent="-136314" algn="l" defTabSz="545257" rtl="0" eaLnBrk="1" latinLnBrk="0" hangingPunct="1">
        <a:lnSpc>
          <a:spcPct val="90000"/>
        </a:lnSpc>
        <a:spcBef>
          <a:spcPts val="298"/>
        </a:spcBef>
        <a:buFont typeface="Arial" panose="020B0604020202020204" pitchFamily="34" charset="0"/>
        <a:buChar char="•"/>
        <a:defRPr sz="1073" kern="1200">
          <a:solidFill>
            <a:schemeClr val="tx1"/>
          </a:solidFill>
          <a:latin typeface="+mn-lt"/>
          <a:ea typeface="+mn-ea"/>
          <a:cs typeface="+mn-cs"/>
        </a:defRPr>
      </a:lvl7pPr>
      <a:lvl8pPr marL="2044713" indent="-136314" algn="l" defTabSz="545257" rtl="0" eaLnBrk="1" latinLnBrk="0" hangingPunct="1">
        <a:lnSpc>
          <a:spcPct val="90000"/>
        </a:lnSpc>
        <a:spcBef>
          <a:spcPts val="298"/>
        </a:spcBef>
        <a:buFont typeface="Arial" panose="020B0604020202020204" pitchFamily="34" charset="0"/>
        <a:buChar char="•"/>
        <a:defRPr sz="1073" kern="1200">
          <a:solidFill>
            <a:schemeClr val="tx1"/>
          </a:solidFill>
          <a:latin typeface="+mn-lt"/>
          <a:ea typeface="+mn-ea"/>
          <a:cs typeface="+mn-cs"/>
        </a:defRPr>
      </a:lvl8pPr>
      <a:lvl9pPr marL="2317341" indent="-136314" algn="l" defTabSz="545257" rtl="0" eaLnBrk="1" latinLnBrk="0" hangingPunct="1">
        <a:lnSpc>
          <a:spcPct val="90000"/>
        </a:lnSpc>
        <a:spcBef>
          <a:spcPts val="298"/>
        </a:spcBef>
        <a:buFont typeface="Arial" panose="020B0604020202020204" pitchFamily="34" charset="0"/>
        <a:buChar char="•"/>
        <a:defRPr sz="1073" kern="1200">
          <a:solidFill>
            <a:schemeClr val="tx1"/>
          </a:solidFill>
          <a:latin typeface="+mn-lt"/>
          <a:ea typeface="+mn-ea"/>
          <a:cs typeface="+mn-cs"/>
        </a:defRPr>
      </a:lvl9pPr>
    </p:bodyStyle>
    <p:otherStyle>
      <a:defPPr>
        <a:defRPr lang="en-US"/>
      </a:defPPr>
      <a:lvl1pPr marL="0" algn="l" defTabSz="545257" rtl="0" eaLnBrk="1" latinLnBrk="0" hangingPunct="1">
        <a:defRPr sz="1073" kern="1200">
          <a:solidFill>
            <a:schemeClr val="tx1"/>
          </a:solidFill>
          <a:latin typeface="+mn-lt"/>
          <a:ea typeface="+mn-ea"/>
          <a:cs typeface="+mn-cs"/>
        </a:defRPr>
      </a:lvl1pPr>
      <a:lvl2pPr marL="272628" algn="l" defTabSz="545257" rtl="0" eaLnBrk="1" latinLnBrk="0" hangingPunct="1">
        <a:defRPr sz="1073" kern="1200">
          <a:solidFill>
            <a:schemeClr val="tx1"/>
          </a:solidFill>
          <a:latin typeface="+mn-lt"/>
          <a:ea typeface="+mn-ea"/>
          <a:cs typeface="+mn-cs"/>
        </a:defRPr>
      </a:lvl2pPr>
      <a:lvl3pPr marL="545257" algn="l" defTabSz="545257" rtl="0" eaLnBrk="1" latinLnBrk="0" hangingPunct="1">
        <a:defRPr sz="1073" kern="1200">
          <a:solidFill>
            <a:schemeClr val="tx1"/>
          </a:solidFill>
          <a:latin typeface="+mn-lt"/>
          <a:ea typeface="+mn-ea"/>
          <a:cs typeface="+mn-cs"/>
        </a:defRPr>
      </a:lvl3pPr>
      <a:lvl4pPr marL="817885" algn="l" defTabSz="545257" rtl="0" eaLnBrk="1" latinLnBrk="0" hangingPunct="1">
        <a:defRPr sz="1073" kern="1200">
          <a:solidFill>
            <a:schemeClr val="tx1"/>
          </a:solidFill>
          <a:latin typeface="+mn-lt"/>
          <a:ea typeface="+mn-ea"/>
          <a:cs typeface="+mn-cs"/>
        </a:defRPr>
      </a:lvl4pPr>
      <a:lvl5pPr marL="1090513" algn="l" defTabSz="545257" rtl="0" eaLnBrk="1" latinLnBrk="0" hangingPunct="1">
        <a:defRPr sz="1073" kern="1200">
          <a:solidFill>
            <a:schemeClr val="tx1"/>
          </a:solidFill>
          <a:latin typeface="+mn-lt"/>
          <a:ea typeface="+mn-ea"/>
          <a:cs typeface="+mn-cs"/>
        </a:defRPr>
      </a:lvl5pPr>
      <a:lvl6pPr marL="1363142" algn="l" defTabSz="545257" rtl="0" eaLnBrk="1" latinLnBrk="0" hangingPunct="1">
        <a:defRPr sz="1073" kern="1200">
          <a:solidFill>
            <a:schemeClr val="tx1"/>
          </a:solidFill>
          <a:latin typeface="+mn-lt"/>
          <a:ea typeface="+mn-ea"/>
          <a:cs typeface="+mn-cs"/>
        </a:defRPr>
      </a:lvl6pPr>
      <a:lvl7pPr marL="1635770" algn="l" defTabSz="545257" rtl="0" eaLnBrk="1" latinLnBrk="0" hangingPunct="1">
        <a:defRPr sz="1073" kern="1200">
          <a:solidFill>
            <a:schemeClr val="tx1"/>
          </a:solidFill>
          <a:latin typeface="+mn-lt"/>
          <a:ea typeface="+mn-ea"/>
          <a:cs typeface="+mn-cs"/>
        </a:defRPr>
      </a:lvl7pPr>
      <a:lvl8pPr marL="1908399" algn="l" defTabSz="545257" rtl="0" eaLnBrk="1" latinLnBrk="0" hangingPunct="1">
        <a:defRPr sz="1073" kern="1200">
          <a:solidFill>
            <a:schemeClr val="tx1"/>
          </a:solidFill>
          <a:latin typeface="+mn-lt"/>
          <a:ea typeface="+mn-ea"/>
          <a:cs typeface="+mn-cs"/>
        </a:defRPr>
      </a:lvl8pPr>
      <a:lvl9pPr marL="2181027" algn="l" defTabSz="545257" rtl="0" eaLnBrk="1" latinLnBrk="0" hangingPunct="1">
        <a:defRPr sz="107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2683695456"/>
              </p:ext>
            </p:extLst>
          </p:nvPr>
        </p:nvGraphicFramePr>
        <p:xfrm>
          <a:off x="1745062" y="482604"/>
          <a:ext cx="5100236" cy="3145011"/>
        </p:xfrm>
        <a:graphic>
          <a:graphicData uri="http://schemas.openxmlformats.org/drawingml/2006/table">
            <a:tbl>
              <a:tblPr firstRow="1" bandRow="1">
                <a:tableStyleId>{B301B821-A1FF-4177-AEE7-76D212191A09}</a:tableStyleId>
              </a:tblPr>
              <a:tblGrid>
                <a:gridCol w="1942949">
                  <a:extLst>
                    <a:ext uri="{9D8B030D-6E8A-4147-A177-3AD203B41FA5}">
                      <a16:colId xmlns:a16="http://schemas.microsoft.com/office/drawing/2014/main" val="20000"/>
                    </a:ext>
                  </a:extLst>
                </a:gridCol>
                <a:gridCol w="1052429">
                  <a:extLst>
                    <a:ext uri="{9D8B030D-6E8A-4147-A177-3AD203B41FA5}">
                      <a16:colId xmlns:a16="http://schemas.microsoft.com/office/drawing/2014/main" val="20001"/>
                    </a:ext>
                  </a:extLst>
                </a:gridCol>
                <a:gridCol w="1052429">
                  <a:extLst>
                    <a:ext uri="{9D8B030D-6E8A-4147-A177-3AD203B41FA5}">
                      <a16:colId xmlns:a16="http://schemas.microsoft.com/office/drawing/2014/main" val="20002"/>
                    </a:ext>
                  </a:extLst>
                </a:gridCol>
                <a:gridCol w="1052429">
                  <a:extLst>
                    <a:ext uri="{9D8B030D-6E8A-4147-A177-3AD203B41FA5}">
                      <a16:colId xmlns:a16="http://schemas.microsoft.com/office/drawing/2014/main" val="20003"/>
                    </a:ext>
                  </a:extLst>
                </a:gridCol>
              </a:tblGrid>
              <a:tr h="269661">
                <a:tc>
                  <a:txBody>
                    <a:bodyPr/>
                    <a:lstStyle/>
                    <a:p>
                      <a:endParaRPr lang="en-US" sz="1000" i="0" dirty="0">
                        <a:solidFill>
                          <a:schemeClr val="tx1"/>
                        </a:solidFill>
                        <a:latin typeface="Arial" panose="020B0604020202020204" pitchFamily="34" charset="0"/>
                        <a:cs typeface="Arial" panose="020B0604020202020204" pitchFamily="34" charset="0"/>
                      </a:endParaRPr>
                    </a:p>
                  </a:txBody>
                  <a:tcPr marL="40673" marR="40673" marT="20337" marB="20337">
                    <a:lnL w="6350"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noFill/>
                  </a:tcPr>
                </a:tc>
                <a:tc>
                  <a:txBody>
                    <a:bodyPr/>
                    <a:lstStyle/>
                    <a:p>
                      <a:pPr algn="ctr"/>
                      <a:r>
                        <a:rPr lang="en-US" sz="1000" b="0" i="0">
                          <a:latin typeface="Arial" panose="020B0604020202020204" pitchFamily="34" charset="0"/>
                          <a:cs typeface="Arial" panose="020B0604020202020204" pitchFamily="34" charset="0"/>
                        </a:rPr>
                        <a:t>Baseline</a:t>
                      </a:r>
                    </a:p>
                  </a:txBody>
                  <a:tcPr marL="81345" marR="40673" marT="40673" marB="40673" anchor="b">
                    <a:lnL w="6350"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prstClr val="white"/>
                      </a:solidFill>
                      <a:prstDash val="solid"/>
                      <a:round/>
                      <a:headEnd type="none" w="med" len="med"/>
                      <a:tailEnd type="none" w="med" len="med"/>
                    </a:lnB>
                    <a:solidFill>
                      <a:srgbClr val="6DB203"/>
                    </a:solidFill>
                  </a:tcPr>
                </a:tc>
                <a:tc>
                  <a:txBody>
                    <a:bodyPr/>
                    <a:lstStyle/>
                    <a:p>
                      <a:pPr algn="ctr"/>
                      <a:r>
                        <a:rPr lang="en-US" sz="1000" b="0" i="0">
                          <a:solidFill>
                            <a:schemeClr val="bg1"/>
                          </a:solidFill>
                          <a:latin typeface="Arial" panose="020B0604020202020204" pitchFamily="34" charset="0"/>
                          <a:cs typeface="Arial" panose="020B0604020202020204" pitchFamily="34" charset="0"/>
                        </a:rPr>
                        <a:t>9</a:t>
                      </a:r>
                      <a:r>
                        <a:rPr lang="en-US" sz="1000" b="0" i="0" baseline="0">
                          <a:solidFill>
                            <a:schemeClr val="bg1"/>
                          </a:solidFill>
                          <a:latin typeface="Arial" panose="020B0604020202020204" pitchFamily="34" charset="0"/>
                          <a:cs typeface="Arial" panose="020B0604020202020204" pitchFamily="34" charset="0"/>
                        </a:rPr>
                        <a:t> weeks</a:t>
                      </a:r>
                      <a:endParaRPr lang="en-US" sz="1000" b="0" i="0">
                        <a:solidFill>
                          <a:schemeClr val="bg1"/>
                        </a:solidFill>
                        <a:latin typeface="Arial" panose="020B0604020202020204" pitchFamily="34" charset="0"/>
                        <a:cs typeface="Arial" panose="020B0604020202020204" pitchFamily="34" charset="0"/>
                      </a:endParaRPr>
                    </a:p>
                  </a:txBody>
                  <a:tcPr marL="81345" marR="40673" marT="40673" marB="40673"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prstClr val="white"/>
                      </a:solidFill>
                      <a:prstDash val="solid"/>
                      <a:round/>
                      <a:headEnd type="none" w="med" len="med"/>
                      <a:tailEnd type="none" w="med" len="med"/>
                    </a:lnB>
                    <a:solidFill>
                      <a:srgbClr val="0070C0"/>
                    </a:solidFill>
                  </a:tcPr>
                </a:tc>
                <a:tc>
                  <a:txBody>
                    <a:bodyPr/>
                    <a:lstStyle/>
                    <a:p>
                      <a:pPr algn="ctr"/>
                      <a:r>
                        <a:rPr lang="en-US" sz="1000" b="0" i="0">
                          <a:latin typeface="Arial" panose="020B0604020202020204" pitchFamily="34" charset="0"/>
                          <a:cs typeface="Arial" panose="020B0604020202020204" pitchFamily="34" charset="0"/>
                        </a:rPr>
                        <a:t>Change</a:t>
                      </a:r>
                    </a:p>
                  </a:txBody>
                  <a:tcPr marL="81345" marR="40673" marT="40673" marB="40673" anchor="b">
                    <a:lnL w="28575"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prstClr val="white"/>
                      </a:solidFill>
                      <a:prstDash val="solid"/>
                      <a:round/>
                      <a:headEnd type="none" w="med" len="med"/>
                      <a:tailEnd type="none" w="med" len="med"/>
                    </a:lnB>
                    <a:solidFill>
                      <a:srgbClr val="88027F"/>
                    </a:solidFill>
                  </a:tcPr>
                </a:tc>
                <a:extLst>
                  <a:ext uri="{0D108BD9-81ED-4DB2-BD59-A6C34878D82A}">
                    <a16:rowId xmlns:a16="http://schemas.microsoft.com/office/drawing/2014/main" val="10000"/>
                  </a:ext>
                </a:extLst>
              </a:tr>
              <a:tr h="260031">
                <a:tc>
                  <a:txBody>
                    <a:bodyPr/>
                    <a:lstStyle/>
                    <a:p>
                      <a:pPr algn="r"/>
                      <a:r>
                        <a:rPr lang="en-US" sz="1000" i="0" dirty="0">
                          <a:solidFill>
                            <a:schemeClr val="tx1"/>
                          </a:solidFill>
                          <a:latin typeface="Arial" panose="020B0604020202020204" pitchFamily="34" charset="0"/>
                          <a:cs typeface="Arial" panose="020B0604020202020204" pitchFamily="34" charset="0"/>
                        </a:rPr>
                        <a:t>Weight Loss</a:t>
                      </a:r>
                    </a:p>
                  </a:txBody>
                  <a:tcPr marL="0" marR="81345" marT="20337" marB="20337" anchor="ctr">
                    <a:lnL w="6350"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6350" cap="flat" cmpd="sng" algn="ctr">
                      <a:solidFill>
                        <a:prstClr val="white"/>
                      </a:solidFill>
                      <a:prstDash val="solid"/>
                      <a:round/>
                      <a:headEnd type="none" w="med" len="med"/>
                      <a:tailEnd type="none" w="med" len="med"/>
                    </a:lnB>
                    <a:noFill/>
                  </a:tcPr>
                </a:tc>
                <a:tc>
                  <a:txBody>
                    <a:bodyPr/>
                    <a:lstStyle/>
                    <a:p>
                      <a:pPr algn="ctr"/>
                      <a:r>
                        <a:rPr lang="en-US" sz="1000" b="0" dirty="0">
                          <a:solidFill>
                            <a:srgbClr val="60A423"/>
                          </a:solidFill>
                          <a:latin typeface="Arial" panose="020B0604020202020204" pitchFamily="34" charset="0"/>
                          <a:cs typeface="Arial" panose="020B0604020202020204" pitchFamily="34" charset="0"/>
                        </a:rPr>
                        <a:t>184.5</a:t>
                      </a:r>
                    </a:p>
                  </a:txBody>
                  <a:tcPr marL="81345" marR="40673" marT="40673" marB="40673">
                    <a:lnL w="6350"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000" b="0" dirty="0">
                          <a:solidFill>
                            <a:srgbClr val="0070C0"/>
                          </a:solidFill>
                          <a:latin typeface="Arial" panose="020B0604020202020204" pitchFamily="34" charset="0"/>
                          <a:cs typeface="Arial" panose="020B0604020202020204" pitchFamily="34" charset="0"/>
                        </a:rPr>
                        <a:t>177.7</a:t>
                      </a:r>
                    </a:p>
                  </a:txBody>
                  <a:tcPr marL="81345" marR="40673" marT="40673" marB="40673">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000" b="0" dirty="0">
                          <a:solidFill>
                            <a:srgbClr val="88027F"/>
                          </a:solidFill>
                          <a:latin typeface="Arial" panose="020B0604020202020204" pitchFamily="34" charset="0"/>
                          <a:cs typeface="Arial" panose="020B0604020202020204" pitchFamily="34" charset="0"/>
                        </a:rPr>
                        <a:t>-3.6%</a:t>
                      </a:r>
                    </a:p>
                  </a:txBody>
                  <a:tcPr marL="81345" marR="40673" marT="40673" marB="40673">
                    <a:lnL w="28575"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extLst>
                  <a:ext uri="{0D108BD9-81ED-4DB2-BD59-A6C34878D82A}">
                    <a16:rowId xmlns:a16="http://schemas.microsoft.com/office/drawing/2014/main" val="10001"/>
                  </a:ext>
                </a:extLst>
              </a:tr>
              <a:tr h="275040">
                <a:tc>
                  <a:txBody>
                    <a:bodyPr/>
                    <a:lstStyle/>
                    <a:p>
                      <a:pPr algn="r"/>
                      <a:r>
                        <a:rPr lang="en-US" sz="1000" i="0">
                          <a:solidFill>
                            <a:schemeClr val="tx1"/>
                          </a:solidFill>
                          <a:latin typeface="Arial" panose="020B0604020202020204" pitchFamily="34" charset="0"/>
                          <a:cs typeface="Arial" panose="020B0604020202020204" pitchFamily="34" charset="0"/>
                        </a:rPr>
                        <a:t>BMI </a:t>
                      </a:r>
                    </a:p>
                  </a:txBody>
                  <a:tcPr marL="0" marR="81345" marT="20337" marB="20337" anchor="ctr">
                    <a:lnL w="6350"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prstClr val="white"/>
                      </a:solidFill>
                      <a:prstDash val="solid"/>
                      <a:round/>
                      <a:headEnd type="none" w="med" len="med"/>
                      <a:tailEnd type="none" w="med" len="med"/>
                    </a:lnB>
                    <a:noFill/>
                  </a:tcPr>
                </a:tc>
                <a:tc>
                  <a:txBody>
                    <a:bodyPr/>
                    <a:lstStyle/>
                    <a:p>
                      <a:pPr algn="ctr"/>
                      <a:r>
                        <a:rPr lang="en-US" sz="1000" b="0" dirty="0">
                          <a:solidFill>
                            <a:srgbClr val="60A423"/>
                          </a:solidFill>
                          <a:latin typeface="Arial" panose="020B0604020202020204" pitchFamily="34" charset="0"/>
                          <a:cs typeface="Arial" panose="020B0604020202020204" pitchFamily="34" charset="0"/>
                        </a:rPr>
                        <a:t>28.0</a:t>
                      </a:r>
                    </a:p>
                  </a:txBody>
                  <a:tcPr marL="81345" marR="40673" marT="40673" marB="40673">
                    <a:lnL w="6350"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000" b="0" dirty="0">
                          <a:solidFill>
                            <a:srgbClr val="0070C0"/>
                          </a:solidFill>
                          <a:latin typeface="Arial" panose="020B0604020202020204" pitchFamily="34" charset="0"/>
                          <a:cs typeface="Arial" panose="020B0604020202020204" pitchFamily="34" charset="0"/>
                        </a:rPr>
                        <a:t>26.9</a:t>
                      </a:r>
                    </a:p>
                  </a:txBody>
                  <a:tcPr marL="81345" marR="40673" marT="40673" marB="40673">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000" b="0" dirty="0">
                          <a:solidFill>
                            <a:srgbClr val="88027F"/>
                          </a:solidFill>
                          <a:latin typeface="Arial" panose="020B0604020202020204" pitchFamily="34" charset="0"/>
                          <a:cs typeface="Arial" panose="020B0604020202020204" pitchFamily="34" charset="0"/>
                        </a:rPr>
                        <a:t>-3.8%</a:t>
                      </a:r>
                    </a:p>
                  </a:txBody>
                  <a:tcPr marL="81345" marR="40673" marT="40673" marB="40673">
                    <a:lnL w="28575"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extLst>
                  <a:ext uri="{0D108BD9-81ED-4DB2-BD59-A6C34878D82A}">
                    <a16:rowId xmlns:a16="http://schemas.microsoft.com/office/drawing/2014/main" val="728635190"/>
                  </a:ext>
                </a:extLst>
              </a:tr>
              <a:tr h="260031">
                <a:tc>
                  <a:txBody>
                    <a:bodyPr/>
                    <a:lstStyle/>
                    <a:p>
                      <a:pPr algn="r"/>
                      <a:r>
                        <a:rPr lang="en-US" sz="1000" i="0" dirty="0">
                          <a:solidFill>
                            <a:schemeClr val="tx1"/>
                          </a:solidFill>
                          <a:latin typeface="Arial" panose="020B0604020202020204" pitchFamily="34" charset="0"/>
                          <a:cs typeface="Arial" panose="020B0604020202020204" pitchFamily="34" charset="0"/>
                        </a:rPr>
                        <a:t>Total Cholesterol</a:t>
                      </a:r>
                    </a:p>
                  </a:txBody>
                  <a:tcPr marL="0" marR="81345" marT="20337" marB="20337" anchor="ctr">
                    <a:lnL w="6350"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prstClr val="white"/>
                      </a:solidFill>
                      <a:prstDash val="solid"/>
                      <a:round/>
                      <a:headEnd type="none" w="med" len="med"/>
                      <a:tailEnd type="none" w="med" len="med"/>
                    </a:lnB>
                    <a:noFill/>
                  </a:tcPr>
                </a:tc>
                <a:tc>
                  <a:txBody>
                    <a:bodyPr/>
                    <a:lstStyle/>
                    <a:p>
                      <a:pPr algn="ctr"/>
                      <a:r>
                        <a:rPr lang="en-US" sz="1000" b="0" dirty="0">
                          <a:solidFill>
                            <a:srgbClr val="60A423"/>
                          </a:solidFill>
                          <a:latin typeface="Arial" panose="020B0604020202020204" pitchFamily="34" charset="0"/>
                          <a:cs typeface="Arial" panose="020B0604020202020204" pitchFamily="34" charset="0"/>
                        </a:rPr>
                        <a:t>144.9</a:t>
                      </a:r>
                      <a:endParaRPr lang="en-US" sz="1000" b="0" dirty="0">
                        <a:solidFill>
                          <a:srgbClr val="FF0000"/>
                        </a:solidFill>
                        <a:latin typeface="Arial" panose="020B0604020202020204" pitchFamily="34" charset="0"/>
                        <a:cs typeface="Arial" panose="020B0604020202020204" pitchFamily="34" charset="0"/>
                      </a:endParaRPr>
                    </a:p>
                  </a:txBody>
                  <a:tcPr marL="81345" marR="40673" marT="40673" marB="40673">
                    <a:lnL w="6350"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000" b="0" dirty="0">
                          <a:solidFill>
                            <a:srgbClr val="0070C0"/>
                          </a:solidFill>
                          <a:latin typeface="Arial" panose="020B0604020202020204" pitchFamily="34" charset="0"/>
                          <a:cs typeface="Arial" panose="020B0604020202020204" pitchFamily="34" charset="0"/>
                        </a:rPr>
                        <a:t>121.4</a:t>
                      </a:r>
                    </a:p>
                  </a:txBody>
                  <a:tcPr marL="81345" marR="40673" marT="40673" marB="40673">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000" b="0" dirty="0">
                          <a:solidFill>
                            <a:srgbClr val="88027F"/>
                          </a:solidFill>
                          <a:latin typeface="Arial" panose="020B0604020202020204" pitchFamily="34" charset="0"/>
                          <a:cs typeface="Arial" panose="020B0604020202020204" pitchFamily="34" charset="0"/>
                        </a:rPr>
                        <a:t>-16.2%</a:t>
                      </a:r>
                    </a:p>
                  </a:txBody>
                  <a:tcPr marL="81345" marR="40673" marT="40673" marB="40673">
                    <a:lnL w="28575"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extLst>
                  <a:ext uri="{0D108BD9-81ED-4DB2-BD59-A6C34878D82A}">
                    <a16:rowId xmlns:a16="http://schemas.microsoft.com/office/drawing/2014/main" val="10003"/>
                  </a:ext>
                </a:extLst>
              </a:tr>
              <a:tr h="260031">
                <a:tc>
                  <a:txBody>
                    <a:bodyPr/>
                    <a:lstStyle/>
                    <a:p>
                      <a:pPr algn="r"/>
                      <a:r>
                        <a:rPr lang="en-US" sz="1000" i="0" dirty="0">
                          <a:solidFill>
                            <a:schemeClr val="tx1"/>
                          </a:solidFill>
                          <a:latin typeface="Arial" panose="020B0604020202020204" pitchFamily="34" charset="0"/>
                          <a:cs typeface="Arial" panose="020B0604020202020204" pitchFamily="34" charset="0"/>
                        </a:rPr>
                        <a:t>LDL Cholesterol</a:t>
                      </a:r>
                    </a:p>
                  </a:txBody>
                  <a:tcPr marL="0" marR="81345" marT="20337" marB="20337" anchor="ctr">
                    <a:lnL w="6350"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prstClr val="white"/>
                      </a:solidFill>
                      <a:prstDash val="solid"/>
                      <a:round/>
                      <a:headEnd type="none" w="med" len="med"/>
                      <a:tailEnd type="none" w="med" len="med"/>
                    </a:lnB>
                    <a:noFill/>
                  </a:tcPr>
                </a:tc>
                <a:tc>
                  <a:txBody>
                    <a:bodyPr/>
                    <a:lstStyle/>
                    <a:p>
                      <a:pPr algn="ctr"/>
                      <a:r>
                        <a:rPr lang="en-US" sz="1000" b="0" dirty="0">
                          <a:solidFill>
                            <a:srgbClr val="60A423"/>
                          </a:solidFill>
                          <a:latin typeface="Arial" panose="020B0604020202020204" pitchFamily="34" charset="0"/>
                          <a:cs typeface="Arial" panose="020B0604020202020204" pitchFamily="34" charset="0"/>
                        </a:rPr>
                        <a:t>74.5</a:t>
                      </a:r>
                      <a:endParaRPr lang="en-US" sz="1000" b="0" dirty="0">
                        <a:solidFill>
                          <a:srgbClr val="FF0000"/>
                        </a:solidFill>
                        <a:latin typeface="Arial" panose="020B0604020202020204" pitchFamily="34" charset="0"/>
                        <a:cs typeface="Arial" panose="020B0604020202020204" pitchFamily="34" charset="0"/>
                      </a:endParaRPr>
                    </a:p>
                  </a:txBody>
                  <a:tcPr marL="81345" marR="40673" marT="40673" marB="40673">
                    <a:lnL w="6350"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000" b="0" dirty="0">
                          <a:solidFill>
                            <a:srgbClr val="0070C0"/>
                          </a:solidFill>
                          <a:latin typeface="Arial" panose="020B0604020202020204" pitchFamily="34" charset="0"/>
                          <a:cs typeface="Arial" panose="020B0604020202020204" pitchFamily="34" charset="0"/>
                        </a:rPr>
                        <a:t>55.8</a:t>
                      </a:r>
                    </a:p>
                  </a:txBody>
                  <a:tcPr marL="81345" marR="40673" marT="40673" marB="40673">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000" b="0" dirty="0">
                          <a:solidFill>
                            <a:srgbClr val="88027F"/>
                          </a:solidFill>
                          <a:latin typeface="Arial" panose="020B0604020202020204" pitchFamily="34" charset="0"/>
                          <a:cs typeface="Arial" panose="020B0604020202020204" pitchFamily="34" charset="0"/>
                        </a:rPr>
                        <a:t>-25.0%</a:t>
                      </a:r>
                    </a:p>
                  </a:txBody>
                  <a:tcPr marL="81345" marR="40673" marT="40673" marB="40673">
                    <a:lnL w="28575"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extLst>
                  <a:ext uri="{0D108BD9-81ED-4DB2-BD59-A6C34878D82A}">
                    <a16:rowId xmlns:a16="http://schemas.microsoft.com/office/drawing/2014/main" val="10004"/>
                  </a:ext>
                </a:extLst>
              </a:tr>
              <a:tr h="260031">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000" i="0">
                          <a:solidFill>
                            <a:schemeClr val="tx1"/>
                          </a:solidFill>
                          <a:latin typeface="Arial" panose="020B0604020202020204" pitchFamily="34" charset="0"/>
                          <a:cs typeface="Arial" panose="020B0604020202020204" pitchFamily="34" charset="0"/>
                        </a:rPr>
                        <a:t>HDL Cholesterol</a:t>
                      </a:r>
                    </a:p>
                  </a:txBody>
                  <a:tcPr marL="0" marR="81345" marT="20337" marB="20337" anchor="ctr">
                    <a:lnL w="6350"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prstClr val="white"/>
                      </a:solidFill>
                      <a:prstDash val="solid"/>
                      <a:round/>
                      <a:headEnd type="none" w="med" len="med"/>
                      <a:tailEnd type="none" w="med" len="med"/>
                    </a:lnB>
                    <a:noFill/>
                  </a:tcPr>
                </a:tc>
                <a:tc>
                  <a:txBody>
                    <a:bodyPr/>
                    <a:lstStyle/>
                    <a:p>
                      <a:pPr algn="ctr"/>
                      <a:r>
                        <a:rPr lang="en-US" sz="1000" b="0" dirty="0">
                          <a:solidFill>
                            <a:srgbClr val="60A423"/>
                          </a:solidFill>
                          <a:latin typeface="Arial" panose="020B0604020202020204" pitchFamily="34" charset="0"/>
                          <a:cs typeface="Arial" panose="020B0604020202020204" pitchFamily="34" charset="0"/>
                        </a:rPr>
                        <a:t>47.5</a:t>
                      </a:r>
                      <a:endParaRPr lang="en-US" sz="1000" b="0" dirty="0">
                        <a:solidFill>
                          <a:srgbClr val="FF0000"/>
                        </a:solidFill>
                        <a:latin typeface="Arial" panose="020B0604020202020204" pitchFamily="34" charset="0"/>
                        <a:cs typeface="Arial" panose="020B0604020202020204" pitchFamily="34" charset="0"/>
                      </a:endParaRPr>
                    </a:p>
                  </a:txBody>
                  <a:tcPr marL="81345" marR="40673" marT="40673" marB="40673">
                    <a:lnL w="6350"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000" b="0" dirty="0">
                          <a:solidFill>
                            <a:srgbClr val="0070C0"/>
                          </a:solidFill>
                          <a:latin typeface="Arial" panose="020B0604020202020204" pitchFamily="34" charset="0"/>
                          <a:cs typeface="Arial" panose="020B0604020202020204" pitchFamily="34" charset="0"/>
                        </a:rPr>
                        <a:t>44.4</a:t>
                      </a:r>
                    </a:p>
                  </a:txBody>
                  <a:tcPr marL="81345" marR="40673" marT="40673" marB="40673">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000" b="0" dirty="0">
                          <a:solidFill>
                            <a:srgbClr val="88027F"/>
                          </a:solidFill>
                          <a:latin typeface="Arial" panose="020B0604020202020204" pitchFamily="34" charset="0"/>
                          <a:cs typeface="Arial" panose="020B0604020202020204" pitchFamily="34" charset="0"/>
                        </a:rPr>
                        <a:t>-6.6%</a:t>
                      </a:r>
                    </a:p>
                  </a:txBody>
                  <a:tcPr marL="81345" marR="40673" marT="40673" marB="40673">
                    <a:lnL w="28575"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extLst>
                  <a:ext uri="{0D108BD9-81ED-4DB2-BD59-A6C34878D82A}">
                    <a16:rowId xmlns:a16="http://schemas.microsoft.com/office/drawing/2014/main" val="10005"/>
                  </a:ext>
                </a:extLst>
              </a:tr>
              <a:tr h="260031">
                <a:tc>
                  <a:txBody>
                    <a:bodyPr/>
                    <a:lstStyle/>
                    <a:p>
                      <a:pPr algn="r"/>
                      <a:r>
                        <a:rPr lang="en-US" sz="1000" i="0">
                          <a:solidFill>
                            <a:schemeClr val="tx1"/>
                          </a:solidFill>
                          <a:latin typeface="Arial" panose="020B0604020202020204" pitchFamily="34" charset="0"/>
                          <a:cs typeface="Arial" panose="020B0604020202020204" pitchFamily="34" charset="0"/>
                        </a:rPr>
                        <a:t>Triglycerides</a:t>
                      </a:r>
                    </a:p>
                  </a:txBody>
                  <a:tcPr marL="0" marR="81345" marT="20337" marB="20337" anchor="ctr">
                    <a:lnL w="6350"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prstClr val="white"/>
                      </a:solidFill>
                      <a:prstDash val="solid"/>
                      <a:round/>
                      <a:headEnd type="none" w="med" len="med"/>
                      <a:tailEnd type="none" w="med" len="med"/>
                    </a:lnB>
                    <a:noFill/>
                  </a:tcPr>
                </a:tc>
                <a:tc>
                  <a:txBody>
                    <a:bodyPr/>
                    <a:lstStyle/>
                    <a:p>
                      <a:pPr algn="ctr"/>
                      <a:r>
                        <a:rPr lang="en-US" sz="1000" b="0" dirty="0">
                          <a:solidFill>
                            <a:srgbClr val="60A423"/>
                          </a:solidFill>
                          <a:latin typeface="Arial" panose="020B0604020202020204" pitchFamily="34" charset="0"/>
                          <a:cs typeface="Arial" panose="020B0604020202020204" pitchFamily="34" charset="0"/>
                        </a:rPr>
                        <a:t>123.3</a:t>
                      </a:r>
                    </a:p>
                  </a:txBody>
                  <a:tcPr marL="81345" marR="40673" marT="40673" marB="40673">
                    <a:lnL w="6350"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000" b="0" dirty="0">
                          <a:solidFill>
                            <a:srgbClr val="0070C0"/>
                          </a:solidFill>
                          <a:latin typeface="Arial" panose="020B0604020202020204" pitchFamily="34" charset="0"/>
                          <a:cs typeface="Arial" panose="020B0604020202020204" pitchFamily="34" charset="0"/>
                        </a:rPr>
                        <a:t>113.1</a:t>
                      </a:r>
                    </a:p>
                  </a:txBody>
                  <a:tcPr marL="81345" marR="40673" marT="40673" marB="40673">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000" b="0" dirty="0">
                          <a:solidFill>
                            <a:srgbClr val="88027F"/>
                          </a:solidFill>
                          <a:latin typeface="Arial" panose="020B0604020202020204" pitchFamily="34" charset="0"/>
                          <a:cs typeface="Arial" panose="020B0604020202020204" pitchFamily="34" charset="0"/>
                        </a:rPr>
                        <a:t>-8.2%</a:t>
                      </a:r>
                    </a:p>
                  </a:txBody>
                  <a:tcPr marL="81345" marR="40673" marT="40673" marB="40673">
                    <a:lnL w="28575"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extLst>
                  <a:ext uri="{0D108BD9-81ED-4DB2-BD59-A6C34878D82A}">
                    <a16:rowId xmlns:a16="http://schemas.microsoft.com/office/drawing/2014/main" val="10006"/>
                  </a:ext>
                </a:extLst>
              </a:tr>
              <a:tr h="260031">
                <a:tc>
                  <a:txBody>
                    <a:bodyPr/>
                    <a:lstStyle/>
                    <a:p>
                      <a:pPr algn="r"/>
                      <a:r>
                        <a:rPr lang="en-US" sz="1000" i="0">
                          <a:solidFill>
                            <a:schemeClr val="tx1"/>
                          </a:solidFill>
                          <a:latin typeface="Arial" panose="020B0604020202020204" pitchFamily="34" charset="0"/>
                          <a:cs typeface="Arial" panose="020B0604020202020204" pitchFamily="34" charset="0"/>
                        </a:rPr>
                        <a:t>Systolic</a:t>
                      </a:r>
                      <a:r>
                        <a:rPr lang="en-US" sz="1000" i="0" baseline="0">
                          <a:solidFill>
                            <a:schemeClr val="tx1"/>
                          </a:solidFill>
                          <a:latin typeface="Arial" panose="020B0604020202020204" pitchFamily="34" charset="0"/>
                          <a:cs typeface="Arial" panose="020B0604020202020204" pitchFamily="34" charset="0"/>
                        </a:rPr>
                        <a:t> Blood Pressure</a:t>
                      </a:r>
                      <a:endParaRPr lang="en-US" sz="1000" i="0">
                        <a:solidFill>
                          <a:schemeClr val="tx1"/>
                        </a:solidFill>
                        <a:latin typeface="Arial" panose="020B0604020202020204" pitchFamily="34" charset="0"/>
                        <a:cs typeface="Arial" panose="020B0604020202020204" pitchFamily="34" charset="0"/>
                      </a:endParaRPr>
                    </a:p>
                  </a:txBody>
                  <a:tcPr marL="0" marR="81345" marT="20337" marB="20337" anchor="ctr">
                    <a:lnL w="6350"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prstClr val="white"/>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rgbClr val="60A423"/>
                          </a:solidFill>
                          <a:latin typeface="Arial" panose="020B0604020202020204" pitchFamily="34" charset="0"/>
                          <a:cs typeface="Arial" panose="020B0604020202020204" pitchFamily="34" charset="0"/>
                        </a:rPr>
                        <a:t>120.9</a:t>
                      </a:r>
                      <a:endParaRPr lang="en-US" sz="1000" b="0" dirty="0">
                        <a:solidFill>
                          <a:srgbClr val="FF0000"/>
                        </a:solidFill>
                        <a:latin typeface="Arial" panose="020B0604020202020204" pitchFamily="34" charset="0"/>
                        <a:cs typeface="Arial" panose="020B0604020202020204" pitchFamily="34" charset="0"/>
                      </a:endParaRPr>
                    </a:p>
                  </a:txBody>
                  <a:tcPr marL="81345" marR="40673" marT="40673" marB="40673">
                    <a:lnL w="6350"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000" b="0" dirty="0">
                          <a:solidFill>
                            <a:srgbClr val="0070C0"/>
                          </a:solidFill>
                          <a:latin typeface="Arial" panose="020B0604020202020204" pitchFamily="34" charset="0"/>
                          <a:cs typeface="Arial" panose="020B0604020202020204" pitchFamily="34" charset="0"/>
                        </a:rPr>
                        <a:t>119.1</a:t>
                      </a:r>
                    </a:p>
                  </a:txBody>
                  <a:tcPr marL="81345" marR="40673" marT="40673" marB="40673">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000" b="0" dirty="0">
                          <a:solidFill>
                            <a:srgbClr val="88027F"/>
                          </a:solidFill>
                          <a:latin typeface="Arial" panose="020B0604020202020204" pitchFamily="34" charset="0"/>
                          <a:cs typeface="Arial" panose="020B0604020202020204" pitchFamily="34" charset="0"/>
                        </a:rPr>
                        <a:t>-1.5%</a:t>
                      </a:r>
                    </a:p>
                  </a:txBody>
                  <a:tcPr marL="81345" marR="40673" marT="40673" marB="40673">
                    <a:lnL w="28575"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extLst>
                  <a:ext uri="{0D108BD9-81ED-4DB2-BD59-A6C34878D82A}">
                    <a16:rowId xmlns:a16="http://schemas.microsoft.com/office/drawing/2014/main" val="10007"/>
                  </a:ext>
                </a:extLst>
              </a:tr>
              <a:tr h="260031">
                <a:tc>
                  <a:txBody>
                    <a:bodyPr/>
                    <a:lstStyle/>
                    <a:p>
                      <a:pPr algn="r"/>
                      <a:r>
                        <a:rPr lang="en-US" sz="1000" i="0">
                          <a:solidFill>
                            <a:schemeClr val="tx1"/>
                          </a:solidFill>
                          <a:latin typeface="Arial" panose="020B0604020202020204" pitchFamily="34" charset="0"/>
                          <a:cs typeface="Arial" panose="020B0604020202020204" pitchFamily="34" charset="0"/>
                        </a:rPr>
                        <a:t>Diastolic</a:t>
                      </a:r>
                      <a:r>
                        <a:rPr lang="en-US" sz="1000" i="0" baseline="0">
                          <a:solidFill>
                            <a:schemeClr val="tx1"/>
                          </a:solidFill>
                          <a:latin typeface="Arial" panose="020B0604020202020204" pitchFamily="34" charset="0"/>
                          <a:cs typeface="Arial" panose="020B0604020202020204" pitchFamily="34" charset="0"/>
                        </a:rPr>
                        <a:t> Blood Pressure</a:t>
                      </a:r>
                      <a:endParaRPr lang="en-US" sz="1000" i="0">
                        <a:solidFill>
                          <a:schemeClr val="tx1"/>
                        </a:solidFill>
                        <a:latin typeface="Arial" panose="020B0604020202020204" pitchFamily="34" charset="0"/>
                        <a:cs typeface="Arial" panose="020B0604020202020204" pitchFamily="34" charset="0"/>
                      </a:endParaRPr>
                    </a:p>
                  </a:txBody>
                  <a:tcPr marL="0" marR="81345" marT="20337" marB="20337" anchor="ctr">
                    <a:lnL w="6350"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prstClr val="white"/>
                      </a:solidFill>
                      <a:prstDash val="solid"/>
                      <a:round/>
                      <a:headEnd type="none" w="med" len="med"/>
                      <a:tailEnd type="none" w="med" len="med"/>
                    </a:lnB>
                    <a:noFill/>
                  </a:tcPr>
                </a:tc>
                <a:tc>
                  <a:txBody>
                    <a:bodyPr/>
                    <a:lstStyle/>
                    <a:p>
                      <a:pPr algn="ctr"/>
                      <a:r>
                        <a:rPr lang="en-US" sz="1000" b="0" dirty="0">
                          <a:solidFill>
                            <a:srgbClr val="60A423"/>
                          </a:solidFill>
                          <a:latin typeface="Arial" panose="020B0604020202020204" pitchFamily="34" charset="0"/>
                          <a:cs typeface="Arial" panose="020B0604020202020204" pitchFamily="34" charset="0"/>
                        </a:rPr>
                        <a:t>75.7</a:t>
                      </a:r>
                    </a:p>
                  </a:txBody>
                  <a:tcPr marL="81345" marR="40673" marT="40673" marB="40673">
                    <a:lnL w="6350"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000" b="0" dirty="0">
                          <a:solidFill>
                            <a:srgbClr val="0070C0"/>
                          </a:solidFill>
                          <a:latin typeface="Arial" panose="020B0604020202020204" pitchFamily="34" charset="0"/>
                          <a:cs typeface="Arial" panose="020B0604020202020204" pitchFamily="34" charset="0"/>
                        </a:rPr>
                        <a:t>72.8</a:t>
                      </a:r>
                    </a:p>
                  </a:txBody>
                  <a:tcPr marL="81345" marR="40673" marT="40673" marB="40673">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000" b="0" dirty="0">
                          <a:solidFill>
                            <a:srgbClr val="88027F"/>
                          </a:solidFill>
                          <a:latin typeface="Arial" panose="020B0604020202020204" pitchFamily="34" charset="0"/>
                          <a:cs typeface="Arial" panose="020B0604020202020204" pitchFamily="34" charset="0"/>
                        </a:rPr>
                        <a:t>-3.9%</a:t>
                      </a:r>
                    </a:p>
                  </a:txBody>
                  <a:tcPr marL="81345" marR="40673" marT="40673" marB="40673">
                    <a:lnL w="28575"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extLst>
                  <a:ext uri="{0D108BD9-81ED-4DB2-BD59-A6C34878D82A}">
                    <a16:rowId xmlns:a16="http://schemas.microsoft.com/office/drawing/2014/main" val="10008"/>
                  </a:ext>
                </a:extLst>
              </a:tr>
              <a:tr h="260031">
                <a:tc>
                  <a:txBody>
                    <a:bodyPr/>
                    <a:lstStyle/>
                    <a:p>
                      <a:pPr algn="r"/>
                      <a:r>
                        <a:rPr lang="en-US" sz="1000" i="0">
                          <a:solidFill>
                            <a:schemeClr val="tx1"/>
                          </a:solidFill>
                          <a:latin typeface="Arial" panose="020B0604020202020204" pitchFamily="34" charset="0"/>
                          <a:cs typeface="Arial" panose="020B0604020202020204" pitchFamily="34" charset="0"/>
                        </a:rPr>
                        <a:t>HbA1c</a:t>
                      </a:r>
                    </a:p>
                  </a:txBody>
                  <a:tcPr marL="0" marR="81345" marT="20337" marB="20337" anchor="ctr">
                    <a:lnL w="6350"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prstClr val="white"/>
                      </a:solidFill>
                      <a:prstDash val="solid"/>
                      <a:round/>
                      <a:headEnd type="none" w="med" len="med"/>
                      <a:tailEnd type="none" w="med" len="med"/>
                    </a:lnB>
                    <a:noFill/>
                  </a:tcPr>
                </a:tc>
                <a:tc>
                  <a:txBody>
                    <a:bodyPr/>
                    <a:lstStyle/>
                    <a:p>
                      <a:pPr algn="ctr"/>
                      <a:r>
                        <a:rPr lang="en-US" sz="1000" b="0" dirty="0">
                          <a:solidFill>
                            <a:srgbClr val="60A423"/>
                          </a:solidFill>
                          <a:latin typeface="Arial" panose="020B0604020202020204" pitchFamily="34" charset="0"/>
                          <a:cs typeface="Arial" panose="020B0604020202020204" pitchFamily="34" charset="0"/>
                        </a:rPr>
                        <a:t>6.1</a:t>
                      </a:r>
                    </a:p>
                  </a:txBody>
                  <a:tcPr marL="81345" marR="40673" marT="40673" marB="40673">
                    <a:lnL w="6350"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000" b="0" dirty="0">
                          <a:solidFill>
                            <a:srgbClr val="0070C0"/>
                          </a:solidFill>
                          <a:latin typeface="Arial" panose="020B0604020202020204" pitchFamily="34" charset="0"/>
                          <a:cs typeface="Arial" panose="020B0604020202020204" pitchFamily="34" charset="0"/>
                        </a:rPr>
                        <a:t>5.9</a:t>
                      </a:r>
                    </a:p>
                  </a:txBody>
                  <a:tcPr marL="81345" marR="40673" marT="40673" marB="40673">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000" b="0" dirty="0">
                          <a:solidFill>
                            <a:srgbClr val="88027F"/>
                          </a:solidFill>
                          <a:latin typeface="Arial" panose="020B0604020202020204" pitchFamily="34" charset="0"/>
                          <a:cs typeface="Arial" panose="020B0604020202020204" pitchFamily="34" charset="0"/>
                        </a:rPr>
                        <a:t>-2.8%</a:t>
                      </a:r>
                    </a:p>
                  </a:txBody>
                  <a:tcPr marL="81345" marR="40673" marT="40673" marB="40673">
                    <a:lnL w="28575"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extLst>
                  <a:ext uri="{0D108BD9-81ED-4DB2-BD59-A6C34878D82A}">
                    <a16:rowId xmlns:a16="http://schemas.microsoft.com/office/drawing/2014/main" val="10009"/>
                  </a:ext>
                </a:extLst>
              </a:tr>
              <a:tr h="260031">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000" i="0">
                          <a:solidFill>
                            <a:schemeClr val="tx1"/>
                          </a:solidFill>
                          <a:latin typeface="Arial" panose="020B0604020202020204" pitchFamily="34" charset="0"/>
                          <a:cs typeface="Arial" panose="020B0604020202020204" pitchFamily="34" charset="0"/>
                        </a:rPr>
                        <a:t>Depression Score (CESD)</a:t>
                      </a:r>
                    </a:p>
                  </a:txBody>
                  <a:tcPr marL="0" marR="81345" marT="20337" marB="20337" anchor="ctr">
                    <a:lnL w="6350"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prstClr val="white"/>
                      </a:solidFill>
                      <a:prstDash val="solid"/>
                      <a:round/>
                      <a:headEnd type="none" w="med" len="med"/>
                      <a:tailEnd type="none" w="med" len="med"/>
                    </a:lnB>
                    <a:noFill/>
                  </a:tcPr>
                </a:tc>
                <a:tc>
                  <a:txBody>
                    <a:bodyPr/>
                    <a:lstStyle/>
                    <a:p>
                      <a:pPr algn="ctr"/>
                      <a:r>
                        <a:rPr lang="en-US" sz="1000" b="0" dirty="0">
                          <a:solidFill>
                            <a:srgbClr val="60A423"/>
                          </a:solidFill>
                          <a:latin typeface="Arial" panose="020B0604020202020204" pitchFamily="34" charset="0"/>
                          <a:cs typeface="Arial" panose="020B0604020202020204" pitchFamily="34" charset="0"/>
                        </a:rPr>
                        <a:t>11.2</a:t>
                      </a:r>
                    </a:p>
                  </a:txBody>
                  <a:tcPr marL="81345" marR="40673" marT="40673" marB="40673">
                    <a:lnL w="6350"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000" b="0" dirty="0">
                          <a:solidFill>
                            <a:srgbClr val="0070C0"/>
                          </a:solidFill>
                          <a:latin typeface="Arial" panose="020B0604020202020204" pitchFamily="34" charset="0"/>
                          <a:cs typeface="Arial" panose="020B0604020202020204" pitchFamily="34" charset="0"/>
                        </a:rPr>
                        <a:t>7.3</a:t>
                      </a:r>
                    </a:p>
                  </a:txBody>
                  <a:tcPr marL="81345" marR="40673" marT="40673" marB="40673">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000" b="0" dirty="0">
                          <a:solidFill>
                            <a:srgbClr val="88027F"/>
                          </a:solidFill>
                          <a:latin typeface="Arial" panose="020B0604020202020204" pitchFamily="34" charset="0"/>
                          <a:cs typeface="Arial" panose="020B0604020202020204" pitchFamily="34" charset="0"/>
                        </a:rPr>
                        <a:t>-34.6%</a:t>
                      </a:r>
                    </a:p>
                  </a:txBody>
                  <a:tcPr marL="81345" marR="40673" marT="40673" marB="40673">
                    <a:lnL w="28575"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extLst>
                  <a:ext uri="{0D108BD9-81ED-4DB2-BD59-A6C34878D82A}">
                    <a16:rowId xmlns:a16="http://schemas.microsoft.com/office/drawing/2014/main" val="10010"/>
                  </a:ext>
                </a:extLst>
              </a:tr>
              <a:tr h="260031">
                <a:tc>
                  <a:txBody>
                    <a:bodyPr/>
                    <a:lstStyle/>
                    <a:p>
                      <a:pPr algn="r"/>
                      <a:r>
                        <a:rPr lang="en-US" sz="1000" i="0">
                          <a:solidFill>
                            <a:schemeClr val="tx1"/>
                          </a:solidFill>
                          <a:latin typeface="Arial" panose="020B0604020202020204" pitchFamily="34" charset="0"/>
                          <a:cs typeface="Arial" panose="020B0604020202020204" pitchFamily="34" charset="0"/>
                        </a:rPr>
                        <a:t>Exercise Capacity (Mets)</a:t>
                      </a:r>
                    </a:p>
                  </a:txBody>
                  <a:tcPr marL="0" marR="81345" marT="20337" marB="20337" anchor="ctr">
                    <a:lnL w="6350"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prstClr val="white"/>
                      </a:solidFill>
                      <a:prstDash val="solid"/>
                      <a:round/>
                      <a:headEnd type="none" w="med" len="med"/>
                      <a:tailEnd type="none" w="med" len="med"/>
                    </a:lnB>
                    <a:noFill/>
                  </a:tcPr>
                </a:tc>
                <a:tc>
                  <a:txBody>
                    <a:bodyPr/>
                    <a:lstStyle/>
                    <a:p>
                      <a:pPr algn="ctr"/>
                      <a:r>
                        <a:rPr lang="en-US" sz="1000" b="0" dirty="0">
                          <a:solidFill>
                            <a:srgbClr val="60A423"/>
                          </a:solidFill>
                          <a:latin typeface="Arial" panose="020B0604020202020204" pitchFamily="34" charset="0"/>
                          <a:cs typeface="Arial" panose="020B0604020202020204" pitchFamily="34" charset="0"/>
                        </a:rPr>
                        <a:t>3.8</a:t>
                      </a:r>
                    </a:p>
                  </a:txBody>
                  <a:tcPr marL="81345" marR="40673" marT="40673" marB="40673">
                    <a:lnL w="6350"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000" b="0" dirty="0">
                          <a:solidFill>
                            <a:srgbClr val="0070C0"/>
                          </a:solidFill>
                          <a:latin typeface="Arial" panose="020B0604020202020204" pitchFamily="34" charset="0"/>
                          <a:cs typeface="Arial" panose="020B0604020202020204" pitchFamily="34" charset="0"/>
                        </a:rPr>
                        <a:t>5.3</a:t>
                      </a:r>
                    </a:p>
                  </a:txBody>
                  <a:tcPr marL="81345" marR="40673" marT="40673" marB="40673">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000" b="0" dirty="0">
                          <a:solidFill>
                            <a:srgbClr val="88027F"/>
                          </a:solidFill>
                          <a:latin typeface="Arial" panose="020B0604020202020204" pitchFamily="34" charset="0"/>
                          <a:cs typeface="Arial" panose="020B0604020202020204" pitchFamily="34" charset="0"/>
                        </a:rPr>
                        <a:t>+39.5%</a:t>
                      </a:r>
                    </a:p>
                  </a:txBody>
                  <a:tcPr marL="81345" marR="40673" marT="40673" marB="40673">
                    <a:lnL w="28575"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extLst>
                  <a:ext uri="{0D108BD9-81ED-4DB2-BD59-A6C34878D82A}">
                    <a16:rowId xmlns:a16="http://schemas.microsoft.com/office/drawing/2014/main" val="10011"/>
                  </a:ext>
                </a:extLst>
              </a:tr>
            </a:tbl>
          </a:graphicData>
        </a:graphic>
      </p:graphicFrame>
      <p:sp>
        <p:nvSpPr>
          <p:cNvPr id="11" name="TextBox 10"/>
          <p:cNvSpPr txBox="1"/>
          <p:nvPr/>
        </p:nvSpPr>
        <p:spPr>
          <a:xfrm>
            <a:off x="1816100" y="3773098"/>
            <a:ext cx="4736461" cy="215123"/>
          </a:xfrm>
          <a:prstGeom prst="rect">
            <a:avLst/>
          </a:prstGeom>
          <a:noFill/>
        </p:spPr>
        <p:txBody>
          <a:bodyPr wrap="square" rtlCol="0">
            <a:spAutoFit/>
          </a:bodyPr>
          <a:lstStyle/>
          <a:p>
            <a:pPr algn="ctr" defTabSz="183564" hangingPunct="0">
              <a:defRPr/>
            </a:pPr>
            <a:r>
              <a:rPr lang="en-US" sz="798" kern="0" dirty="0">
                <a:solidFill>
                  <a:prstClr val="black"/>
                </a:solidFill>
                <a:latin typeface="Arial" panose="020B0604020202020204" pitchFamily="34" charset="0"/>
                <a:cs typeface="Arial" panose="020B0604020202020204" pitchFamily="34" charset="0"/>
                <a:sym typeface="Proxima Nova"/>
              </a:rPr>
              <a:t>*Data is based off completion thru Q3 2022 quarterly report, N = 432 participants.   ** N = 38</a:t>
            </a:r>
            <a:endParaRPr lang="en-US" sz="798" kern="0" dirty="0">
              <a:solidFill>
                <a:srgbClr val="FF0000"/>
              </a:solidFill>
              <a:latin typeface="Arial" panose="020B0604020202020204" pitchFamily="34" charset="0"/>
              <a:cs typeface="Arial" panose="020B0604020202020204" pitchFamily="34" charset="0"/>
              <a:sym typeface="Proxima Nova"/>
            </a:endParaRPr>
          </a:p>
        </p:txBody>
      </p:sp>
      <p:sp>
        <p:nvSpPr>
          <p:cNvPr id="12" name="Rectangle: Rounded Corners 11">
            <a:extLst>
              <a:ext uri="{FF2B5EF4-FFF2-40B4-BE49-F238E27FC236}">
                <a16:creationId xmlns:a16="http://schemas.microsoft.com/office/drawing/2014/main" id="{4B4B5CE3-4DD9-4B78-80B7-423B376DCF3C}"/>
              </a:ext>
            </a:extLst>
          </p:cNvPr>
          <p:cNvSpPr/>
          <p:nvPr/>
        </p:nvSpPr>
        <p:spPr>
          <a:xfrm>
            <a:off x="391629" y="3110472"/>
            <a:ext cx="1288389" cy="517143"/>
          </a:xfrm>
          <a:prstGeom prst="roundRect">
            <a:avLst/>
          </a:prstGeom>
          <a:solidFill>
            <a:sysClr val="window" lastClr="FFFFFF"/>
          </a:solidFill>
          <a:ln w="12700" cap="flat" cmpd="sng" algn="ctr">
            <a:solidFill>
              <a:srgbClr val="1A2A59"/>
            </a:solidFill>
            <a:prstDash val="solid"/>
            <a:miter lim="800000"/>
          </a:ln>
          <a:effectLst/>
        </p:spPr>
        <p:txBody>
          <a:bodyPr rtlCol="0" anchor="ctr"/>
          <a:lstStyle/>
          <a:p>
            <a:pPr algn="ctr" defTabSz="406748">
              <a:defRPr/>
            </a:pPr>
            <a:r>
              <a:rPr lang="en-US" sz="998" kern="0" dirty="0">
                <a:solidFill>
                  <a:prstClr val="black"/>
                </a:solidFill>
                <a:latin typeface="Arial" panose="020B0604020202020204" pitchFamily="34" charset="0"/>
                <a:cs typeface="Arial" panose="020B0604020202020204" pitchFamily="34" charset="0"/>
                <a:sym typeface="Proxima Nova"/>
              </a:rPr>
              <a:t>50% reduction in reported angina**</a:t>
            </a:r>
          </a:p>
        </p:txBody>
      </p:sp>
      <p:sp>
        <p:nvSpPr>
          <p:cNvPr id="13" name="Rectangle: Rounded Corners 12">
            <a:extLst>
              <a:ext uri="{FF2B5EF4-FFF2-40B4-BE49-F238E27FC236}">
                <a16:creationId xmlns:a16="http://schemas.microsoft.com/office/drawing/2014/main" id="{E2B7C956-D5A2-463D-B7D7-679726A62E7B}"/>
              </a:ext>
            </a:extLst>
          </p:cNvPr>
          <p:cNvSpPr/>
          <p:nvPr/>
        </p:nvSpPr>
        <p:spPr>
          <a:xfrm>
            <a:off x="391629" y="735649"/>
            <a:ext cx="1618085" cy="2097505"/>
          </a:xfrm>
          <a:prstGeom prst="roundRect">
            <a:avLst/>
          </a:prstGeom>
          <a:solidFill>
            <a:sysClr val="window" lastClr="FFFFFF"/>
          </a:solidFill>
          <a:ln w="12700" cap="flat" cmpd="sng" algn="ctr">
            <a:solidFill>
              <a:srgbClr val="1A2A59"/>
            </a:solidFill>
            <a:prstDash val="solid"/>
            <a:miter lim="800000"/>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406748" hangingPunct="0">
              <a:defRPr/>
            </a:pPr>
            <a:r>
              <a:rPr lang="en-US" sz="998" kern="0" dirty="0">
                <a:solidFill>
                  <a:srgbClr val="000000"/>
                </a:solidFill>
                <a:latin typeface="Arial" panose="020B0604020202020204" pitchFamily="34" charset="0"/>
                <a:cs typeface="Arial" panose="020B0604020202020204" pitchFamily="34" charset="0"/>
                <a:sym typeface="Proxima Nova"/>
              </a:rPr>
              <a:t>In addition to these results, many participants reduced or discontinued medications to lower BP, lipids, and blood sugar with approval of their physicians. </a:t>
            </a:r>
          </a:p>
          <a:p>
            <a:pPr algn="ctr" defTabSz="406748" hangingPunct="0">
              <a:defRPr/>
            </a:pPr>
            <a:endParaRPr lang="en-US" sz="998" kern="0" dirty="0">
              <a:solidFill>
                <a:srgbClr val="000000"/>
              </a:solidFill>
              <a:latin typeface="Arial" panose="020B0604020202020204" pitchFamily="34" charset="0"/>
              <a:cs typeface="Arial" panose="020B0604020202020204" pitchFamily="34" charset="0"/>
              <a:sym typeface="Proxima Nova"/>
            </a:endParaRPr>
          </a:p>
          <a:p>
            <a:pPr algn="ctr" defTabSz="406748" hangingPunct="0">
              <a:defRPr/>
            </a:pPr>
            <a:r>
              <a:rPr lang="en-US" sz="998" kern="0" dirty="0">
                <a:solidFill>
                  <a:srgbClr val="000000"/>
                </a:solidFill>
                <a:latin typeface="Arial" panose="020B0604020202020204" pitchFamily="34" charset="0"/>
                <a:cs typeface="Arial" panose="020B0604020202020204" pitchFamily="34" charset="0"/>
                <a:sym typeface="Proxima Nova"/>
              </a:rPr>
              <a:t>These improvements would have been even greater if medications were unchanged.</a:t>
            </a:r>
            <a:endParaRPr lang="en-US" sz="998" kern="0" dirty="0">
              <a:solidFill>
                <a:prstClr val="black"/>
              </a:solidFill>
              <a:latin typeface="Arial" panose="020B0604020202020204" pitchFamily="34" charset="0"/>
              <a:cs typeface="Arial" panose="020B0604020202020204" pitchFamily="34" charset="0"/>
              <a:sym typeface="Proxima Nova"/>
            </a:endParaRPr>
          </a:p>
        </p:txBody>
      </p:sp>
      <p:cxnSp>
        <p:nvCxnSpPr>
          <p:cNvPr id="15" name="Straight Connector 14">
            <a:extLst>
              <a:ext uri="{FF2B5EF4-FFF2-40B4-BE49-F238E27FC236}">
                <a16:creationId xmlns:a16="http://schemas.microsoft.com/office/drawing/2014/main" id="{1B75877D-15DB-48DD-804F-6BE4C414C652}"/>
              </a:ext>
            </a:extLst>
          </p:cNvPr>
          <p:cNvCxnSpPr>
            <a:cxnSpLocks/>
          </p:cNvCxnSpPr>
          <p:nvPr/>
        </p:nvCxnSpPr>
        <p:spPr>
          <a:xfrm>
            <a:off x="901700" y="368300"/>
            <a:ext cx="5257800" cy="0"/>
          </a:xfrm>
          <a:prstGeom prst="line">
            <a:avLst/>
          </a:prstGeom>
        </p:spPr>
        <p:style>
          <a:lnRef idx="1">
            <a:schemeClr val="dk1"/>
          </a:lnRef>
          <a:fillRef idx="0">
            <a:schemeClr val="dk1"/>
          </a:fillRef>
          <a:effectRef idx="0">
            <a:schemeClr val="dk1"/>
          </a:effectRef>
          <a:fontRef idx="minor">
            <a:schemeClr val="tx1"/>
          </a:fontRef>
        </p:style>
      </p:cxnSp>
      <p:sp>
        <p:nvSpPr>
          <p:cNvPr id="8" name="Title 1">
            <a:extLst>
              <a:ext uri="{FF2B5EF4-FFF2-40B4-BE49-F238E27FC236}">
                <a16:creationId xmlns:a16="http://schemas.microsoft.com/office/drawing/2014/main" id="{B1EEF9B3-9E7F-48A5-B8E1-13D3E4FA927C}"/>
              </a:ext>
            </a:extLst>
          </p:cNvPr>
          <p:cNvSpPr txBox="1">
            <a:spLocks/>
          </p:cNvSpPr>
          <p:nvPr/>
        </p:nvSpPr>
        <p:spPr>
          <a:xfrm>
            <a:off x="101600" y="-42019"/>
            <a:ext cx="6858000" cy="494609"/>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Autofit/>
          </a:bodyPr>
          <a:lstStyle>
            <a:lvl1pPr marL="0" marR="0" indent="0" algn="l" defTabSz="246080" rtl="0" latinLnBrk="0">
              <a:lnSpc>
                <a:spcPct val="100000"/>
              </a:lnSpc>
              <a:spcBef>
                <a:spcPts val="0"/>
              </a:spcBef>
              <a:spcAft>
                <a:spcPts val="0"/>
              </a:spcAft>
              <a:buClrTx/>
              <a:buSzTx/>
              <a:buFontTx/>
              <a:buNone/>
              <a:tabLst/>
              <a:defRPr sz="2206" b="1" i="0" u="none" strike="noStrike" cap="none" spc="0" baseline="0">
                <a:ln>
                  <a:noFill/>
                </a:ln>
                <a:solidFill>
                  <a:srgbClr val="000000"/>
                </a:solidFill>
                <a:uFillTx/>
                <a:latin typeface="Arial" charset="0"/>
                <a:ea typeface="Arial" charset="0"/>
                <a:cs typeface="Arial" charset="0"/>
                <a:sym typeface="Proxima Nova Extrabold"/>
              </a:defRPr>
            </a:lvl1pPr>
            <a:lvl2pPr marL="0" marR="0" indent="68145" algn="l" defTabSz="246080" rtl="0" latinLnBrk="0">
              <a:lnSpc>
                <a:spcPct val="100000"/>
              </a:lnSpc>
              <a:spcBef>
                <a:spcPts val="0"/>
              </a:spcBef>
              <a:spcAft>
                <a:spcPts val="0"/>
              </a:spcAft>
              <a:buClrTx/>
              <a:buSzTx/>
              <a:buFontTx/>
              <a:buNone/>
              <a:tabLst/>
              <a:defRPr sz="2206" b="0" i="0" u="none" strike="noStrike" cap="none" spc="0" baseline="0">
                <a:ln>
                  <a:noFill/>
                </a:ln>
                <a:solidFill>
                  <a:srgbClr val="000000"/>
                </a:solidFill>
                <a:uFillTx/>
                <a:latin typeface="+mn-lt"/>
                <a:ea typeface="+mn-ea"/>
                <a:cs typeface="+mn-cs"/>
                <a:sym typeface="Proxima Nova Extrabold"/>
              </a:defRPr>
            </a:lvl2pPr>
            <a:lvl3pPr marL="0" marR="0" indent="136291" algn="l" defTabSz="246080" rtl="0" latinLnBrk="0">
              <a:lnSpc>
                <a:spcPct val="100000"/>
              </a:lnSpc>
              <a:spcBef>
                <a:spcPts val="0"/>
              </a:spcBef>
              <a:spcAft>
                <a:spcPts val="0"/>
              </a:spcAft>
              <a:buClrTx/>
              <a:buSzTx/>
              <a:buFontTx/>
              <a:buNone/>
              <a:tabLst/>
              <a:defRPr sz="2206" b="0" i="0" u="none" strike="noStrike" cap="none" spc="0" baseline="0">
                <a:ln>
                  <a:noFill/>
                </a:ln>
                <a:solidFill>
                  <a:srgbClr val="000000"/>
                </a:solidFill>
                <a:uFillTx/>
                <a:latin typeface="+mn-lt"/>
                <a:ea typeface="+mn-ea"/>
                <a:cs typeface="+mn-cs"/>
                <a:sym typeface="Proxima Nova Extrabold"/>
              </a:defRPr>
            </a:lvl3pPr>
            <a:lvl4pPr marL="0" marR="0" indent="204436" algn="l" defTabSz="246080" rtl="0" latinLnBrk="0">
              <a:lnSpc>
                <a:spcPct val="100000"/>
              </a:lnSpc>
              <a:spcBef>
                <a:spcPts val="0"/>
              </a:spcBef>
              <a:spcAft>
                <a:spcPts val="0"/>
              </a:spcAft>
              <a:buClrTx/>
              <a:buSzTx/>
              <a:buFontTx/>
              <a:buNone/>
              <a:tabLst/>
              <a:defRPr sz="2206" b="0" i="0" u="none" strike="noStrike" cap="none" spc="0" baseline="0">
                <a:ln>
                  <a:noFill/>
                </a:ln>
                <a:solidFill>
                  <a:srgbClr val="000000"/>
                </a:solidFill>
                <a:uFillTx/>
                <a:latin typeface="+mn-lt"/>
                <a:ea typeface="+mn-ea"/>
                <a:cs typeface="+mn-cs"/>
                <a:sym typeface="Proxima Nova Extrabold"/>
              </a:defRPr>
            </a:lvl4pPr>
            <a:lvl5pPr marL="0" marR="0" indent="272582" algn="l" defTabSz="246080" rtl="0" latinLnBrk="0">
              <a:lnSpc>
                <a:spcPct val="100000"/>
              </a:lnSpc>
              <a:spcBef>
                <a:spcPts val="0"/>
              </a:spcBef>
              <a:spcAft>
                <a:spcPts val="0"/>
              </a:spcAft>
              <a:buClrTx/>
              <a:buSzTx/>
              <a:buFontTx/>
              <a:buNone/>
              <a:tabLst/>
              <a:defRPr sz="2206" b="0" i="0" u="none" strike="noStrike" cap="none" spc="0" baseline="0">
                <a:ln>
                  <a:noFill/>
                </a:ln>
                <a:solidFill>
                  <a:srgbClr val="000000"/>
                </a:solidFill>
                <a:uFillTx/>
                <a:latin typeface="+mn-lt"/>
                <a:ea typeface="+mn-ea"/>
                <a:cs typeface="+mn-cs"/>
                <a:sym typeface="Proxima Nova Extrabold"/>
              </a:defRPr>
            </a:lvl5pPr>
            <a:lvl6pPr marL="0" marR="0" indent="340727" algn="l" defTabSz="246080" rtl="0" latinLnBrk="0">
              <a:lnSpc>
                <a:spcPct val="100000"/>
              </a:lnSpc>
              <a:spcBef>
                <a:spcPts val="0"/>
              </a:spcBef>
              <a:spcAft>
                <a:spcPts val="0"/>
              </a:spcAft>
              <a:buClrTx/>
              <a:buSzTx/>
              <a:buFontTx/>
              <a:buNone/>
              <a:tabLst/>
              <a:defRPr sz="2206" b="0" i="0" u="none" strike="noStrike" cap="none" spc="0" baseline="0">
                <a:ln>
                  <a:noFill/>
                </a:ln>
                <a:solidFill>
                  <a:srgbClr val="000000"/>
                </a:solidFill>
                <a:uFillTx/>
                <a:latin typeface="+mn-lt"/>
                <a:ea typeface="+mn-ea"/>
                <a:cs typeface="+mn-cs"/>
                <a:sym typeface="Proxima Nova Extrabold"/>
              </a:defRPr>
            </a:lvl6pPr>
            <a:lvl7pPr marL="0" marR="0" indent="408873" algn="l" defTabSz="246080" rtl="0" latinLnBrk="0">
              <a:lnSpc>
                <a:spcPct val="100000"/>
              </a:lnSpc>
              <a:spcBef>
                <a:spcPts val="0"/>
              </a:spcBef>
              <a:spcAft>
                <a:spcPts val="0"/>
              </a:spcAft>
              <a:buClrTx/>
              <a:buSzTx/>
              <a:buFontTx/>
              <a:buNone/>
              <a:tabLst/>
              <a:defRPr sz="2206" b="0" i="0" u="none" strike="noStrike" cap="none" spc="0" baseline="0">
                <a:ln>
                  <a:noFill/>
                </a:ln>
                <a:solidFill>
                  <a:srgbClr val="000000"/>
                </a:solidFill>
                <a:uFillTx/>
                <a:latin typeface="+mn-lt"/>
                <a:ea typeface="+mn-ea"/>
                <a:cs typeface="+mn-cs"/>
                <a:sym typeface="Proxima Nova Extrabold"/>
              </a:defRPr>
            </a:lvl7pPr>
            <a:lvl8pPr marL="0" marR="0" indent="477018" algn="l" defTabSz="246080" rtl="0" latinLnBrk="0">
              <a:lnSpc>
                <a:spcPct val="100000"/>
              </a:lnSpc>
              <a:spcBef>
                <a:spcPts val="0"/>
              </a:spcBef>
              <a:spcAft>
                <a:spcPts val="0"/>
              </a:spcAft>
              <a:buClrTx/>
              <a:buSzTx/>
              <a:buFontTx/>
              <a:buNone/>
              <a:tabLst/>
              <a:defRPr sz="2206" b="0" i="0" u="none" strike="noStrike" cap="none" spc="0" baseline="0">
                <a:ln>
                  <a:noFill/>
                </a:ln>
                <a:solidFill>
                  <a:srgbClr val="000000"/>
                </a:solidFill>
                <a:uFillTx/>
                <a:latin typeface="+mn-lt"/>
                <a:ea typeface="+mn-ea"/>
                <a:cs typeface="+mn-cs"/>
                <a:sym typeface="Proxima Nova Extrabold"/>
              </a:defRPr>
            </a:lvl8pPr>
            <a:lvl9pPr marL="0" marR="0" indent="545163" algn="l" defTabSz="246080" rtl="0" latinLnBrk="0">
              <a:lnSpc>
                <a:spcPct val="100000"/>
              </a:lnSpc>
              <a:spcBef>
                <a:spcPts val="0"/>
              </a:spcBef>
              <a:spcAft>
                <a:spcPts val="0"/>
              </a:spcAft>
              <a:buClrTx/>
              <a:buSzTx/>
              <a:buFontTx/>
              <a:buNone/>
              <a:tabLst/>
              <a:defRPr sz="2206" b="0" i="0" u="none" strike="noStrike" cap="none" spc="0" baseline="0">
                <a:ln>
                  <a:noFill/>
                </a:ln>
                <a:solidFill>
                  <a:srgbClr val="000000"/>
                </a:solidFill>
                <a:uFillTx/>
                <a:latin typeface="+mn-lt"/>
                <a:ea typeface="+mn-ea"/>
                <a:cs typeface="+mn-cs"/>
                <a:sym typeface="Proxima Nova Extrabold"/>
              </a:defRPr>
            </a:lvl9pPr>
          </a:lstStyle>
          <a:p>
            <a:pPr algn="ctr"/>
            <a:r>
              <a:rPr lang="en-US" sz="1800" kern="0" dirty="0">
                <a:solidFill>
                  <a:srgbClr val="002060"/>
                </a:solidFill>
                <a:latin typeface="Proxima Nova" panose="02000506030000020004" pitchFamily="50" charset="0"/>
              </a:rPr>
              <a:t>UCLA HEALTH: ORNISH OUTCOMES, Q3 2022*</a:t>
            </a:r>
          </a:p>
        </p:txBody>
      </p:sp>
    </p:spTree>
    <p:extLst>
      <p:ext uri="{BB962C8B-B14F-4D97-AF65-F5344CB8AC3E}">
        <p14:creationId xmlns:p14="http://schemas.microsoft.com/office/powerpoint/2010/main" val="115914777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nvGraphicFramePr>
        <p:xfrm>
          <a:off x="1745063" y="735648"/>
          <a:ext cx="4988260" cy="2891965"/>
        </p:xfrm>
        <a:graphic>
          <a:graphicData uri="http://schemas.openxmlformats.org/drawingml/2006/table">
            <a:tbl>
              <a:tblPr firstRow="1" bandRow="1">
                <a:tableStyleId>{B301B821-A1FF-4177-AEE7-76D212191A09}</a:tableStyleId>
              </a:tblPr>
              <a:tblGrid>
                <a:gridCol w="1900291">
                  <a:extLst>
                    <a:ext uri="{9D8B030D-6E8A-4147-A177-3AD203B41FA5}">
                      <a16:colId xmlns:a16="http://schemas.microsoft.com/office/drawing/2014/main" val="20000"/>
                    </a:ext>
                  </a:extLst>
                </a:gridCol>
                <a:gridCol w="1029323">
                  <a:extLst>
                    <a:ext uri="{9D8B030D-6E8A-4147-A177-3AD203B41FA5}">
                      <a16:colId xmlns:a16="http://schemas.microsoft.com/office/drawing/2014/main" val="20001"/>
                    </a:ext>
                  </a:extLst>
                </a:gridCol>
                <a:gridCol w="1029323">
                  <a:extLst>
                    <a:ext uri="{9D8B030D-6E8A-4147-A177-3AD203B41FA5}">
                      <a16:colId xmlns:a16="http://schemas.microsoft.com/office/drawing/2014/main" val="20002"/>
                    </a:ext>
                  </a:extLst>
                </a:gridCol>
                <a:gridCol w="1029323">
                  <a:extLst>
                    <a:ext uri="{9D8B030D-6E8A-4147-A177-3AD203B41FA5}">
                      <a16:colId xmlns:a16="http://schemas.microsoft.com/office/drawing/2014/main" val="20003"/>
                    </a:ext>
                  </a:extLst>
                </a:gridCol>
              </a:tblGrid>
              <a:tr h="247964">
                <a:tc>
                  <a:txBody>
                    <a:bodyPr/>
                    <a:lstStyle/>
                    <a:p>
                      <a:endParaRPr lang="en-US" sz="1000" i="0" dirty="0">
                        <a:solidFill>
                          <a:schemeClr val="tx1"/>
                        </a:solidFill>
                        <a:latin typeface="Arial" panose="020B0604020202020204" pitchFamily="34" charset="0"/>
                        <a:cs typeface="Arial" panose="020B0604020202020204" pitchFamily="34" charset="0"/>
                      </a:endParaRPr>
                    </a:p>
                  </a:txBody>
                  <a:tcPr marL="40673" marR="40673" marT="20337" marB="20337">
                    <a:lnL w="6350"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noFill/>
                  </a:tcPr>
                </a:tc>
                <a:tc>
                  <a:txBody>
                    <a:bodyPr/>
                    <a:lstStyle/>
                    <a:p>
                      <a:pPr algn="ctr"/>
                      <a:r>
                        <a:rPr lang="en-US" sz="1000" b="0" i="0">
                          <a:latin typeface="Arial" panose="020B0604020202020204" pitchFamily="34" charset="0"/>
                          <a:cs typeface="Arial" panose="020B0604020202020204" pitchFamily="34" charset="0"/>
                        </a:rPr>
                        <a:t>Baseline</a:t>
                      </a:r>
                    </a:p>
                  </a:txBody>
                  <a:tcPr marL="81345" marR="40673" marT="40673" marB="40673" anchor="b">
                    <a:lnL w="6350"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prstClr val="white"/>
                      </a:solidFill>
                      <a:prstDash val="solid"/>
                      <a:round/>
                      <a:headEnd type="none" w="med" len="med"/>
                      <a:tailEnd type="none" w="med" len="med"/>
                    </a:lnB>
                    <a:solidFill>
                      <a:srgbClr val="6DB203"/>
                    </a:solidFill>
                  </a:tcPr>
                </a:tc>
                <a:tc>
                  <a:txBody>
                    <a:bodyPr/>
                    <a:lstStyle/>
                    <a:p>
                      <a:pPr algn="ctr"/>
                      <a:r>
                        <a:rPr lang="en-US" sz="1000" b="0" i="0">
                          <a:solidFill>
                            <a:schemeClr val="bg1"/>
                          </a:solidFill>
                          <a:latin typeface="Arial" panose="020B0604020202020204" pitchFamily="34" charset="0"/>
                          <a:cs typeface="Arial" panose="020B0604020202020204" pitchFamily="34" charset="0"/>
                        </a:rPr>
                        <a:t>9</a:t>
                      </a:r>
                      <a:r>
                        <a:rPr lang="en-US" sz="1000" b="0" i="0" baseline="0">
                          <a:solidFill>
                            <a:schemeClr val="bg1"/>
                          </a:solidFill>
                          <a:latin typeface="Arial" panose="020B0604020202020204" pitchFamily="34" charset="0"/>
                          <a:cs typeface="Arial" panose="020B0604020202020204" pitchFamily="34" charset="0"/>
                        </a:rPr>
                        <a:t> weeks</a:t>
                      </a:r>
                      <a:endParaRPr lang="en-US" sz="1000" b="0" i="0">
                        <a:solidFill>
                          <a:schemeClr val="bg1"/>
                        </a:solidFill>
                        <a:latin typeface="Arial" panose="020B0604020202020204" pitchFamily="34" charset="0"/>
                        <a:cs typeface="Arial" panose="020B0604020202020204" pitchFamily="34" charset="0"/>
                      </a:endParaRPr>
                    </a:p>
                  </a:txBody>
                  <a:tcPr marL="81345" marR="40673" marT="40673" marB="40673"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prstClr val="white"/>
                      </a:solidFill>
                      <a:prstDash val="solid"/>
                      <a:round/>
                      <a:headEnd type="none" w="med" len="med"/>
                      <a:tailEnd type="none" w="med" len="med"/>
                    </a:lnB>
                    <a:solidFill>
                      <a:srgbClr val="0070C0"/>
                    </a:solidFill>
                  </a:tcPr>
                </a:tc>
                <a:tc>
                  <a:txBody>
                    <a:bodyPr/>
                    <a:lstStyle/>
                    <a:p>
                      <a:pPr algn="ctr"/>
                      <a:r>
                        <a:rPr lang="en-US" sz="1000" b="0" i="0">
                          <a:latin typeface="Arial" panose="020B0604020202020204" pitchFamily="34" charset="0"/>
                          <a:cs typeface="Arial" panose="020B0604020202020204" pitchFamily="34" charset="0"/>
                        </a:rPr>
                        <a:t>Change</a:t>
                      </a:r>
                    </a:p>
                  </a:txBody>
                  <a:tcPr marL="81345" marR="40673" marT="40673" marB="40673" anchor="b">
                    <a:lnL w="28575"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prstClr val="white"/>
                      </a:solidFill>
                      <a:prstDash val="solid"/>
                      <a:round/>
                      <a:headEnd type="none" w="med" len="med"/>
                      <a:tailEnd type="none" w="med" len="med"/>
                    </a:lnB>
                    <a:solidFill>
                      <a:srgbClr val="88027F"/>
                    </a:solidFill>
                  </a:tcPr>
                </a:tc>
                <a:extLst>
                  <a:ext uri="{0D108BD9-81ED-4DB2-BD59-A6C34878D82A}">
                    <a16:rowId xmlns:a16="http://schemas.microsoft.com/office/drawing/2014/main" val="10000"/>
                  </a:ext>
                </a:extLst>
              </a:tr>
              <a:tr h="239109">
                <a:tc>
                  <a:txBody>
                    <a:bodyPr/>
                    <a:lstStyle/>
                    <a:p>
                      <a:pPr algn="r"/>
                      <a:r>
                        <a:rPr lang="en-US" sz="1000" i="0" dirty="0">
                          <a:solidFill>
                            <a:schemeClr val="tx1"/>
                          </a:solidFill>
                          <a:latin typeface="Arial" panose="020B0604020202020204" pitchFamily="34" charset="0"/>
                          <a:cs typeface="Arial" panose="020B0604020202020204" pitchFamily="34" charset="0"/>
                        </a:rPr>
                        <a:t>Weight Loss</a:t>
                      </a:r>
                    </a:p>
                  </a:txBody>
                  <a:tcPr marL="0" marR="81345" marT="20337" marB="20337" anchor="ctr">
                    <a:lnL w="6350"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6350" cap="flat" cmpd="sng" algn="ctr">
                      <a:solidFill>
                        <a:prstClr val="white"/>
                      </a:solidFill>
                      <a:prstDash val="solid"/>
                      <a:round/>
                      <a:headEnd type="none" w="med" len="med"/>
                      <a:tailEnd type="none" w="med" len="med"/>
                    </a:lnB>
                    <a:noFill/>
                  </a:tcPr>
                </a:tc>
                <a:tc>
                  <a:txBody>
                    <a:bodyPr/>
                    <a:lstStyle/>
                    <a:p>
                      <a:pPr algn="ctr"/>
                      <a:r>
                        <a:rPr lang="en-US" sz="1000" b="0" dirty="0">
                          <a:solidFill>
                            <a:srgbClr val="60A423"/>
                          </a:solidFill>
                          <a:latin typeface="Arial" panose="020B0604020202020204" pitchFamily="34" charset="0"/>
                          <a:cs typeface="Arial" panose="020B0604020202020204" pitchFamily="34" charset="0"/>
                        </a:rPr>
                        <a:t>199.4</a:t>
                      </a:r>
                    </a:p>
                  </a:txBody>
                  <a:tcPr marL="81345" marR="40673" marT="40673" marB="40673">
                    <a:lnL w="6350"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rgbClr val="0070C0"/>
                          </a:solidFill>
                          <a:latin typeface="Arial" panose="020B0604020202020204" pitchFamily="34" charset="0"/>
                          <a:cs typeface="Arial" panose="020B0604020202020204" pitchFamily="34" charset="0"/>
                        </a:rPr>
                        <a:t>190.1</a:t>
                      </a:r>
                      <a:endParaRPr lang="en-US" sz="1000" b="0" dirty="0">
                        <a:solidFill>
                          <a:srgbClr val="FF0000"/>
                        </a:solidFill>
                        <a:latin typeface="Arial" panose="020B0604020202020204" pitchFamily="34" charset="0"/>
                        <a:cs typeface="Arial" panose="020B0604020202020204" pitchFamily="34" charset="0"/>
                      </a:endParaRPr>
                    </a:p>
                  </a:txBody>
                  <a:tcPr marL="81345" marR="40673" marT="40673" marB="40673">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000" b="0" dirty="0">
                          <a:solidFill>
                            <a:srgbClr val="88027F"/>
                          </a:solidFill>
                          <a:latin typeface="Arial" panose="020B0604020202020204" pitchFamily="34" charset="0"/>
                          <a:cs typeface="Arial" panose="020B0604020202020204" pitchFamily="34" charset="0"/>
                        </a:rPr>
                        <a:t>-4.7%</a:t>
                      </a:r>
                    </a:p>
                  </a:txBody>
                  <a:tcPr marL="81345" marR="40673" marT="40673" marB="40673">
                    <a:lnL w="28575"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extLst>
                  <a:ext uri="{0D108BD9-81ED-4DB2-BD59-A6C34878D82A}">
                    <a16:rowId xmlns:a16="http://schemas.microsoft.com/office/drawing/2014/main" val="10001"/>
                  </a:ext>
                </a:extLst>
              </a:tr>
              <a:tr h="252911">
                <a:tc>
                  <a:txBody>
                    <a:bodyPr/>
                    <a:lstStyle/>
                    <a:p>
                      <a:pPr algn="r"/>
                      <a:r>
                        <a:rPr lang="en-US" sz="1000" i="0">
                          <a:solidFill>
                            <a:schemeClr val="tx1"/>
                          </a:solidFill>
                          <a:latin typeface="Arial" panose="020B0604020202020204" pitchFamily="34" charset="0"/>
                          <a:cs typeface="Arial" panose="020B0604020202020204" pitchFamily="34" charset="0"/>
                        </a:rPr>
                        <a:t>BMI </a:t>
                      </a:r>
                    </a:p>
                  </a:txBody>
                  <a:tcPr marL="0" marR="81345" marT="20337" marB="20337" anchor="ctr">
                    <a:lnL w="6350"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prstClr val="white"/>
                      </a:solidFill>
                      <a:prstDash val="solid"/>
                      <a:round/>
                      <a:headEnd type="none" w="med" len="med"/>
                      <a:tailEnd type="none" w="med" len="med"/>
                    </a:lnB>
                    <a:noFill/>
                  </a:tcPr>
                </a:tc>
                <a:tc>
                  <a:txBody>
                    <a:bodyPr/>
                    <a:lstStyle/>
                    <a:p>
                      <a:pPr algn="ctr"/>
                      <a:r>
                        <a:rPr lang="en-US" sz="1000" b="0" dirty="0">
                          <a:solidFill>
                            <a:srgbClr val="60A423"/>
                          </a:solidFill>
                          <a:latin typeface="Arial" panose="020B0604020202020204" pitchFamily="34" charset="0"/>
                          <a:cs typeface="Arial" panose="020B0604020202020204" pitchFamily="34" charset="0"/>
                        </a:rPr>
                        <a:t>31.4</a:t>
                      </a:r>
                    </a:p>
                  </a:txBody>
                  <a:tcPr marL="81345" marR="40673" marT="40673" marB="40673">
                    <a:lnL w="6350"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000" b="0" dirty="0">
                          <a:solidFill>
                            <a:srgbClr val="0070C0"/>
                          </a:solidFill>
                          <a:latin typeface="Arial" panose="020B0604020202020204" pitchFamily="34" charset="0"/>
                          <a:cs typeface="Arial" panose="020B0604020202020204" pitchFamily="34" charset="0"/>
                        </a:rPr>
                        <a:t>29.9</a:t>
                      </a:r>
                    </a:p>
                  </a:txBody>
                  <a:tcPr marL="81345" marR="40673" marT="40673" marB="40673">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000" b="0" dirty="0">
                          <a:solidFill>
                            <a:srgbClr val="88027F"/>
                          </a:solidFill>
                          <a:latin typeface="Arial" panose="020B0604020202020204" pitchFamily="34" charset="0"/>
                          <a:cs typeface="Arial" panose="020B0604020202020204" pitchFamily="34" charset="0"/>
                        </a:rPr>
                        <a:t>-4.6%</a:t>
                      </a:r>
                    </a:p>
                  </a:txBody>
                  <a:tcPr marL="81345" marR="40673" marT="40673" marB="40673">
                    <a:lnL w="28575"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extLst>
                  <a:ext uri="{0D108BD9-81ED-4DB2-BD59-A6C34878D82A}">
                    <a16:rowId xmlns:a16="http://schemas.microsoft.com/office/drawing/2014/main" val="728635190"/>
                  </a:ext>
                </a:extLst>
              </a:tr>
              <a:tr h="239109">
                <a:tc>
                  <a:txBody>
                    <a:bodyPr/>
                    <a:lstStyle/>
                    <a:p>
                      <a:pPr algn="r"/>
                      <a:r>
                        <a:rPr lang="en-US" sz="1000" i="0" dirty="0">
                          <a:solidFill>
                            <a:schemeClr val="tx1"/>
                          </a:solidFill>
                          <a:latin typeface="Arial" panose="020B0604020202020204" pitchFamily="34" charset="0"/>
                          <a:cs typeface="Arial" panose="020B0604020202020204" pitchFamily="34" charset="0"/>
                        </a:rPr>
                        <a:t>Total Cholesterol</a:t>
                      </a:r>
                    </a:p>
                  </a:txBody>
                  <a:tcPr marL="0" marR="81345" marT="20337" marB="20337" anchor="ctr">
                    <a:lnL w="6350"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prstClr val="white"/>
                      </a:solidFill>
                      <a:prstDash val="solid"/>
                      <a:round/>
                      <a:headEnd type="none" w="med" len="med"/>
                      <a:tailEnd type="none" w="med" len="med"/>
                    </a:lnB>
                    <a:noFill/>
                  </a:tcPr>
                </a:tc>
                <a:tc>
                  <a:txBody>
                    <a:bodyPr/>
                    <a:lstStyle/>
                    <a:p>
                      <a:pPr algn="ctr"/>
                      <a:r>
                        <a:rPr lang="en-US" sz="1000" b="0" dirty="0">
                          <a:solidFill>
                            <a:srgbClr val="60A423"/>
                          </a:solidFill>
                          <a:latin typeface="Arial" panose="020B0604020202020204" pitchFamily="34" charset="0"/>
                          <a:cs typeface="Arial" panose="020B0604020202020204" pitchFamily="34" charset="0"/>
                        </a:rPr>
                        <a:t>164.0</a:t>
                      </a:r>
                      <a:endParaRPr lang="en-US" sz="1000" b="0" dirty="0">
                        <a:solidFill>
                          <a:srgbClr val="FF0000"/>
                        </a:solidFill>
                        <a:latin typeface="Arial" panose="020B0604020202020204" pitchFamily="34" charset="0"/>
                        <a:cs typeface="Arial" panose="020B0604020202020204" pitchFamily="34" charset="0"/>
                      </a:endParaRPr>
                    </a:p>
                  </a:txBody>
                  <a:tcPr marL="81345" marR="40673" marT="40673" marB="40673">
                    <a:lnL w="6350"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000" b="0" dirty="0">
                          <a:solidFill>
                            <a:srgbClr val="0070C0"/>
                          </a:solidFill>
                          <a:latin typeface="Arial" panose="020B0604020202020204" pitchFamily="34" charset="0"/>
                          <a:cs typeface="Arial" panose="020B0604020202020204" pitchFamily="34" charset="0"/>
                        </a:rPr>
                        <a:t>139.2</a:t>
                      </a:r>
                      <a:endParaRPr lang="en-US" sz="1000" b="0" dirty="0">
                        <a:solidFill>
                          <a:srgbClr val="FF0000"/>
                        </a:solidFill>
                        <a:latin typeface="Arial" panose="020B0604020202020204" pitchFamily="34" charset="0"/>
                        <a:cs typeface="Arial" panose="020B0604020202020204" pitchFamily="34" charset="0"/>
                      </a:endParaRPr>
                    </a:p>
                  </a:txBody>
                  <a:tcPr marL="81345" marR="40673" marT="40673" marB="40673">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000" b="0" dirty="0">
                          <a:solidFill>
                            <a:srgbClr val="88027F"/>
                          </a:solidFill>
                          <a:latin typeface="Arial" panose="020B0604020202020204" pitchFamily="34" charset="0"/>
                          <a:cs typeface="Arial" panose="020B0604020202020204" pitchFamily="34" charset="0"/>
                        </a:rPr>
                        <a:t>-15.1%</a:t>
                      </a:r>
                    </a:p>
                  </a:txBody>
                  <a:tcPr marL="81345" marR="40673" marT="40673" marB="40673">
                    <a:lnL w="28575"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extLst>
                  <a:ext uri="{0D108BD9-81ED-4DB2-BD59-A6C34878D82A}">
                    <a16:rowId xmlns:a16="http://schemas.microsoft.com/office/drawing/2014/main" val="10003"/>
                  </a:ext>
                </a:extLst>
              </a:tr>
              <a:tr h="239109">
                <a:tc>
                  <a:txBody>
                    <a:bodyPr/>
                    <a:lstStyle/>
                    <a:p>
                      <a:pPr algn="r"/>
                      <a:r>
                        <a:rPr lang="en-US" sz="1000" i="0" dirty="0">
                          <a:solidFill>
                            <a:schemeClr val="tx1"/>
                          </a:solidFill>
                          <a:latin typeface="Arial" panose="020B0604020202020204" pitchFamily="34" charset="0"/>
                          <a:cs typeface="Arial" panose="020B0604020202020204" pitchFamily="34" charset="0"/>
                        </a:rPr>
                        <a:t>LDL Cholesterol</a:t>
                      </a:r>
                    </a:p>
                  </a:txBody>
                  <a:tcPr marL="0" marR="81345" marT="20337" marB="20337" anchor="ctr">
                    <a:lnL w="6350"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prstClr val="white"/>
                      </a:solidFill>
                      <a:prstDash val="solid"/>
                      <a:round/>
                      <a:headEnd type="none" w="med" len="med"/>
                      <a:tailEnd type="none" w="med" len="med"/>
                    </a:lnB>
                    <a:noFill/>
                  </a:tcPr>
                </a:tc>
                <a:tc>
                  <a:txBody>
                    <a:bodyPr/>
                    <a:lstStyle/>
                    <a:p>
                      <a:pPr algn="ctr"/>
                      <a:r>
                        <a:rPr lang="en-US" sz="1000" b="0" dirty="0">
                          <a:solidFill>
                            <a:srgbClr val="60A423"/>
                          </a:solidFill>
                          <a:latin typeface="Arial" panose="020B0604020202020204" pitchFamily="34" charset="0"/>
                          <a:cs typeface="Arial" panose="020B0604020202020204" pitchFamily="34" charset="0"/>
                        </a:rPr>
                        <a:t>89.5</a:t>
                      </a:r>
                      <a:endParaRPr lang="en-US" sz="1000" b="0" dirty="0">
                        <a:solidFill>
                          <a:srgbClr val="FF0000"/>
                        </a:solidFill>
                        <a:latin typeface="Arial" panose="020B0604020202020204" pitchFamily="34" charset="0"/>
                        <a:cs typeface="Arial" panose="020B0604020202020204" pitchFamily="34" charset="0"/>
                      </a:endParaRPr>
                    </a:p>
                  </a:txBody>
                  <a:tcPr marL="81345" marR="40673" marT="40673" marB="40673">
                    <a:lnL w="6350"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000" b="0" dirty="0">
                          <a:solidFill>
                            <a:srgbClr val="0070C0"/>
                          </a:solidFill>
                          <a:latin typeface="Arial" panose="020B0604020202020204" pitchFamily="34" charset="0"/>
                          <a:cs typeface="Arial" panose="020B0604020202020204" pitchFamily="34" charset="0"/>
                        </a:rPr>
                        <a:t>70.7</a:t>
                      </a:r>
                    </a:p>
                  </a:txBody>
                  <a:tcPr marL="81345" marR="40673" marT="40673" marB="40673">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000" b="0" dirty="0">
                          <a:solidFill>
                            <a:srgbClr val="88027F"/>
                          </a:solidFill>
                          <a:latin typeface="Arial" panose="020B0604020202020204" pitchFamily="34" charset="0"/>
                          <a:cs typeface="Arial" panose="020B0604020202020204" pitchFamily="34" charset="0"/>
                        </a:rPr>
                        <a:t>-21.1%</a:t>
                      </a:r>
                    </a:p>
                  </a:txBody>
                  <a:tcPr marL="81345" marR="40673" marT="40673" marB="40673">
                    <a:lnL w="28575"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extLst>
                  <a:ext uri="{0D108BD9-81ED-4DB2-BD59-A6C34878D82A}">
                    <a16:rowId xmlns:a16="http://schemas.microsoft.com/office/drawing/2014/main" val="10004"/>
                  </a:ext>
                </a:extLst>
              </a:tr>
              <a:tr h="239109">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000" i="0">
                          <a:solidFill>
                            <a:schemeClr val="tx1"/>
                          </a:solidFill>
                          <a:latin typeface="Arial" panose="020B0604020202020204" pitchFamily="34" charset="0"/>
                          <a:cs typeface="Arial" panose="020B0604020202020204" pitchFamily="34" charset="0"/>
                        </a:rPr>
                        <a:t>HDL Cholesterol</a:t>
                      </a:r>
                    </a:p>
                  </a:txBody>
                  <a:tcPr marL="0" marR="81345" marT="20337" marB="20337" anchor="ctr">
                    <a:lnL w="6350"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prstClr val="white"/>
                      </a:solidFill>
                      <a:prstDash val="solid"/>
                      <a:round/>
                      <a:headEnd type="none" w="med" len="med"/>
                      <a:tailEnd type="none" w="med" len="med"/>
                    </a:lnB>
                    <a:noFill/>
                  </a:tcPr>
                </a:tc>
                <a:tc>
                  <a:txBody>
                    <a:bodyPr/>
                    <a:lstStyle/>
                    <a:p>
                      <a:pPr algn="ctr"/>
                      <a:r>
                        <a:rPr lang="en-US" sz="1000" b="0" dirty="0">
                          <a:solidFill>
                            <a:srgbClr val="60A423"/>
                          </a:solidFill>
                          <a:latin typeface="Arial" panose="020B0604020202020204" pitchFamily="34" charset="0"/>
                          <a:cs typeface="Arial" panose="020B0604020202020204" pitchFamily="34" charset="0"/>
                        </a:rPr>
                        <a:t>47.7</a:t>
                      </a:r>
                      <a:endParaRPr lang="en-US" sz="1000" b="0" dirty="0">
                        <a:solidFill>
                          <a:srgbClr val="FF0000"/>
                        </a:solidFill>
                        <a:latin typeface="Arial" panose="020B0604020202020204" pitchFamily="34" charset="0"/>
                        <a:cs typeface="Arial" panose="020B0604020202020204" pitchFamily="34" charset="0"/>
                      </a:endParaRPr>
                    </a:p>
                  </a:txBody>
                  <a:tcPr marL="81345" marR="40673" marT="40673" marB="40673">
                    <a:lnL w="6350"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000" b="0" dirty="0">
                          <a:solidFill>
                            <a:srgbClr val="0070C0"/>
                          </a:solidFill>
                          <a:latin typeface="Arial" panose="020B0604020202020204" pitchFamily="34" charset="0"/>
                          <a:cs typeface="Arial" panose="020B0604020202020204" pitchFamily="34" charset="0"/>
                        </a:rPr>
                        <a:t>44.3</a:t>
                      </a:r>
                      <a:endParaRPr lang="en-US" sz="1000" b="0" dirty="0">
                        <a:solidFill>
                          <a:srgbClr val="FF0000"/>
                        </a:solidFill>
                        <a:latin typeface="Arial" panose="020B0604020202020204" pitchFamily="34" charset="0"/>
                        <a:cs typeface="Arial" panose="020B0604020202020204" pitchFamily="34" charset="0"/>
                      </a:endParaRPr>
                    </a:p>
                  </a:txBody>
                  <a:tcPr marL="81345" marR="40673" marT="40673" marB="40673">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000" b="0" dirty="0">
                          <a:solidFill>
                            <a:srgbClr val="88027F"/>
                          </a:solidFill>
                          <a:latin typeface="Arial" panose="020B0604020202020204" pitchFamily="34" charset="0"/>
                          <a:cs typeface="Arial" panose="020B0604020202020204" pitchFamily="34" charset="0"/>
                        </a:rPr>
                        <a:t>-7.2%</a:t>
                      </a:r>
                    </a:p>
                  </a:txBody>
                  <a:tcPr marL="81345" marR="40673" marT="40673" marB="40673">
                    <a:lnL w="28575"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extLst>
                  <a:ext uri="{0D108BD9-81ED-4DB2-BD59-A6C34878D82A}">
                    <a16:rowId xmlns:a16="http://schemas.microsoft.com/office/drawing/2014/main" val="10005"/>
                  </a:ext>
                </a:extLst>
              </a:tr>
              <a:tr h="239109">
                <a:tc>
                  <a:txBody>
                    <a:bodyPr/>
                    <a:lstStyle/>
                    <a:p>
                      <a:pPr algn="r"/>
                      <a:r>
                        <a:rPr lang="en-US" sz="1000" i="0">
                          <a:solidFill>
                            <a:schemeClr val="tx1"/>
                          </a:solidFill>
                          <a:latin typeface="Arial" panose="020B0604020202020204" pitchFamily="34" charset="0"/>
                          <a:cs typeface="Arial" panose="020B0604020202020204" pitchFamily="34" charset="0"/>
                        </a:rPr>
                        <a:t>Triglycerides</a:t>
                      </a:r>
                    </a:p>
                  </a:txBody>
                  <a:tcPr marL="0" marR="81345" marT="20337" marB="20337" anchor="ctr">
                    <a:lnL w="6350"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prstClr val="white"/>
                      </a:solidFill>
                      <a:prstDash val="solid"/>
                      <a:round/>
                      <a:headEnd type="none" w="med" len="med"/>
                      <a:tailEnd type="none" w="med" len="med"/>
                    </a:lnB>
                    <a:noFill/>
                  </a:tcPr>
                </a:tc>
                <a:tc>
                  <a:txBody>
                    <a:bodyPr/>
                    <a:lstStyle/>
                    <a:p>
                      <a:pPr algn="ctr"/>
                      <a:r>
                        <a:rPr lang="en-US" sz="1000" b="0" dirty="0">
                          <a:solidFill>
                            <a:srgbClr val="60A423"/>
                          </a:solidFill>
                          <a:latin typeface="Arial" panose="020B0604020202020204" pitchFamily="34" charset="0"/>
                          <a:cs typeface="Arial" panose="020B0604020202020204" pitchFamily="34" charset="0"/>
                        </a:rPr>
                        <a:t>144.4</a:t>
                      </a:r>
                    </a:p>
                  </a:txBody>
                  <a:tcPr marL="81345" marR="40673" marT="40673" marB="40673">
                    <a:lnL w="6350"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000" b="0" dirty="0">
                          <a:solidFill>
                            <a:srgbClr val="0070C0"/>
                          </a:solidFill>
                          <a:latin typeface="Arial" panose="020B0604020202020204" pitchFamily="34" charset="0"/>
                          <a:cs typeface="Arial" panose="020B0604020202020204" pitchFamily="34" charset="0"/>
                        </a:rPr>
                        <a:t>127.5</a:t>
                      </a:r>
                    </a:p>
                  </a:txBody>
                  <a:tcPr marL="81345" marR="40673" marT="40673" marB="40673">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000" b="0" dirty="0">
                          <a:solidFill>
                            <a:srgbClr val="88027F"/>
                          </a:solidFill>
                          <a:latin typeface="Arial" panose="020B0604020202020204" pitchFamily="34" charset="0"/>
                          <a:cs typeface="Arial" panose="020B0604020202020204" pitchFamily="34" charset="0"/>
                        </a:rPr>
                        <a:t>-11.7%</a:t>
                      </a:r>
                    </a:p>
                  </a:txBody>
                  <a:tcPr marL="81345" marR="40673" marT="40673" marB="40673">
                    <a:lnL w="28575"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extLst>
                  <a:ext uri="{0D108BD9-81ED-4DB2-BD59-A6C34878D82A}">
                    <a16:rowId xmlns:a16="http://schemas.microsoft.com/office/drawing/2014/main" val="10006"/>
                  </a:ext>
                </a:extLst>
              </a:tr>
              <a:tr h="239109">
                <a:tc>
                  <a:txBody>
                    <a:bodyPr/>
                    <a:lstStyle/>
                    <a:p>
                      <a:pPr algn="r"/>
                      <a:r>
                        <a:rPr lang="en-US" sz="1000" i="0">
                          <a:solidFill>
                            <a:schemeClr val="tx1"/>
                          </a:solidFill>
                          <a:latin typeface="Arial" panose="020B0604020202020204" pitchFamily="34" charset="0"/>
                          <a:cs typeface="Arial" panose="020B0604020202020204" pitchFamily="34" charset="0"/>
                        </a:rPr>
                        <a:t>Systolic</a:t>
                      </a:r>
                      <a:r>
                        <a:rPr lang="en-US" sz="1000" i="0" baseline="0">
                          <a:solidFill>
                            <a:schemeClr val="tx1"/>
                          </a:solidFill>
                          <a:latin typeface="Arial" panose="020B0604020202020204" pitchFamily="34" charset="0"/>
                          <a:cs typeface="Arial" panose="020B0604020202020204" pitchFamily="34" charset="0"/>
                        </a:rPr>
                        <a:t> Blood Pressure</a:t>
                      </a:r>
                      <a:endParaRPr lang="en-US" sz="1000" i="0">
                        <a:solidFill>
                          <a:schemeClr val="tx1"/>
                        </a:solidFill>
                        <a:latin typeface="Arial" panose="020B0604020202020204" pitchFamily="34" charset="0"/>
                        <a:cs typeface="Arial" panose="020B0604020202020204" pitchFamily="34" charset="0"/>
                      </a:endParaRPr>
                    </a:p>
                  </a:txBody>
                  <a:tcPr marL="0" marR="81345" marT="20337" marB="20337" anchor="ctr">
                    <a:lnL w="6350"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prstClr val="white"/>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rgbClr val="60A423"/>
                          </a:solidFill>
                          <a:latin typeface="Arial" panose="020B0604020202020204" pitchFamily="34" charset="0"/>
                          <a:cs typeface="Arial" panose="020B0604020202020204" pitchFamily="34" charset="0"/>
                        </a:rPr>
                        <a:t>127.3</a:t>
                      </a:r>
                      <a:endParaRPr lang="en-US" sz="1000" b="0" dirty="0">
                        <a:solidFill>
                          <a:srgbClr val="FF0000"/>
                        </a:solidFill>
                        <a:latin typeface="Arial" panose="020B0604020202020204" pitchFamily="34" charset="0"/>
                        <a:cs typeface="Arial" panose="020B0604020202020204" pitchFamily="34" charset="0"/>
                      </a:endParaRPr>
                    </a:p>
                  </a:txBody>
                  <a:tcPr marL="81345" marR="40673" marT="40673" marB="40673">
                    <a:lnL w="6350"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000" b="0" dirty="0">
                          <a:solidFill>
                            <a:srgbClr val="0070C0"/>
                          </a:solidFill>
                          <a:latin typeface="Arial" panose="020B0604020202020204" pitchFamily="34" charset="0"/>
                          <a:cs typeface="Arial" panose="020B0604020202020204" pitchFamily="34" charset="0"/>
                        </a:rPr>
                        <a:t>121.6</a:t>
                      </a:r>
                    </a:p>
                  </a:txBody>
                  <a:tcPr marL="81345" marR="40673" marT="40673" marB="40673">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000" b="0" dirty="0">
                          <a:solidFill>
                            <a:srgbClr val="88027F"/>
                          </a:solidFill>
                          <a:latin typeface="Arial" panose="020B0604020202020204" pitchFamily="34" charset="0"/>
                          <a:cs typeface="Arial" panose="020B0604020202020204" pitchFamily="34" charset="0"/>
                        </a:rPr>
                        <a:t>-4.5%</a:t>
                      </a:r>
                    </a:p>
                  </a:txBody>
                  <a:tcPr marL="81345" marR="40673" marT="40673" marB="40673">
                    <a:lnL w="28575"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extLst>
                  <a:ext uri="{0D108BD9-81ED-4DB2-BD59-A6C34878D82A}">
                    <a16:rowId xmlns:a16="http://schemas.microsoft.com/office/drawing/2014/main" val="10007"/>
                  </a:ext>
                </a:extLst>
              </a:tr>
              <a:tr h="239109">
                <a:tc>
                  <a:txBody>
                    <a:bodyPr/>
                    <a:lstStyle/>
                    <a:p>
                      <a:pPr algn="r"/>
                      <a:r>
                        <a:rPr lang="en-US" sz="1000" i="0">
                          <a:solidFill>
                            <a:schemeClr val="tx1"/>
                          </a:solidFill>
                          <a:latin typeface="Arial" panose="020B0604020202020204" pitchFamily="34" charset="0"/>
                          <a:cs typeface="Arial" panose="020B0604020202020204" pitchFamily="34" charset="0"/>
                        </a:rPr>
                        <a:t>Diastolic</a:t>
                      </a:r>
                      <a:r>
                        <a:rPr lang="en-US" sz="1000" i="0" baseline="0">
                          <a:solidFill>
                            <a:schemeClr val="tx1"/>
                          </a:solidFill>
                          <a:latin typeface="Arial" panose="020B0604020202020204" pitchFamily="34" charset="0"/>
                          <a:cs typeface="Arial" panose="020B0604020202020204" pitchFamily="34" charset="0"/>
                        </a:rPr>
                        <a:t> Blood Pressure</a:t>
                      </a:r>
                      <a:endParaRPr lang="en-US" sz="1000" i="0">
                        <a:solidFill>
                          <a:schemeClr val="tx1"/>
                        </a:solidFill>
                        <a:latin typeface="Arial" panose="020B0604020202020204" pitchFamily="34" charset="0"/>
                        <a:cs typeface="Arial" panose="020B0604020202020204" pitchFamily="34" charset="0"/>
                      </a:endParaRPr>
                    </a:p>
                  </a:txBody>
                  <a:tcPr marL="0" marR="81345" marT="20337" marB="20337" anchor="ctr">
                    <a:lnL w="6350"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prstClr val="white"/>
                      </a:solidFill>
                      <a:prstDash val="solid"/>
                      <a:round/>
                      <a:headEnd type="none" w="med" len="med"/>
                      <a:tailEnd type="none" w="med" len="med"/>
                    </a:lnB>
                    <a:noFill/>
                  </a:tcPr>
                </a:tc>
                <a:tc>
                  <a:txBody>
                    <a:bodyPr/>
                    <a:lstStyle/>
                    <a:p>
                      <a:pPr algn="ctr"/>
                      <a:r>
                        <a:rPr lang="en-US" sz="1000" b="0" dirty="0">
                          <a:solidFill>
                            <a:srgbClr val="60A423"/>
                          </a:solidFill>
                          <a:latin typeface="Arial" panose="020B0604020202020204" pitchFamily="34" charset="0"/>
                          <a:cs typeface="Arial" panose="020B0604020202020204" pitchFamily="34" charset="0"/>
                        </a:rPr>
                        <a:t>74.1</a:t>
                      </a:r>
                    </a:p>
                  </a:txBody>
                  <a:tcPr marL="81345" marR="40673" marT="40673" marB="40673">
                    <a:lnL w="6350"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rgbClr val="0070C0"/>
                          </a:solidFill>
                          <a:latin typeface="Arial" panose="020B0604020202020204" pitchFamily="34" charset="0"/>
                          <a:cs typeface="Arial" panose="020B0604020202020204" pitchFamily="34" charset="0"/>
                        </a:rPr>
                        <a:t>70.1</a:t>
                      </a:r>
                      <a:endParaRPr lang="en-US" sz="1000" b="0" dirty="0">
                        <a:solidFill>
                          <a:srgbClr val="FF0000"/>
                        </a:solidFill>
                        <a:latin typeface="Arial" panose="020B0604020202020204" pitchFamily="34" charset="0"/>
                        <a:cs typeface="Arial" panose="020B0604020202020204" pitchFamily="34" charset="0"/>
                      </a:endParaRPr>
                    </a:p>
                  </a:txBody>
                  <a:tcPr marL="81345" marR="40673" marT="40673" marB="40673">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000" b="0" dirty="0">
                          <a:solidFill>
                            <a:srgbClr val="88027F"/>
                          </a:solidFill>
                          <a:latin typeface="Arial" panose="020B0604020202020204" pitchFamily="34" charset="0"/>
                          <a:cs typeface="Arial" panose="020B0604020202020204" pitchFamily="34" charset="0"/>
                        </a:rPr>
                        <a:t>-5.4%</a:t>
                      </a:r>
                    </a:p>
                  </a:txBody>
                  <a:tcPr marL="81345" marR="40673" marT="40673" marB="40673">
                    <a:lnL w="28575"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extLst>
                  <a:ext uri="{0D108BD9-81ED-4DB2-BD59-A6C34878D82A}">
                    <a16:rowId xmlns:a16="http://schemas.microsoft.com/office/drawing/2014/main" val="10008"/>
                  </a:ext>
                </a:extLst>
              </a:tr>
              <a:tr h="239109">
                <a:tc>
                  <a:txBody>
                    <a:bodyPr/>
                    <a:lstStyle/>
                    <a:p>
                      <a:pPr algn="r"/>
                      <a:r>
                        <a:rPr lang="en-US" sz="1000" i="0">
                          <a:solidFill>
                            <a:schemeClr val="tx1"/>
                          </a:solidFill>
                          <a:latin typeface="Arial" panose="020B0604020202020204" pitchFamily="34" charset="0"/>
                          <a:cs typeface="Arial" panose="020B0604020202020204" pitchFamily="34" charset="0"/>
                        </a:rPr>
                        <a:t>HbA1c</a:t>
                      </a:r>
                    </a:p>
                  </a:txBody>
                  <a:tcPr marL="0" marR="81345" marT="20337" marB="20337" anchor="ctr">
                    <a:lnL w="6350"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prstClr val="white"/>
                      </a:solidFill>
                      <a:prstDash val="solid"/>
                      <a:round/>
                      <a:headEnd type="none" w="med" len="med"/>
                      <a:tailEnd type="none" w="med" len="med"/>
                    </a:lnB>
                    <a:noFill/>
                  </a:tcPr>
                </a:tc>
                <a:tc>
                  <a:txBody>
                    <a:bodyPr/>
                    <a:lstStyle/>
                    <a:p>
                      <a:pPr algn="ctr"/>
                      <a:r>
                        <a:rPr lang="en-US" sz="1000" b="0" dirty="0">
                          <a:solidFill>
                            <a:srgbClr val="60A423"/>
                          </a:solidFill>
                          <a:latin typeface="Arial" panose="020B0604020202020204" pitchFamily="34" charset="0"/>
                          <a:cs typeface="Arial" panose="020B0604020202020204" pitchFamily="34" charset="0"/>
                        </a:rPr>
                        <a:t>6.6</a:t>
                      </a:r>
                    </a:p>
                  </a:txBody>
                  <a:tcPr marL="81345" marR="40673" marT="40673" marB="40673">
                    <a:lnL w="6350"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000" b="0" dirty="0">
                          <a:solidFill>
                            <a:srgbClr val="0070C0"/>
                          </a:solidFill>
                          <a:latin typeface="Arial" panose="020B0604020202020204" pitchFamily="34" charset="0"/>
                          <a:cs typeface="Arial" panose="020B0604020202020204" pitchFamily="34" charset="0"/>
                        </a:rPr>
                        <a:t>6.2</a:t>
                      </a:r>
                    </a:p>
                  </a:txBody>
                  <a:tcPr marL="81345" marR="40673" marT="40673" marB="40673">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000" b="0" dirty="0">
                          <a:solidFill>
                            <a:srgbClr val="88027F"/>
                          </a:solidFill>
                          <a:latin typeface="Arial" panose="020B0604020202020204" pitchFamily="34" charset="0"/>
                          <a:cs typeface="Arial" panose="020B0604020202020204" pitchFamily="34" charset="0"/>
                        </a:rPr>
                        <a:t>-6.0%</a:t>
                      </a:r>
                    </a:p>
                  </a:txBody>
                  <a:tcPr marL="81345" marR="40673" marT="40673" marB="40673">
                    <a:lnL w="28575"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extLst>
                  <a:ext uri="{0D108BD9-81ED-4DB2-BD59-A6C34878D82A}">
                    <a16:rowId xmlns:a16="http://schemas.microsoft.com/office/drawing/2014/main" val="10009"/>
                  </a:ext>
                </a:extLst>
              </a:tr>
              <a:tr h="239109">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000" i="0">
                          <a:solidFill>
                            <a:schemeClr val="tx1"/>
                          </a:solidFill>
                          <a:latin typeface="Arial" panose="020B0604020202020204" pitchFamily="34" charset="0"/>
                          <a:cs typeface="Arial" panose="020B0604020202020204" pitchFamily="34" charset="0"/>
                        </a:rPr>
                        <a:t>Depression Score (CESD)</a:t>
                      </a:r>
                    </a:p>
                  </a:txBody>
                  <a:tcPr marL="0" marR="81345" marT="20337" marB="20337" anchor="ctr">
                    <a:lnL w="6350"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prstClr val="white"/>
                      </a:solidFill>
                      <a:prstDash val="solid"/>
                      <a:round/>
                      <a:headEnd type="none" w="med" len="med"/>
                      <a:tailEnd type="none" w="med" len="med"/>
                    </a:lnB>
                    <a:noFill/>
                  </a:tcPr>
                </a:tc>
                <a:tc>
                  <a:txBody>
                    <a:bodyPr/>
                    <a:lstStyle/>
                    <a:p>
                      <a:pPr algn="ctr"/>
                      <a:r>
                        <a:rPr lang="en-US" sz="1000" b="0" dirty="0">
                          <a:solidFill>
                            <a:srgbClr val="60A423"/>
                          </a:solidFill>
                          <a:latin typeface="Arial" panose="020B0604020202020204" pitchFamily="34" charset="0"/>
                          <a:cs typeface="Arial" panose="020B0604020202020204" pitchFamily="34" charset="0"/>
                        </a:rPr>
                        <a:t>11.1</a:t>
                      </a:r>
                    </a:p>
                  </a:txBody>
                  <a:tcPr marL="81345" marR="40673" marT="40673" marB="40673">
                    <a:lnL w="6350"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000" b="0" dirty="0">
                          <a:solidFill>
                            <a:srgbClr val="0070C0"/>
                          </a:solidFill>
                          <a:latin typeface="Arial" panose="020B0604020202020204" pitchFamily="34" charset="0"/>
                          <a:cs typeface="Arial" panose="020B0604020202020204" pitchFamily="34" charset="0"/>
                        </a:rPr>
                        <a:t>5.8</a:t>
                      </a:r>
                    </a:p>
                  </a:txBody>
                  <a:tcPr marL="81345" marR="40673" marT="40673" marB="40673">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000" b="0" dirty="0">
                          <a:solidFill>
                            <a:srgbClr val="88027F"/>
                          </a:solidFill>
                          <a:latin typeface="Arial" panose="020B0604020202020204" pitchFamily="34" charset="0"/>
                          <a:cs typeface="Arial" panose="020B0604020202020204" pitchFamily="34" charset="0"/>
                        </a:rPr>
                        <a:t>-48.1%</a:t>
                      </a:r>
                    </a:p>
                  </a:txBody>
                  <a:tcPr marL="81345" marR="40673" marT="40673" marB="40673">
                    <a:lnL w="28575"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extLst>
                  <a:ext uri="{0D108BD9-81ED-4DB2-BD59-A6C34878D82A}">
                    <a16:rowId xmlns:a16="http://schemas.microsoft.com/office/drawing/2014/main" val="10010"/>
                  </a:ext>
                </a:extLst>
              </a:tr>
              <a:tr h="239109">
                <a:tc>
                  <a:txBody>
                    <a:bodyPr/>
                    <a:lstStyle/>
                    <a:p>
                      <a:pPr algn="r"/>
                      <a:r>
                        <a:rPr lang="en-US" sz="1000" i="0">
                          <a:solidFill>
                            <a:schemeClr val="tx1"/>
                          </a:solidFill>
                          <a:latin typeface="Arial" panose="020B0604020202020204" pitchFamily="34" charset="0"/>
                          <a:cs typeface="Arial" panose="020B0604020202020204" pitchFamily="34" charset="0"/>
                        </a:rPr>
                        <a:t>Exercise Capacity (Mets)</a:t>
                      </a:r>
                    </a:p>
                  </a:txBody>
                  <a:tcPr marL="0" marR="81345" marT="20337" marB="20337" anchor="ctr">
                    <a:lnL w="6350"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prstClr val="white"/>
                      </a:solidFill>
                      <a:prstDash val="solid"/>
                      <a:round/>
                      <a:headEnd type="none" w="med" len="med"/>
                      <a:tailEnd type="none" w="med" len="med"/>
                    </a:lnB>
                    <a:noFill/>
                  </a:tcPr>
                </a:tc>
                <a:tc>
                  <a:txBody>
                    <a:bodyPr/>
                    <a:lstStyle/>
                    <a:p>
                      <a:pPr algn="ctr"/>
                      <a:r>
                        <a:rPr lang="en-US" sz="1000" b="0" dirty="0">
                          <a:solidFill>
                            <a:srgbClr val="60A423"/>
                          </a:solidFill>
                          <a:latin typeface="Arial" panose="020B0604020202020204" pitchFamily="34" charset="0"/>
                          <a:cs typeface="Arial" panose="020B0604020202020204" pitchFamily="34" charset="0"/>
                        </a:rPr>
                        <a:t>3.7</a:t>
                      </a:r>
                    </a:p>
                  </a:txBody>
                  <a:tcPr marL="81345" marR="40673" marT="40673" marB="40673">
                    <a:lnL w="6350"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000" b="0" dirty="0">
                          <a:solidFill>
                            <a:srgbClr val="0E6FB4"/>
                          </a:solidFill>
                          <a:latin typeface="Arial" panose="020B0604020202020204" pitchFamily="34" charset="0"/>
                          <a:cs typeface="Arial" panose="020B0604020202020204" pitchFamily="34" charset="0"/>
                        </a:rPr>
                        <a:t>5.4</a:t>
                      </a:r>
                    </a:p>
                  </a:txBody>
                  <a:tcPr marL="81345" marR="40673" marT="40673" marB="40673">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000" b="0" dirty="0">
                          <a:solidFill>
                            <a:srgbClr val="88027F"/>
                          </a:solidFill>
                          <a:latin typeface="Arial" panose="020B0604020202020204" pitchFamily="34" charset="0"/>
                          <a:cs typeface="Arial" panose="020B0604020202020204" pitchFamily="34" charset="0"/>
                        </a:rPr>
                        <a:t>45.0%</a:t>
                      </a:r>
                    </a:p>
                  </a:txBody>
                  <a:tcPr marL="81345" marR="40673" marT="40673" marB="40673">
                    <a:lnL w="28575"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extLst>
                  <a:ext uri="{0D108BD9-81ED-4DB2-BD59-A6C34878D82A}">
                    <a16:rowId xmlns:a16="http://schemas.microsoft.com/office/drawing/2014/main" val="10011"/>
                  </a:ext>
                </a:extLst>
              </a:tr>
            </a:tbl>
          </a:graphicData>
        </a:graphic>
      </p:graphicFrame>
      <p:sp>
        <p:nvSpPr>
          <p:cNvPr id="11" name="TextBox 10"/>
          <p:cNvSpPr txBox="1"/>
          <p:nvPr/>
        </p:nvSpPr>
        <p:spPr>
          <a:xfrm>
            <a:off x="318231" y="3729376"/>
            <a:ext cx="4736461" cy="215123"/>
          </a:xfrm>
          <a:prstGeom prst="rect">
            <a:avLst/>
          </a:prstGeom>
          <a:noFill/>
        </p:spPr>
        <p:txBody>
          <a:bodyPr wrap="square" rtlCol="0">
            <a:spAutoFit/>
          </a:bodyPr>
          <a:lstStyle/>
          <a:p>
            <a:pPr algn="ctr" defTabSz="183564" hangingPunct="0">
              <a:defRPr/>
            </a:pPr>
            <a:r>
              <a:rPr lang="en-US" sz="798" kern="0" dirty="0">
                <a:solidFill>
                  <a:prstClr val="black"/>
                </a:solidFill>
                <a:latin typeface="Arial" panose="020B0604020202020204" pitchFamily="34" charset="0"/>
                <a:cs typeface="Arial" panose="020B0604020202020204" pitchFamily="34" charset="0"/>
                <a:sym typeface="Proxima Nova"/>
              </a:rPr>
              <a:t>*Data is based off completion thru Q3 2022 quarterly report, N = 12,801 participants.   ** N = 2069</a:t>
            </a:r>
          </a:p>
        </p:txBody>
      </p:sp>
      <p:sp>
        <p:nvSpPr>
          <p:cNvPr id="12" name="Rectangle: Rounded Corners 11">
            <a:extLst>
              <a:ext uri="{FF2B5EF4-FFF2-40B4-BE49-F238E27FC236}">
                <a16:creationId xmlns:a16="http://schemas.microsoft.com/office/drawing/2014/main" id="{4B4B5CE3-4DD9-4B78-80B7-423B376DCF3C}"/>
              </a:ext>
            </a:extLst>
          </p:cNvPr>
          <p:cNvSpPr/>
          <p:nvPr/>
        </p:nvSpPr>
        <p:spPr>
          <a:xfrm>
            <a:off x="556477" y="3089653"/>
            <a:ext cx="1288389" cy="517143"/>
          </a:xfrm>
          <a:prstGeom prst="roundRect">
            <a:avLst/>
          </a:prstGeom>
          <a:solidFill>
            <a:sysClr val="window" lastClr="FFFFFF"/>
          </a:solidFill>
          <a:ln w="12700" cap="flat" cmpd="sng" algn="ctr">
            <a:solidFill>
              <a:srgbClr val="1A2A59"/>
            </a:solidFill>
            <a:prstDash val="solid"/>
            <a:miter lim="800000"/>
          </a:ln>
          <a:effectLst/>
        </p:spPr>
        <p:txBody>
          <a:bodyPr rtlCol="0" anchor="ctr"/>
          <a:lstStyle/>
          <a:p>
            <a:pPr algn="ctr" defTabSz="406748">
              <a:defRPr/>
            </a:pPr>
            <a:r>
              <a:rPr lang="en-US" sz="998" kern="0" dirty="0">
                <a:solidFill>
                  <a:prstClr val="black"/>
                </a:solidFill>
                <a:latin typeface="Arial" panose="020B0604020202020204" pitchFamily="34" charset="0"/>
                <a:cs typeface="Arial" panose="020B0604020202020204" pitchFamily="34" charset="0"/>
                <a:sym typeface="Proxima Nova"/>
              </a:rPr>
              <a:t>72% reduction in reported angina**</a:t>
            </a:r>
          </a:p>
        </p:txBody>
      </p:sp>
      <p:sp>
        <p:nvSpPr>
          <p:cNvPr id="13" name="Rectangle: Rounded Corners 12">
            <a:extLst>
              <a:ext uri="{FF2B5EF4-FFF2-40B4-BE49-F238E27FC236}">
                <a16:creationId xmlns:a16="http://schemas.microsoft.com/office/drawing/2014/main" id="{E2B7C956-D5A2-463D-B7D7-679726A62E7B}"/>
              </a:ext>
            </a:extLst>
          </p:cNvPr>
          <p:cNvSpPr/>
          <p:nvPr/>
        </p:nvSpPr>
        <p:spPr>
          <a:xfrm>
            <a:off x="391629" y="735649"/>
            <a:ext cx="1618085" cy="2097505"/>
          </a:xfrm>
          <a:prstGeom prst="roundRect">
            <a:avLst/>
          </a:prstGeom>
          <a:solidFill>
            <a:sysClr val="window" lastClr="FFFFFF"/>
          </a:solidFill>
          <a:ln w="12700" cap="flat" cmpd="sng" algn="ctr">
            <a:solidFill>
              <a:srgbClr val="1A2A59"/>
            </a:solidFill>
            <a:prstDash val="solid"/>
            <a:miter lim="800000"/>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406748" hangingPunct="0">
              <a:defRPr/>
            </a:pPr>
            <a:r>
              <a:rPr lang="en-US" sz="998" kern="0" dirty="0">
                <a:solidFill>
                  <a:srgbClr val="000000"/>
                </a:solidFill>
                <a:latin typeface="Arial" panose="020B0604020202020204" pitchFamily="34" charset="0"/>
                <a:cs typeface="Arial" panose="020B0604020202020204" pitchFamily="34" charset="0"/>
                <a:sym typeface="Proxima Nova"/>
              </a:rPr>
              <a:t>In addition to these results, many participants reduced or discontinued medications to lower BP, lipids, and blood sugar with approval of their physicians. </a:t>
            </a:r>
          </a:p>
          <a:p>
            <a:pPr algn="ctr" defTabSz="406748" hangingPunct="0">
              <a:defRPr/>
            </a:pPr>
            <a:endParaRPr lang="en-US" sz="998" kern="0" dirty="0">
              <a:solidFill>
                <a:srgbClr val="000000"/>
              </a:solidFill>
              <a:latin typeface="Arial" panose="020B0604020202020204" pitchFamily="34" charset="0"/>
              <a:cs typeface="Arial" panose="020B0604020202020204" pitchFamily="34" charset="0"/>
              <a:sym typeface="Proxima Nova"/>
            </a:endParaRPr>
          </a:p>
          <a:p>
            <a:pPr algn="ctr" defTabSz="406748" hangingPunct="0">
              <a:defRPr/>
            </a:pPr>
            <a:r>
              <a:rPr lang="en-US" sz="998" kern="0" dirty="0">
                <a:solidFill>
                  <a:srgbClr val="000000"/>
                </a:solidFill>
                <a:latin typeface="Arial" panose="020B0604020202020204" pitchFamily="34" charset="0"/>
                <a:cs typeface="Arial" panose="020B0604020202020204" pitchFamily="34" charset="0"/>
                <a:sym typeface="Proxima Nova"/>
              </a:rPr>
              <a:t>These improvements would have been even greater if medications were unchanged.</a:t>
            </a:r>
            <a:endParaRPr lang="en-US" sz="998" kern="0" dirty="0">
              <a:solidFill>
                <a:prstClr val="black"/>
              </a:solidFill>
              <a:latin typeface="Arial" panose="020B0604020202020204" pitchFamily="34" charset="0"/>
              <a:cs typeface="Arial" panose="020B0604020202020204" pitchFamily="34" charset="0"/>
              <a:sym typeface="Proxima Nova"/>
            </a:endParaRPr>
          </a:p>
        </p:txBody>
      </p:sp>
      <p:sp>
        <p:nvSpPr>
          <p:cNvPr id="14" name="Title 1">
            <a:extLst>
              <a:ext uri="{FF2B5EF4-FFF2-40B4-BE49-F238E27FC236}">
                <a16:creationId xmlns:a16="http://schemas.microsoft.com/office/drawing/2014/main" id="{C8C9652E-451E-41C1-9D64-3021282C3069}"/>
              </a:ext>
            </a:extLst>
          </p:cNvPr>
          <p:cNvSpPr>
            <a:spLocks noGrp="1"/>
          </p:cNvSpPr>
          <p:nvPr>
            <p:ph type="title"/>
          </p:nvPr>
        </p:nvSpPr>
        <p:spPr>
          <a:xfrm>
            <a:off x="318231" y="114130"/>
            <a:ext cx="6839414" cy="493269"/>
          </a:xfrm>
        </p:spPr>
        <p:txBody>
          <a:bodyPr>
            <a:normAutofit/>
          </a:bodyPr>
          <a:lstStyle/>
          <a:p>
            <a:r>
              <a:rPr lang="en-US" sz="2147" dirty="0">
                <a:latin typeface="Avenir Light"/>
              </a:rPr>
              <a:t>Ornish Lifestyle Medicine – National Outcomes: Q3 2022*</a:t>
            </a:r>
          </a:p>
        </p:txBody>
      </p:sp>
      <p:cxnSp>
        <p:nvCxnSpPr>
          <p:cNvPr id="15" name="Straight Connector 14">
            <a:extLst>
              <a:ext uri="{FF2B5EF4-FFF2-40B4-BE49-F238E27FC236}">
                <a16:creationId xmlns:a16="http://schemas.microsoft.com/office/drawing/2014/main" id="{1B75877D-15DB-48DD-804F-6BE4C414C652}"/>
              </a:ext>
            </a:extLst>
          </p:cNvPr>
          <p:cNvCxnSpPr>
            <a:cxnSpLocks/>
          </p:cNvCxnSpPr>
          <p:nvPr/>
        </p:nvCxnSpPr>
        <p:spPr>
          <a:xfrm>
            <a:off x="384404" y="510758"/>
            <a:ext cx="6348919"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4931229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2110949709"/>
              </p:ext>
            </p:extLst>
          </p:nvPr>
        </p:nvGraphicFramePr>
        <p:xfrm>
          <a:off x="341527" y="1199052"/>
          <a:ext cx="6427354" cy="1866430"/>
        </p:xfrm>
        <a:graphic>
          <a:graphicData uri="http://schemas.openxmlformats.org/drawingml/2006/table">
            <a:tbl>
              <a:tblPr firstRow="1" bandRow="1">
                <a:tableStyleId>{B301B821-A1FF-4177-AEE7-76D212191A09}</a:tableStyleId>
              </a:tblPr>
              <a:tblGrid>
                <a:gridCol w="2448517">
                  <a:extLst>
                    <a:ext uri="{9D8B030D-6E8A-4147-A177-3AD203B41FA5}">
                      <a16:colId xmlns:a16="http://schemas.microsoft.com/office/drawing/2014/main" val="20000"/>
                    </a:ext>
                  </a:extLst>
                </a:gridCol>
                <a:gridCol w="1326279">
                  <a:extLst>
                    <a:ext uri="{9D8B030D-6E8A-4147-A177-3AD203B41FA5}">
                      <a16:colId xmlns:a16="http://schemas.microsoft.com/office/drawing/2014/main" val="20001"/>
                    </a:ext>
                  </a:extLst>
                </a:gridCol>
                <a:gridCol w="1326279">
                  <a:extLst>
                    <a:ext uri="{9D8B030D-6E8A-4147-A177-3AD203B41FA5}">
                      <a16:colId xmlns:a16="http://schemas.microsoft.com/office/drawing/2014/main" val="20002"/>
                    </a:ext>
                  </a:extLst>
                </a:gridCol>
                <a:gridCol w="1326279">
                  <a:extLst>
                    <a:ext uri="{9D8B030D-6E8A-4147-A177-3AD203B41FA5}">
                      <a16:colId xmlns:a16="http://schemas.microsoft.com/office/drawing/2014/main" val="20003"/>
                    </a:ext>
                  </a:extLst>
                </a:gridCol>
              </a:tblGrid>
              <a:tr h="269958">
                <a:tc>
                  <a:txBody>
                    <a:bodyPr/>
                    <a:lstStyle/>
                    <a:p>
                      <a:endParaRPr lang="en-US" sz="1200" i="0" dirty="0">
                        <a:solidFill>
                          <a:schemeClr val="tx1"/>
                        </a:solidFill>
                        <a:latin typeface="Arial" panose="020B0604020202020204" pitchFamily="34" charset="0"/>
                        <a:cs typeface="Arial" panose="020B0604020202020204" pitchFamily="34" charset="0"/>
                      </a:endParaRPr>
                    </a:p>
                  </a:txBody>
                  <a:tcPr marL="40673" marR="40673" marT="20337" marB="20337">
                    <a:lnL w="6350"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noFill/>
                  </a:tcPr>
                </a:tc>
                <a:tc>
                  <a:txBody>
                    <a:bodyPr/>
                    <a:lstStyle/>
                    <a:p>
                      <a:pPr algn="ctr"/>
                      <a:r>
                        <a:rPr lang="en-US" sz="1200" b="0" i="0" dirty="0">
                          <a:latin typeface="Arial" panose="020B0604020202020204" pitchFamily="34" charset="0"/>
                          <a:cs typeface="Arial" panose="020B0604020202020204" pitchFamily="34" charset="0"/>
                        </a:rPr>
                        <a:t>Baseline</a:t>
                      </a:r>
                    </a:p>
                  </a:txBody>
                  <a:tcPr marL="81345" marR="40673" marT="40673" marB="40673" anchor="b">
                    <a:lnL w="6350"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prstClr val="white"/>
                      </a:solidFill>
                      <a:prstDash val="solid"/>
                      <a:round/>
                      <a:headEnd type="none" w="med" len="med"/>
                      <a:tailEnd type="none" w="med" len="med"/>
                    </a:lnB>
                    <a:solidFill>
                      <a:srgbClr val="6DB203"/>
                    </a:solidFill>
                  </a:tcPr>
                </a:tc>
                <a:tc>
                  <a:txBody>
                    <a:bodyPr/>
                    <a:lstStyle/>
                    <a:p>
                      <a:pPr algn="ctr"/>
                      <a:r>
                        <a:rPr lang="en-US" sz="1200" b="0" i="0">
                          <a:solidFill>
                            <a:schemeClr val="bg1"/>
                          </a:solidFill>
                          <a:latin typeface="Arial" panose="020B0604020202020204" pitchFamily="34" charset="0"/>
                          <a:cs typeface="Arial" panose="020B0604020202020204" pitchFamily="34" charset="0"/>
                        </a:rPr>
                        <a:t>9</a:t>
                      </a:r>
                      <a:r>
                        <a:rPr lang="en-US" sz="1200" b="0" i="0" baseline="0">
                          <a:solidFill>
                            <a:schemeClr val="bg1"/>
                          </a:solidFill>
                          <a:latin typeface="Arial" panose="020B0604020202020204" pitchFamily="34" charset="0"/>
                          <a:cs typeface="Arial" panose="020B0604020202020204" pitchFamily="34" charset="0"/>
                        </a:rPr>
                        <a:t> weeks</a:t>
                      </a:r>
                      <a:endParaRPr lang="en-US" sz="1200" b="0" i="0">
                        <a:solidFill>
                          <a:schemeClr val="bg1"/>
                        </a:solidFill>
                        <a:latin typeface="Arial" panose="020B0604020202020204" pitchFamily="34" charset="0"/>
                        <a:cs typeface="Arial" panose="020B0604020202020204" pitchFamily="34" charset="0"/>
                      </a:endParaRPr>
                    </a:p>
                  </a:txBody>
                  <a:tcPr marL="81345" marR="40673" marT="40673" marB="40673"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prstClr val="white"/>
                      </a:solidFill>
                      <a:prstDash val="solid"/>
                      <a:round/>
                      <a:headEnd type="none" w="med" len="med"/>
                      <a:tailEnd type="none" w="med" len="med"/>
                    </a:lnB>
                    <a:solidFill>
                      <a:srgbClr val="0070C0"/>
                    </a:solidFill>
                  </a:tcPr>
                </a:tc>
                <a:tc>
                  <a:txBody>
                    <a:bodyPr/>
                    <a:lstStyle/>
                    <a:p>
                      <a:pPr algn="ctr"/>
                      <a:r>
                        <a:rPr lang="en-US" sz="1200" b="0" i="0" dirty="0">
                          <a:latin typeface="Arial" panose="020B0604020202020204" pitchFamily="34" charset="0"/>
                          <a:cs typeface="Arial" panose="020B0604020202020204" pitchFamily="34" charset="0"/>
                        </a:rPr>
                        <a:t>Change</a:t>
                      </a:r>
                    </a:p>
                  </a:txBody>
                  <a:tcPr marL="81345" marR="40673" marT="40673" marB="40673" anchor="b">
                    <a:lnL w="28575"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prstClr val="white"/>
                      </a:solidFill>
                      <a:prstDash val="solid"/>
                      <a:round/>
                      <a:headEnd type="none" w="med" len="med"/>
                      <a:tailEnd type="none" w="med" len="med"/>
                    </a:lnB>
                    <a:solidFill>
                      <a:srgbClr val="88027F"/>
                    </a:solidFill>
                  </a:tcPr>
                </a:tc>
                <a:extLst>
                  <a:ext uri="{0D108BD9-81ED-4DB2-BD59-A6C34878D82A}">
                    <a16:rowId xmlns:a16="http://schemas.microsoft.com/office/drawing/2014/main" val="10000"/>
                  </a:ext>
                </a:extLst>
              </a:tr>
              <a:tr h="263729">
                <a:tc>
                  <a:txBody>
                    <a:bodyPr/>
                    <a:lstStyle/>
                    <a:p>
                      <a:pPr algn="r"/>
                      <a:r>
                        <a:rPr lang="en-US" sz="1200" i="0" dirty="0">
                          <a:solidFill>
                            <a:schemeClr val="tx1"/>
                          </a:solidFill>
                          <a:latin typeface="Arial" panose="020B0604020202020204" pitchFamily="34" charset="0"/>
                          <a:cs typeface="Arial" panose="020B0604020202020204" pitchFamily="34" charset="0"/>
                        </a:rPr>
                        <a:t>Dietary Fat (%)</a:t>
                      </a:r>
                    </a:p>
                  </a:txBody>
                  <a:tcPr marL="0" marR="81345" marT="20337" marB="20337" anchor="ctr">
                    <a:lnL w="6350"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6350" cap="flat" cmpd="sng" algn="ctr">
                      <a:solidFill>
                        <a:prstClr val="white"/>
                      </a:solidFill>
                      <a:prstDash val="solid"/>
                      <a:round/>
                      <a:headEnd type="none" w="med" len="med"/>
                      <a:tailEnd type="none" w="med" len="med"/>
                    </a:lnB>
                    <a:noFill/>
                  </a:tcPr>
                </a:tc>
                <a:tc>
                  <a:txBody>
                    <a:bodyPr/>
                    <a:lstStyle/>
                    <a:p>
                      <a:pPr algn="ctr"/>
                      <a:r>
                        <a:rPr lang="en-US" sz="1200" b="0" dirty="0">
                          <a:solidFill>
                            <a:srgbClr val="60A423"/>
                          </a:solidFill>
                          <a:latin typeface="Arial" panose="020B0604020202020204" pitchFamily="34" charset="0"/>
                          <a:cs typeface="Arial" panose="020B0604020202020204" pitchFamily="34" charset="0"/>
                        </a:rPr>
                        <a:t>33.0</a:t>
                      </a:r>
                    </a:p>
                  </a:txBody>
                  <a:tcPr marL="81345" marR="40673" marT="40673" marB="40673">
                    <a:lnL w="6350"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200" b="0" dirty="0">
                          <a:solidFill>
                            <a:srgbClr val="0070C0"/>
                          </a:solidFill>
                          <a:latin typeface="Arial" panose="020B0604020202020204" pitchFamily="34" charset="0"/>
                          <a:cs typeface="Arial" panose="020B0604020202020204" pitchFamily="34" charset="0"/>
                        </a:rPr>
                        <a:t>19.0</a:t>
                      </a:r>
                    </a:p>
                  </a:txBody>
                  <a:tcPr marL="81345" marR="40673" marT="40673" marB="40673">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200" b="0" dirty="0">
                          <a:solidFill>
                            <a:srgbClr val="88027F"/>
                          </a:solidFill>
                          <a:latin typeface="Arial" panose="020B0604020202020204" pitchFamily="34" charset="0"/>
                          <a:cs typeface="Arial" panose="020B0604020202020204" pitchFamily="34" charset="0"/>
                        </a:rPr>
                        <a:t>-42.2%</a:t>
                      </a:r>
                    </a:p>
                  </a:txBody>
                  <a:tcPr marL="81345" marR="40673" marT="40673" marB="40673">
                    <a:lnL w="28575"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extLst>
                  <a:ext uri="{0D108BD9-81ED-4DB2-BD59-A6C34878D82A}">
                    <a16:rowId xmlns:a16="http://schemas.microsoft.com/office/drawing/2014/main" val="10001"/>
                  </a:ext>
                </a:extLst>
              </a:tr>
              <a:tr h="275342">
                <a:tc>
                  <a:txBody>
                    <a:bodyPr/>
                    <a:lstStyle/>
                    <a:p>
                      <a:pPr algn="r"/>
                      <a:r>
                        <a:rPr lang="en-US" sz="1200" i="0" dirty="0">
                          <a:solidFill>
                            <a:schemeClr val="tx1"/>
                          </a:solidFill>
                          <a:latin typeface="Arial" panose="020B0604020202020204" pitchFamily="34" charset="0"/>
                          <a:cs typeface="Arial" panose="020B0604020202020204" pitchFamily="34" charset="0"/>
                        </a:rPr>
                        <a:t>Dietary Fat (g) </a:t>
                      </a:r>
                    </a:p>
                  </a:txBody>
                  <a:tcPr marL="0" marR="81345" marT="20337" marB="20337" anchor="ctr">
                    <a:lnL w="6350"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prstClr val="white"/>
                      </a:solidFill>
                      <a:prstDash val="solid"/>
                      <a:round/>
                      <a:headEnd type="none" w="med" len="med"/>
                      <a:tailEnd type="none" w="med" len="med"/>
                    </a:lnB>
                    <a:noFill/>
                  </a:tcPr>
                </a:tc>
                <a:tc>
                  <a:txBody>
                    <a:bodyPr/>
                    <a:lstStyle/>
                    <a:p>
                      <a:pPr algn="ctr"/>
                      <a:r>
                        <a:rPr lang="en-US" sz="1200" b="0" dirty="0">
                          <a:solidFill>
                            <a:srgbClr val="60A423"/>
                          </a:solidFill>
                          <a:latin typeface="Arial" panose="020B0604020202020204" pitchFamily="34" charset="0"/>
                          <a:cs typeface="Arial" panose="020B0604020202020204" pitchFamily="34" charset="0"/>
                        </a:rPr>
                        <a:t>66.8</a:t>
                      </a:r>
                      <a:endParaRPr lang="en-US" sz="1200" b="0" dirty="0">
                        <a:solidFill>
                          <a:srgbClr val="FF0000"/>
                        </a:solidFill>
                        <a:latin typeface="Arial" panose="020B0604020202020204" pitchFamily="34" charset="0"/>
                        <a:cs typeface="Arial" panose="020B0604020202020204" pitchFamily="34" charset="0"/>
                      </a:endParaRPr>
                    </a:p>
                  </a:txBody>
                  <a:tcPr marL="81345" marR="40673" marT="40673" marB="40673">
                    <a:lnL w="6350"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200" b="0" dirty="0">
                          <a:solidFill>
                            <a:srgbClr val="0070C0"/>
                          </a:solidFill>
                          <a:latin typeface="Arial" panose="020B0604020202020204" pitchFamily="34" charset="0"/>
                          <a:cs typeface="Arial" panose="020B0604020202020204" pitchFamily="34" charset="0"/>
                        </a:rPr>
                        <a:t>31.0</a:t>
                      </a:r>
                    </a:p>
                  </a:txBody>
                  <a:tcPr marL="81345" marR="40673" marT="40673" marB="40673">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200" b="0" dirty="0">
                          <a:solidFill>
                            <a:srgbClr val="88027F"/>
                          </a:solidFill>
                          <a:latin typeface="Arial" panose="020B0604020202020204" pitchFamily="34" charset="0"/>
                          <a:cs typeface="Arial" panose="020B0604020202020204" pitchFamily="34" charset="0"/>
                        </a:rPr>
                        <a:t>-53.5%</a:t>
                      </a:r>
                    </a:p>
                  </a:txBody>
                  <a:tcPr marL="81345" marR="40673" marT="40673" marB="40673">
                    <a:lnL w="28575"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extLst>
                  <a:ext uri="{0D108BD9-81ED-4DB2-BD59-A6C34878D82A}">
                    <a16:rowId xmlns:a16="http://schemas.microsoft.com/office/drawing/2014/main" val="728635190"/>
                  </a:ext>
                </a:extLst>
              </a:tr>
              <a:tr h="263729">
                <a:tc>
                  <a:txBody>
                    <a:bodyPr/>
                    <a:lstStyle/>
                    <a:p>
                      <a:pPr algn="r"/>
                      <a:r>
                        <a:rPr lang="en-US" sz="1200" i="0" dirty="0">
                          <a:solidFill>
                            <a:schemeClr val="tx1"/>
                          </a:solidFill>
                          <a:latin typeface="Arial" panose="020B0604020202020204" pitchFamily="34" charset="0"/>
                          <a:cs typeface="Arial" panose="020B0604020202020204" pitchFamily="34" charset="0"/>
                        </a:rPr>
                        <a:t>Dietary Cholesterol (mg)</a:t>
                      </a:r>
                    </a:p>
                  </a:txBody>
                  <a:tcPr marL="0" marR="81345" marT="20337" marB="20337" anchor="ctr">
                    <a:lnL w="6350"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prstClr val="white"/>
                      </a:solidFill>
                      <a:prstDash val="solid"/>
                      <a:round/>
                      <a:headEnd type="none" w="med" len="med"/>
                      <a:tailEnd type="none" w="med" len="med"/>
                    </a:lnB>
                    <a:noFill/>
                  </a:tcPr>
                </a:tc>
                <a:tc>
                  <a:txBody>
                    <a:bodyPr/>
                    <a:lstStyle/>
                    <a:p>
                      <a:pPr algn="ctr"/>
                      <a:r>
                        <a:rPr lang="en-US" sz="1200" b="0" dirty="0">
                          <a:solidFill>
                            <a:srgbClr val="60A423"/>
                          </a:solidFill>
                          <a:latin typeface="Arial" panose="020B0604020202020204" pitchFamily="34" charset="0"/>
                          <a:cs typeface="Arial" panose="020B0604020202020204" pitchFamily="34" charset="0"/>
                        </a:rPr>
                        <a:t>173.9</a:t>
                      </a:r>
                      <a:endParaRPr lang="en-US" sz="1200" b="0" dirty="0">
                        <a:solidFill>
                          <a:srgbClr val="FF0000"/>
                        </a:solidFill>
                        <a:latin typeface="Arial" panose="020B0604020202020204" pitchFamily="34" charset="0"/>
                        <a:cs typeface="Arial" panose="020B0604020202020204" pitchFamily="34" charset="0"/>
                      </a:endParaRPr>
                    </a:p>
                  </a:txBody>
                  <a:tcPr marL="81345" marR="40673" marT="40673" marB="40673">
                    <a:lnL w="6350"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200" b="0" dirty="0">
                          <a:solidFill>
                            <a:srgbClr val="0070C0"/>
                          </a:solidFill>
                          <a:latin typeface="Arial" panose="020B0604020202020204" pitchFamily="34" charset="0"/>
                          <a:cs typeface="Arial" panose="020B0604020202020204" pitchFamily="34" charset="0"/>
                        </a:rPr>
                        <a:t>34.9</a:t>
                      </a:r>
                    </a:p>
                  </a:txBody>
                  <a:tcPr marL="81345" marR="40673" marT="40673" marB="40673">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200" b="0" dirty="0">
                          <a:solidFill>
                            <a:srgbClr val="88027F"/>
                          </a:solidFill>
                          <a:latin typeface="Arial" panose="020B0604020202020204" pitchFamily="34" charset="0"/>
                          <a:cs typeface="Arial" panose="020B0604020202020204" pitchFamily="34" charset="0"/>
                        </a:rPr>
                        <a:t>-79.9%</a:t>
                      </a:r>
                    </a:p>
                  </a:txBody>
                  <a:tcPr marL="81345" marR="40673" marT="40673" marB="40673">
                    <a:lnL w="28575"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extLst>
                  <a:ext uri="{0D108BD9-81ED-4DB2-BD59-A6C34878D82A}">
                    <a16:rowId xmlns:a16="http://schemas.microsoft.com/office/drawing/2014/main" val="10003"/>
                  </a:ext>
                </a:extLst>
              </a:tr>
              <a:tr h="263729">
                <a:tc>
                  <a:txBody>
                    <a:bodyPr/>
                    <a:lstStyle/>
                    <a:p>
                      <a:pPr algn="r"/>
                      <a:r>
                        <a:rPr lang="en-US" sz="1200" i="0" dirty="0">
                          <a:solidFill>
                            <a:schemeClr val="tx1"/>
                          </a:solidFill>
                          <a:latin typeface="Arial" panose="020B0604020202020204" pitchFamily="34" charset="0"/>
                          <a:cs typeface="Arial" panose="020B0604020202020204" pitchFamily="34" charset="0"/>
                        </a:rPr>
                        <a:t>Dietary Fiber (g)</a:t>
                      </a:r>
                    </a:p>
                  </a:txBody>
                  <a:tcPr marL="0" marR="81345" marT="20337" marB="20337" anchor="ctr">
                    <a:lnL w="6350"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prstClr val="white"/>
                      </a:solidFill>
                      <a:prstDash val="solid"/>
                      <a:round/>
                      <a:headEnd type="none" w="med" len="med"/>
                      <a:tailEnd type="none" w="med" len="med"/>
                    </a:lnB>
                    <a:noFill/>
                  </a:tcPr>
                </a:tc>
                <a:tc>
                  <a:txBody>
                    <a:bodyPr/>
                    <a:lstStyle/>
                    <a:p>
                      <a:pPr algn="ctr"/>
                      <a:r>
                        <a:rPr lang="en-US" sz="1200" b="0" dirty="0">
                          <a:solidFill>
                            <a:srgbClr val="60A423"/>
                          </a:solidFill>
                          <a:latin typeface="Arial" panose="020B0604020202020204" pitchFamily="34" charset="0"/>
                          <a:cs typeface="Arial" panose="020B0604020202020204" pitchFamily="34" charset="0"/>
                        </a:rPr>
                        <a:t>25.8</a:t>
                      </a:r>
                    </a:p>
                  </a:txBody>
                  <a:tcPr marL="81345" marR="40673" marT="40673" marB="40673">
                    <a:lnL w="6350"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200" b="0" dirty="0">
                          <a:solidFill>
                            <a:srgbClr val="0070C0"/>
                          </a:solidFill>
                          <a:latin typeface="Arial" panose="020B0604020202020204" pitchFamily="34" charset="0"/>
                          <a:cs typeface="Arial" panose="020B0604020202020204" pitchFamily="34" charset="0"/>
                        </a:rPr>
                        <a:t>34.5</a:t>
                      </a:r>
                    </a:p>
                  </a:txBody>
                  <a:tcPr marL="81345" marR="40673" marT="40673" marB="40673">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200" b="0" dirty="0">
                          <a:solidFill>
                            <a:srgbClr val="88027F"/>
                          </a:solidFill>
                          <a:latin typeface="Arial" panose="020B0604020202020204" pitchFamily="34" charset="0"/>
                          <a:cs typeface="Arial" panose="020B0604020202020204" pitchFamily="34" charset="0"/>
                        </a:rPr>
                        <a:t>+33.6%</a:t>
                      </a:r>
                    </a:p>
                  </a:txBody>
                  <a:tcPr marL="81345" marR="40673" marT="40673" marB="40673">
                    <a:lnL w="28575"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extLst>
                  <a:ext uri="{0D108BD9-81ED-4DB2-BD59-A6C34878D82A}">
                    <a16:rowId xmlns:a16="http://schemas.microsoft.com/office/drawing/2014/main" val="10004"/>
                  </a:ext>
                </a:extLst>
              </a:tr>
              <a:tr h="263729">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200" i="0" dirty="0">
                          <a:solidFill>
                            <a:schemeClr val="tx1"/>
                          </a:solidFill>
                          <a:latin typeface="Arial" panose="020B0604020202020204" pitchFamily="34" charset="0"/>
                          <a:cs typeface="Arial" panose="020B0604020202020204" pitchFamily="34" charset="0"/>
                        </a:rPr>
                        <a:t>Exercise (min/wk)</a:t>
                      </a:r>
                    </a:p>
                  </a:txBody>
                  <a:tcPr marL="0" marR="81345" marT="20337" marB="20337" anchor="ctr">
                    <a:lnL w="6350"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prstClr val="white"/>
                      </a:solidFill>
                      <a:prstDash val="solid"/>
                      <a:round/>
                      <a:headEnd type="none" w="med" len="med"/>
                      <a:tailEnd type="none" w="med" len="med"/>
                    </a:lnB>
                    <a:noFill/>
                  </a:tcPr>
                </a:tc>
                <a:tc>
                  <a:txBody>
                    <a:bodyPr/>
                    <a:lstStyle/>
                    <a:p>
                      <a:pPr algn="ctr"/>
                      <a:r>
                        <a:rPr lang="en-US" sz="1200" b="0" dirty="0">
                          <a:solidFill>
                            <a:srgbClr val="60A423"/>
                          </a:solidFill>
                          <a:latin typeface="Arial" panose="020B0604020202020204" pitchFamily="34" charset="0"/>
                          <a:cs typeface="Arial" panose="020B0604020202020204" pitchFamily="34" charset="0"/>
                        </a:rPr>
                        <a:t>171.8</a:t>
                      </a:r>
                      <a:endParaRPr lang="en-US" sz="1200" b="0" dirty="0">
                        <a:solidFill>
                          <a:srgbClr val="FF0000"/>
                        </a:solidFill>
                        <a:latin typeface="Arial" panose="020B0604020202020204" pitchFamily="34" charset="0"/>
                        <a:cs typeface="Arial" panose="020B0604020202020204" pitchFamily="34" charset="0"/>
                      </a:endParaRPr>
                    </a:p>
                  </a:txBody>
                  <a:tcPr marL="81345" marR="40673" marT="40673" marB="40673">
                    <a:lnL w="6350"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200" b="0" dirty="0">
                          <a:solidFill>
                            <a:srgbClr val="0070C0"/>
                          </a:solidFill>
                          <a:latin typeface="Arial" panose="020B0604020202020204" pitchFamily="34" charset="0"/>
                          <a:cs typeface="Arial" panose="020B0604020202020204" pitchFamily="34" charset="0"/>
                        </a:rPr>
                        <a:t>226.4</a:t>
                      </a:r>
                    </a:p>
                  </a:txBody>
                  <a:tcPr marL="81345" marR="40673" marT="40673" marB="40673">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200" b="0" dirty="0">
                          <a:solidFill>
                            <a:srgbClr val="88027F"/>
                          </a:solidFill>
                          <a:latin typeface="Arial" panose="020B0604020202020204" pitchFamily="34" charset="0"/>
                          <a:cs typeface="Arial" panose="020B0604020202020204" pitchFamily="34" charset="0"/>
                        </a:rPr>
                        <a:t>+31.8%</a:t>
                      </a:r>
                    </a:p>
                  </a:txBody>
                  <a:tcPr marL="81345" marR="40673" marT="40673" marB="40673">
                    <a:lnL w="28575"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extLst>
                  <a:ext uri="{0D108BD9-81ED-4DB2-BD59-A6C34878D82A}">
                    <a16:rowId xmlns:a16="http://schemas.microsoft.com/office/drawing/2014/main" val="10005"/>
                  </a:ext>
                </a:extLst>
              </a:tr>
              <a:tr h="263729">
                <a:tc>
                  <a:txBody>
                    <a:bodyPr/>
                    <a:lstStyle/>
                    <a:p>
                      <a:pPr algn="r"/>
                      <a:r>
                        <a:rPr lang="en-US" sz="1200" i="0" dirty="0">
                          <a:solidFill>
                            <a:schemeClr val="tx1"/>
                          </a:solidFill>
                          <a:latin typeface="Arial" panose="020B0604020202020204" pitchFamily="34" charset="0"/>
                          <a:cs typeface="Arial" panose="020B0604020202020204" pitchFamily="34" charset="0"/>
                        </a:rPr>
                        <a:t>Stress Management (min/wk)</a:t>
                      </a:r>
                    </a:p>
                  </a:txBody>
                  <a:tcPr marL="0" marR="81345" marT="20337" marB="20337" anchor="ctr">
                    <a:lnL w="6350"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prstClr val="white"/>
                      </a:solidFill>
                      <a:prstDash val="solid"/>
                      <a:round/>
                      <a:headEnd type="none" w="med" len="med"/>
                      <a:tailEnd type="none" w="med" len="med"/>
                    </a:lnB>
                    <a:noFill/>
                  </a:tcPr>
                </a:tc>
                <a:tc>
                  <a:txBody>
                    <a:bodyPr/>
                    <a:lstStyle/>
                    <a:p>
                      <a:pPr algn="ctr"/>
                      <a:r>
                        <a:rPr lang="en-US" sz="1200" b="0" dirty="0">
                          <a:solidFill>
                            <a:srgbClr val="60A423"/>
                          </a:solidFill>
                          <a:latin typeface="Arial" panose="020B0604020202020204" pitchFamily="34" charset="0"/>
                          <a:cs typeface="Arial" panose="020B0604020202020204" pitchFamily="34" charset="0"/>
                        </a:rPr>
                        <a:t>122.4</a:t>
                      </a:r>
                      <a:endParaRPr lang="en-US" sz="1200" b="0" dirty="0">
                        <a:solidFill>
                          <a:srgbClr val="FF0000"/>
                        </a:solidFill>
                        <a:latin typeface="Arial" panose="020B0604020202020204" pitchFamily="34" charset="0"/>
                        <a:cs typeface="Arial" panose="020B0604020202020204" pitchFamily="34" charset="0"/>
                      </a:endParaRPr>
                    </a:p>
                  </a:txBody>
                  <a:tcPr marL="81345" marR="40673" marT="40673" marB="40673">
                    <a:lnL w="6350"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200" b="0" dirty="0">
                          <a:solidFill>
                            <a:srgbClr val="0070C0"/>
                          </a:solidFill>
                          <a:latin typeface="Arial" panose="020B0604020202020204" pitchFamily="34" charset="0"/>
                          <a:cs typeface="Arial" panose="020B0604020202020204" pitchFamily="34" charset="0"/>
                        </a:rPr>
                        <a:t>306.8</a:t>
                      </a:r>
                    </a:p>
                  </a:txBody>
                  <a:tcPr marL="81345" marR="40673" marT="40673" marB="40673">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200" b="0" dirty="0">
                          <a:solidFill>
                            <a:srgbClr val="88027F"/>
                          </a:solidFill>
                          <a:latin typeface="Arial" panose="020B0604020202020204" pitchFamily="34" charset="0"/>
                          <a:cs typeface="Arial" panose="020B0604020202020204" pitchFamily="34" charset="0"/>
                        </a:rPr>
                        <a:t>+150.7%</a:t>
                      </a:r>
                    </a:p>
                  </a:txBody>
                  <a:tcPr marL="81345" marR="40673" marT="40673" marB="40673">
                    <a:lnL w="28575"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9" name="TextBox 8">
            <a:extLst>
              <a:ext uri="{FF2B5EF4-FFF2-40B4-BE49-F238E27FC236}">
                <a16:creationId xmlns:a16="http://schemas.microsoft.com/office/drawing/2014/main" id="{BEA7A6F1-CC21-4F40-B247-EE4BA9DA5B1F}"/>
              </a:ext>
            </a:extLst>
          </p:cNvPr>
          <p:cNvSpPr txBox="1"/>
          <p:nvPr/>
        </p:nvSpPr>
        <p:spPr>
          <a:xfrm>
            <a:off x="2322184" y="3664169"/>
            <a:ext cx="4456210" cy="215123"/>
          </a:xfrm>
          <a:prstGeom prst="rect">
            <a:avLst/>
          </a:prstGeom>
          <a:noFill/>
        </p:spPr>
        <p:txBody>
          <a:bodyPr wrap="square" rtlCol="0">
            <a:spAutoFit/>
          </a:bodyPr>
          <a:lstStyle/>
          <a:p>
            <a:pPr algn="ctr" defTabSz="183564" hangingPunct="0">
              <a:defRPr/>
            </a:pPr>
            <a:r>
              <a:rPr lang="en-US" sz="798" kern="0" dirty="0">
                <a:solidFill>
                  <a:prstClr val="black"/>
                </a:solidFill>
                <a:latin typeface="Arial" panose="020B0604020202020204" pitchFamily="34" charset="0"/>
                <a:cs typeface="Arial" panose="020B0604020202020204" pitchFamily="34" charset="0"/>
                <a:sym typeface="Proxima Nova"/>
              </a:rPr>
              <a:t>*Data is based off completion thru Q3 2022 quarterly report, N = 239 participants.</a:t>
            </a:r>
          </a:p>
        </p:txBody>
      </p:sp>
      <p:sp>
        <p:nvSpPr>
          <p:cNvPr id="7" name="Title 1">
            <a:extLst>
              <a:ext uri="{FF2B5EF4-FFF2-40B4-BE49-F238E27FC236}">
                <a16:creationId xmlns:a16="http://schemas.microsoft.com/office/drawing/2014/main" id="{D27CC176-3057-497D-B08B-F5E1DF349CB3}"/>
              </a:ext>
            </a:extLst>
          </p:cNvPr>
          <p:cNvSpPr txBox="1">
            <a:spLocks/>
          </p:cNvSpPr>
          <p:nvPr/>
        </p:nvSpPr>
        <p:spPr>
          <a:xfrm>
            <a:off x="225194" y="-26938"/>
            <a:ext cx="6969179" cy="493269"/>
          </a:xfrm>
          <a:prstGeom prst="rect">
            <a:avLst/>
          </a:prstGeom>
          <a:ln w="12700">
            <a:miter lim="400000"/>
          </a:ln>
          <a:extLst>
            <a:ext uri="{C572A759-6A51-4108-AA02-DFA0A04FC94B}">
              <ma14:wrappingTextBoxFlag xmlns="" xmlns:ma14="http://schemas.microsoft.com/office/mac/drawingml/2011/main" val="1"/>
            </a:ext>
          </a:extLst>
        </p:spPr>
        <p:txBody>
          <a:bodyPr lIns="50663" tIns="50663" rIns="50663" bIns="50663" anchor="ctr">
            <a:normAutofit/>
          </a:bodyPr>
          <a:lstStyle>
            <a:lvl1pPr marL="0" marR="0" indent="0" algn="l" defTabSz="246080" rtl="0" latinLnBrk="0">
              <a:lnSpc>
                <a:spcPct val="100000"/>
              </a:lnSpc>
              <a:spcBef>
                <a:spcPts val="0"/>
              </a:spcBef>
              <a:spcAft>
                <a:spcPts val="0"/>
              </a:spcAft>
              <a:buClrTx/>
              <a:buSzTx/>
              <a:buFontTx/>
              <a:buNone/>
              <a:tabLst/>
              <a:defRPr sz="2206" b="1" i="0" u="none" strike="noStrike" cap="none" spc="0" baseline="0">
                <a:ln>
                  <a:noFill/>
                </a:ln>
                <a:solidFill>
                  <a:srgbClr val="000000"/>
                </a:solidFill>
                <a:uFillTx/>
                <a:latin typeface="Arial" charset="0"/>
                <a:ea typeface="Arial" charset="0"/>
                <a:cs typeface="Arial" charset="0"/>
                <a:sym typeface="Proxima Nova Extrabold"/>
              </a:defRPr>
            </a:lvl1pPr>
            <a:lvl2pPr marL="0" marR="0" indent="68145" algn="l" defTabSz="246080" rtl="0" latinLnBrk="0">
              <a:lnSpc>
                <a:spcPct val="100000"/>
              </a:lnSpc>
              <a:spcBef>
                <a:spcPts val="0"/>
              </a:spcBef>
              <a:spcAft>
                <a:spcPts val="0"/>
              </a:spcAft>
              <a:buClrTx/>
              <a:buSzTx/>
              <a:buFontTx/>
              <a:buNone/>
              <a:tabLst/>
              <a:defRPr sz="2206" b="0" i="0" u="none" strike="noStrike" cap="none" spc="0" baseline="0">
                <a:ln>
                  <a:noFill/>
                </a:ln>
                <a:solidFill>
                  <a:srgbClr val="000000"/>
                </a:solidFill>
                <a:uFillTx/>
                <a:latin typeface="+mn-lt"/>
                <a:ea typeface="+mn-ea"/>
                <a:cs typeface="+mn-cs"/>
                <a:sym typeface="Proxima Nova Extrabold"/>
              </a:defRPr>
            </a:lvl2pPr>
            <a:lvl3pPr marL="0" marR="0" indent="136291" algn="l" defTabSz="246080" rtl="0" latinLnBrk="0">
              <a:lnSpc>
                <a:spcPct val="100000"/>
              </a:lnSpc>
              <a:spcBef>
                <a:spcPts val="0"/>
              </a:spcBef>
              <a:spcAft>
                <a:spcPts val="0"/>
              </a:spcAft>
              <a:buClrTx/>
              <a:buSzTx/>
              <a:buFontTx/>
              <a:buNone/>
              <a:tabLst/>
              <a:defRPr sz="2206" b="0" i="0" u="none" strike="noStrike" cap="none" spc="0" baseline="0">
                <a:ln>
                  <a:noFill/>
                </a:ln>
                <a:solidFill>
                  <a:srgbClr val="000000"/>
                </a:solidFill>
                <a:uFillTx/>
                <a:latin typeface="+mn-lt"/>
                <a:ea typeface="+mn-ea"/>
                <a:cs typeface="+mn-cs"/>
                <a:sym typeface="Proxima Nova Extrabold"/>
              </a:defRPr>
            </a:lvl3pPr>
            <a:lvl4pPr marL="0" marR="0" indent="204436" algn="l" defTabSz="246080" rtl="0" latinLnBrk="0">
              <a:lnSpc>
                <a:spcPct val="100000"/>
              </a:lnSpc>
              <a:spcBef>
                <a:spcPts val="0"/>
              </a:spcBef>
              <a:spcAft>
                <a:spcPts val="0"/>
              </a:spcAft>
              <a:buClrTx/>
              <a:buSzTx/>
              <a:buFontTx/>
              <a:buNone/>
              <a:tabLst/>
              <a:defRPr sz="2206" b="0" i="0" u="none" strike="noStrike" cap="none" spc="0" baseline="0">
                <a:ln>
                  <a:noFill/>
                </a:ln>
                <a:solidFill>
                  <a:srgbClr val="000000"/>
                </a:solidFill>
                <a:uFillTx/>
                <a:latin typeface="+mn-lt"/>
                <a:ea typeface="+mn-ea"/>
                <a:cs typeface="+mn-cs"/>
                <a:sym typeface="Proxima Nova Extrabold"/>
              </a:defRPr>
            </a:lvl4pPr>
            <a:lvl5pPr marL="0" marR="0" indent="272582" algn="l" defTabSz="246080" rtl="0" latinLnBrk="0">
              <a:lnSpc>
                <a:spcPct val="100000"/>
              </a:lnSpc>
              <a:spcBef>
                <a:spcPts val="0"/>
              </a:spcBef>
              <a:spcAft>
                <a:spcPts val="0"/>
              </a:spcAft>
              <a:buClrTx/>
              <a:buSzTx/>
              <a:buFontTx/>
              <a:buNone/>
              <a:tabLst/>
              <a:defRPr sz="2206" b="0" i="0" u="none" strike="noStrike" cap="none" spc="0" baseline="0">
                <a:ln>
                  <a:noFill/>
                </a:ln>
                <a:solidFill>
                  <a:srgbClr val="000000"/>
                </a:solidFill>
                <a:uFillTx/>
                <a:latin typeface="+mn-lt"/>
                <a:ea typeface="+mn-ea"/>
                <a:cs typeface="+mn-cs"/>
                <a:sym typeface="Proxima Nova Extrabold"/>
              </a:defRPr>
            </a:lvl5pPr>
            <a:lvl6pPr marL="0" marR="0" indent="340727" algn="l" defTabSz="246080" rtl="0" latinLnBrk="0">
              <a:lnSpc>
                <a:spcPct val="100000"/>
              </a:lnSpc>
              <a:spcBef>
                <a:spcPts val="0"/>
              </a:spcBef>
              <a:spcAft>
                <a:spcPts val="0"/>
              </a:spcAft>
              <a:buClrTx/>
              <a:buSzTx/>
              <a:buFontTx/>
              <a:buNone/>
              <a:tabLst/>
              <a:defRPr sz="2206" b="0" i="0" u="none" strike="noStrike" cap="none" spc="0" baseline="0">
                <a:ln>
                  <a:noFill/>
                </a:ln>
                <a:solidFill>
                  <a:srgbClr val="000000"/>
                </a:solidFill>
                <a:uFillTx/>
                <a:latin typeface="+mn-lt"/>
                <a:ea typeface="+mn-ea"/>
                <a:cs typeface="+mn-cs"/>
                <a:sym typeface="Proxima Nova Extrabold"/>
              </a:defRPr>
            </a:lvl6pPr>
            <a:lvl7pPr marL="0" marR="0" indent="408873" algn="l" defTabSz="246080" rtl="0" latinLnBrk="0">
              <a:lnSpc>
                <a:spcPct val="100000"/>
              </a:lnSpc>
              <a:spcBef>
                <a:spcPts val="0"/>
              </a:spcBef>
              <a:spcAft>
                <a:spcPts val="0"/>
              </a:spcAft>
              <a:buClrTx/>
              <a:buSzTx/>
              <a:buFontTx/>
              <a:buNone/>
              <a:tabLst/>
              <a:defRPr sz="2206" b="0" i="0" u="none" strike="noStrike" cap="none" spc="0" baseline="0">
                <a:ln>
                  <a:noFill/>
                </a:ln>
                <a:solidFill>
                  <a:srgbClr val="000000"/>
                </a:solidFill>
                <a:uFillTx/>
                <a:latin typeface="+mn-lt"/>
                <a:ea typeface="+mn-ea"/>
                <a:cs typeface="+mn-cs"/>
                <a:sym typeface="Proxima Nova Extrabold"/>
              </a:defRPr>
            </a:lvl7pPr>
            <a:lvl8pPr marL="0" marR="0" indent="477018" algn="l" defTabSz="246080" rtl="0" latinLnBrk="0">
              <a:lnSpc>
                <a:spcPct val="100000"/>
              </a:lnSpc>
              <a:spcBef>
                <a:spcPts val="0"/>
              </a:spcBef>
              <a:spcAft>
                <a:spcPts val="0"/>
              </a:spcAft>
              <a:buClrTx/>
              <a:buSzTx/>
              <a:buFontTx/>
              <a:buNone/>
              <a:tabLst/>
              <a:defRPr sz="2206" b="0" i="0" u="none" strike="noStrike" cap="none" spc="0" baseline="0">
                <a:ln>
                  <a:noFill/>
                </a:ln>
                <a:solidFill>
                  <a:srgbClr val="000000"/>
                </a:solidFill>
                <a:uFillTx/>
                <a:latin typeface="+mn-lt"/>
                <a:ea typeface="+mn-ea"/>
                <a:cs typeface="+mn-cs"/>
                <a:sym typeface="Proxima Nova Extrabold"/>
              </a:defRPr>
            </a:lvl8pPr>
            <a:lvl9pPr marL="0" marR="0" indent="545163" algn="l" defTabSz="246080" rtl="0" latinLnBrk="0">
              <a:lnSpc>
                <a:spcPct val="100000"/>
              </a:lnSpc>
              <a:spcBef>
                <a:spcPts val="0"/>
              </a:spcBef>
              <a:spcAft>
                <a:spcPts val="0"/>
              </a:spcAft>
              <a:buClrTx/>
              <a:buSzTx/>
              <a:buFontTx/>
              <a:buNone/>
              <a:tabLst/>
              <a:defRPr sz="2206" b="0" i="0" u="none" strike="noStrike" cap="none" spc="0" baseline="0">
                <a:ln>
                  <a:noFill/>
                </a:ln>
                <a:solidFill>
                  <a:srgbClr val="000000"/>
                </a:solidFill>
                <a:uFillTx/>
                <a:latin typeface="+mn-lt"/>
                <a:ea typeface="+mn-ea"/>
                <a:cs typeface="+mn-cs"/>
                <a:sym typeface="Proxima Nova Extrabold"/>
              </a:defRPr>
            </a:lvl9pPr>
          </a:lstStyle>
          <a:p>
            <a:pPr defTabSz="245419">
              <a:defRPr/>
            </a:pPr>
            <a:endParaRPr lang="en-US" sz="1665" kern="0" dirty="0">
              <a:solidFill>
                <a:srgbClr val="002060"/>
              </a:solidFill>
              <a:latin typeface="Proxima Nova" panose="02000506030000020004" pitchFamily="50" charset="0"/>
            </a:endParaRPr>
          </a:p>
        </p:txBody>
      </p:sp>
      <p:cxnSp>
        <p:nvCxnSpPr>
          <p:cNvPr id="12" name="Straight Connector 11">
            <a:extLst>
              <a:ext uri="{FF2B5EF4-FFF2-40B4-BE49-F238E27FC236}">
                <a16:creationId xmlns:a16="http://schemas.microsoft.com/office/drawing/2014/main" id="{0283D131-B65C-4822-9C53-25C44CBC0724}"/>
              </a:ext>
            </a:extLst>
          </p:cNvPr>
          <p:cNvCxnSpPr>
            <a:cxnSpLocks/>
          </p:cNvCxnSpPr>
          <p:nvPr/>
        </p:nvCxnSpPr>
        <p:spPr>
          <a:xfrm flipV="1">
            <a:off x="901700" y="466331"/>
            <a:ext cx="5257800" cy="18735"/>
          </a:xfrm>
          <a:prstGeom prst="line">
            <a:avLst/>
          </a:prstGeom>
        </p:spPr>
        <p:style>
          <a:lnRef idx="1">
            <a:schemeClr val="dk1"/>
          </a:lnRef>
          <a:fillRef idx="0">
            <a:schemeClr val="dk1"/>
          </a:fillRef>
          <a:effectRef idx="0">
            <a:schemeClr val="dk1"/>
          </a:effectRef>
          <a:fontRef idx="minor">
            <a:schemeClr val="tx1"/>
          </a:fontRef>
        </p:style>
      </p:cxnSp>
      <p:sp>
        <p:nvSpPr>
          <p:cNvPr id="13" name="TextBox 12">
            <a:extLst>
              <a:ext uri="{FF2B5EF4-FFF2-40B4-BE49-F238E27FC236}">
                <a16:creationId xmlns:a16="http://schemas.microsoft.com/office/drawing/2014/main" id="{EDBC4DCB-1C40-4093-9596-90E834DD7219}"/>
              </a:ext>
            </a:extLst>
          </p:cNvPr>
          <p:cNvSpPr txBox="1"/>
          <p:nvPr/>
        </p:nvSpPr>
        <p:spPr>
          <a:xfrm>
            <a:off x="784033" y="600365"/>
            <a:ext cx="5851499" cy="349326"/>
          </a:xfrm>
          <a:prstGeom prst="rect">
            <a:avLst/>
          </a:prstGeom>
          <a:noFill/>
        </p:spPr>
        <p:txBody>
          <a:bodyPr wrap="square">
            <a:spAutoFit/>
          </a:bodyPr>
          <a:lstStyle/>
          <a:p>
            <a:pPr defTabSz="545257"/>
            <a:r>
              <a:rPr lang="en-US" sz="1670" b="1" dirty="0">
                <a:solidFill>
                  <a:srgbClr val="4472C4"/>
                </a:solidFill>
                <a:latin typeface="Proxima Nova" panose="02000506030000020004" pitchFamily="50" charset="0"/>
              </a:rPr>
              <a:t>Adherence results from online assessments</a:t>
            </a:r>
            <a:endParaRPr lang="en-US" sz="1670" b="1" dirty="0">
              <a:solidFill>
                <a:prstClr val="black"/>
              </a:solidFill>
              <a:latin typeface="Calibri" panose="020F0502020204030204"/>
            </a:endParaRPr>
          </a:p>
        </p:txBody>
      </p:sp>
      <p:sp>
        <p:nvSpPr>
          <p:cNvPr id="17" name="Title 1">
            <a:extLst>
              <a:ext uri="{FF2B5EF4-FFF2-40B4-BE49-F238E27FC236}">
                <a16:creationId xmlns:a16="http://schemas.microsoft.com/office/drawing/2014/main" id="{1A62C52C-FB6D-4C9F-9F32-E4CC6C6AA6AF}"/>
              </a:ext>
            </a:extLst>
          </p:cNvPr>
          <p:cNvSpPr txBox="1">
            <a:spLocks/>
          </p:cNvSpPr>
          <p:nvPr/>
        </p:nvSpPr>
        <p:spPr>
          <a:xfrm>
            <a:off x="95427" y="-9543"/>
            <a:ext cx="6858000" cy="494609"/>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Autofit/>
          </a:bodyPr>
          <a:lstStyle>
            <a:lvl1pPr marL="0" marR="0" indent="0" algn="l" defTabSz="246080" rtl="0" latinLnBrk="0">
              <a:lnSpc>
                <a:spcPct val="100000"/>
              </a:lnSpc>
              <a:spcBef>
                <a:spcPts val="0"/>
              </a:spcBef>
              <a:spcAft>
                <a:spcPts val="0"/>
              </a:spcAft>
              <a:buClrTx/>
              <a:buSzTx/>
              <a:buFontTx/>
              <a:buNone/>
              <a:tabLst/>
              <a:defRPr sz="2206" b="1" i="0" u="none" strike="noStrike" cap="none" spc="0" baseline="0">
                <a:ln>
                  <a:noFill/>
                </a:ln>
                <a:solidFill>
                  <a:srgbClr val="000000"/>
                </a:solidFill>
                <a:uFillTx/>
                <a:latin typeface="Arial" charset="0"/>
                <a:ea typeface="Arial" charset="0"/>
                <a:cs typeface="Arial" charset="0"/>
                <a:sym typeface="Proxima Nova Extrabold"/>
              </a:defRPr>
            </a:lvl1pPr>
            <a:lvl2pPr marL="0" marR="0" indent="68145" algn="l" defTabSz="246080" rtl="0" latinLnBrk="0">
              <a:lnSpc>
                <a:spcPct val="100000"/>
              </a:lnSpc>
              <a:spcBef>
                <a:spcPts val="0"/>
              </a:spcBef>
              <a:spcAft>
                <a:spcPts val="0"/>
              </a:spcAft>
              <a:buClrTx/>
              <a:buSzTx/>
              <a:buFontTx/>
              <a:buNone/>
              <a:tabLst/>
              <a:defRPr sz="2206" b="0" i="0" u="none" strike="noStrike" cap="none" spc="0" baseline="0">
                <a:ln>
                  <a:noFill/>
                </a:ln>
                <a:solidFill>
                  <a:srgbClr val="000000"/>
                </a:solidFill>
                <a:uFillTx/>
                <a:latin typeface="+mn-lt"/>
                <a:ea typeface="+mn-ea"/>
                <a:cs typeface="+mn-cs"/>
                <a:sym typeface="Proxima Nova Extrabold"/>
              </a:defRPr>
            </a:lvl2pPr>
            <a:lvl3pPr marL="0" marR="0" indent="136291" algn="l" defTabSz="246080" rtl="0" latinLnBrk="0">
              <a:lnSpc>
                <a:spcPct val="100000"/>
              </a:lnSpc>
              <a:spcBef>
                <a:spcPts val="0"/>
              </a:spcBef>
              <a:spcAft>
                <a:spcPts val="0"/>
              </a:spcAft>
              <a:buClrTx/>
              <a:buSzTx/>
              <a:buFontTx/>
              <a:buNone/>
              <a:tabLst/>
              <a:defRPr sz="2206" b="0" i="0" u="none" strike="noStrike" cap="none" spc="0" baseline="0">
                <a:ln>
                  <a:noFill/>
                </a:ln>
                <a:solidFill>
                  <a:srgbClr val="000000"/>
                </a:solidFill>
                <a:uFillTx/>
                <a:latin typeface="+mn-lt"/>
                <a:ea typeface="+mn-ea"/>
                <a:cs typeface="+mn-cs"/>
                <a:sym typeface="Proxima Nova Extrabold"/>
              </a:defRPr>
            </a:lvl3pPr>
            <a:lvl4pPr marL="0" marR="0" indent="204436" algn="l" defTabSz="246080" rtl="0" latinLnBrk="0">
              <a:lnSpc>
                <a:spcPct val="100000"/>
              </a:lnSpc>
              <a:spcBef>
                <a:spcPts val="0"/>
              </a:spcBef>
              <a:spcAft>
                <a:spcPts val="0"/>
              </a:spcAft>
              <a:buClrTx/>
              <a:buSzTx/>
              <a:buFontTx/>
              <a:buNone/>
              <a:tabLst/>
              <a:defRPr sz="2206" b="0" i="0" u="none" strike="noStrike" cap="none" spc="0" baseline="0">
                <a:ln>
                  <a:noFill/>
                </a:ln>
                <a:solidFill>
                  <a:srgbClr val="000000"/>
                </a:solidFill>
                <a:uFillTx/>
                <a:latin typeface="+mn-lt"/>
                <a:ea typeface="+mn-ea"/>
                <a:cs typeface="+mn-cs"/>
                <a:sym typeface="Proxima Nova Extrabold"/>
              </a:defRPr>
            </a:lvl4pPr>
            <a:lvl5pPr marL="0" marR="0" indent="272582" algn="l" defTabSz="246080" rtl="0" latinLnBrk="0">
              <a:lnSpc>
                <a:spcPct val="100000"/>
              </a:lnSpc>
              <a:spcBef>
                <a:spcPts val="0"/>
              </a:spcBef>
              <a:spcAft>
                <a:spcPts val="0"/>
              </a:spcAft>
              <a:buClrTx/>
              <a:buSzTx/>
              <a:buFontTx/>
              <a:buNone/>
              <a:tabLst/>
              <a:defRPr sz="2206" b="0" i="0" u="none" strike="noStrike" cap="none" spc="0" baseline="0">
                <a:ln>
                  <a:noFill/>
                </a:ln>
                <a:solidFill>
                  <a:srgbClr val="000000"/>
                </a:solidFill>
                <a:uFillTx/>
                <a:latin typeface="+mn-lt"/>
                <a:ea typeface="+mn-ea"/>
                <a:cs typeface="+mn-cs"/>
                <a:sym typeface="Proxima Nova Extrabold"/>
              </a:defRPr>
            </a:lvl5pPr>
            <a:lvl6pPr marL="0" marR="0" indent="340727" algn="l" defTabSz="246080" rtl="0" latinLnBrk="0">
              <a:lnSpc>
                <a:spcPct val="100000"/>
              </a:lnSpc>
              <a:spcBef>
                <a:spcPts val="0"/>
              </a:spcBef>
              <a:spcAft>
                <a:spcPts val="0"/>
              </a:spcAft>
              <a:buClrTx/>
              <a:buSzTx/>
              <a:buFontTx/>
              <a:buNone/>
              <a:tabLst/>
              <a:defRPr sz="2206" b="0" i="0" u="none" strike="noStrike" cap="none" spc="0" baseline="0">
                <a:ln>
                  <a:noFill/>
                </a:ln>
                <a:solidFill>
                  <a:srgbClr val="000000"/>
                </a:solidFill>
                <a:uFillTx/>
                <a:latin typeface="+mn-lt"/>
                <a:ea typeface="+mn-ea"/>
                <a:cs typeface="+mn-cs"/>
                <a:sym typeface="Proxima Nova Extrabold"/>
              </a:defRPr>
            </a:lvl6pPr>
            <a:lvl7pPr marL="0" marR="0" indent="408873" algn="l" defTabSz="246080" rtl="0" latinLnBrk="0">
              <a:lnSpc>
                <a:spcPct val="100000"/>
              </a:lnSpc>
              <a:spcBef>
                <a:spcPts val="0"/>
              </a:spcBef>
              <a:spcAft>
                <a:spcPts val="0"/>
              </a:spcAft>
              <a:buClrTx/>
              <a:buSzTx/>
              <a:buFontTx/>
              <a:buNone/>
              <a:tabLst/>
              <a:defRPr sz="2206" b="0" i="0" u="none" strike="noStrike" cap="none" spc="0" baseline="0">
                <a:ln>
                  <a:noFill/>
                </a:ln>
                <a:solidFill>
                  <a:srgbClr val="000000"/>
                </a:solidFill>
                <a:uFillTx/>
                <a:latin typeface="+mn-lt"/>
                <a:ea typeface="+mn-ea"/>
                <a:cs typeface="+mn-cs"/>
                <a:sym typeface="Proxima Nova Extrabold"/>
              </a:defRPr>
            </a:lvl7pPr>
            <a:lvl8pPr marL="0" marR="0" indent="477018" algn="l" defTabSz="246080" rtl="0" latinLnBrk="0">
              <a:lnSpc>
                <a:spcPct val="100000"/>
              </a:lnSpc>
              <a:spcBef>
                <a:spcPts val="0"/>
              </a:spcBef>
              <a:spcAft>
                <a:spcPts val="0"/>
              </a:spcAft>
              <a:buClrTx/>
              <a:buSzTx/>
              <a:buFontTx/>
              <a:buNone/>
              <a:tabLst/>
              <a:defRPr sz="2206" b="0" i="0" u="none" strike="noStrike" cap="none" spc="0" baseline="0">
                <a:ln>
                  <a:noFill/>
                </a:ln>
                <a:solidFill>
                  <a:srgbClr val="000000"/>
                </a:solidFill>
                <a:uFillTx/>
                <a:latin typeface="+mn-lt"/>
                <a:ea typeface="+mn-ea"/>
                <a:cs typeface="+mn-cs"/>
                <a:sym typeface="Proxima Nova Extrabold"/>
              </a:defRPr>
            </a:lvl8pPr>
            <a:lvl9pPr marL="0" marR="0" indent="545163" algn="l" defTabSz="246080" rtl="0" latinLnBrk="0">
              <a:lnSpc>
                <a:spcPct val="100000"/>
              </a:lnSpc>
              <a:spcBef>
                <a:spcPts val="0"/>
              </a:spcBef>
              <a:spcAft>
                <a:spcPts val="0"/>
              </a:spcAft>
              <a:buClrTx/>
              <a:buSzTx/>
              <a:buFontTx/>
              <a:buNone/>
              <a:tabLst/>
              <a:defRPr sz="2206" b="0" i="0" u="none" strike="noStrike" cap="none" spc="0" baseline="0">
                <a:ln>
                  <a:noFill/>
                </a:ln>
                <a:solidFill>
                  <a:srgbClr val="000000"/>
                </a:solidFill>
                <a:uFillTx/>
                <a:latin typeface="+mn-lt"/>
                <a:ea typeface="+mn-ea"/>
                <a:cs typeface="+mn-cs"/>
                <a:sym typeface="Proxima Nova Extrabold"/>
              </a:defRPr>
            </a:lvl9pPr>
          </a:lstStyle>
          <a:p>
            <a:pPr algn="ctr"/>
            <a:r>
              <a:rPr lang="en-US" sz="1800" kern="0" dirty="0">
                <a:solidFill>
                  <a:srgbClr val="002060"/>
                </a:solidFill>
                <a:latin typeface="Proxima Nova" panose="02000506030000020004" pitchFamily="50" charset="0"/>
              </a:rPr>
              <a:t>UCLA HEALTH: ORNISH OUTCOMES, Q3 2022*</a:t>
            </a:r>
          </a:p>
        </p:txBody>
      </p:sp>
    </p:spTree>
    <p:extLst>
      <p:ext uri="{BB962C8B-B14F-4D97-AF65-F5344CB8AC3E}">
        <p14:creationId xmlns:p14="http://schemas.microsoft.com/office/powerpoint/2010/main" val="653056342"/>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nvGraphicFramePr>
        <p:xfrm>
          <a:off x="341527" y="1199052"/>
          <a:ext cx="6427354" cy="1866430"/>
        </p:xfrm>
        <a:graphic>
          <a:graphicData uri="http://schemas.openxmlformats.org/drawingml/2006/table">
            <a:tbl>
              <a:tblPr firstRow="1" bandRow="1">
                <a:tableStyleId>{B301B821-A1FF-4177-AEE7-76D212191A09}</a:tableStyleId>
              </a:tblPr>
              <a:tblGrid>
                <a:gridCol w="2448517">
                  <a:extLst>
                    <a:ext uri="{9D8B030D-6E8A-4147-A177-3AD203B41FA5}">
                      <a16:colId xmlns:a16="http://schemas.microsoft.com/office/drawing/2014/main" val="20000"/>
                    </a:ext>
                  </a:extLst>
                </a:gridCol>
                <a:gridCol w="1326279">
                  <a:extLst>
                    <a:ext uri="{9D8B030D-6E8A-4147-A177-3AD203B41FA5}">
                      <a16:colId xmlns:a16="http://schemas.microsoft.com/office/drawing/2014/main" val="20001"/>
                    </a:ext>
                  </a:extLst>
                </a:gridCol>
                <a:gridCol w="1326279">
                  <a:extLst>
                    <a:ext uri="{9D8B030D-6E8A-4147-A177-3AD203B41FA5}">
                      <a16:colId xmlns:a16="http://schemas.microsoft.com/office/drawing/2014/main" val="20002"/>
                    </a:ext>
                  </a:extLst>
                </a:gridCol>
                <a:gridCol w="1326279">
                  <a:extLst>
                    <a:ext uri="{9D8B030D-6E8A-4147-A177-3AD203B41FA5}">
                      <a16:colId xmlns:a16="http://schemas.microsoft.com/office/drawing/2014/main" val="20003"/>
                    </a:ext>
                  </a:extLst>
                </a:gridCol>
              </a:tblGrid>
              <a:tr h="269958">
                <a:tc>
                  <a:txBody>
                    <a:bodyPr/>
                    <a:lstStyle/>
                    <a:p>
                      <a:endParaRPr lang="en-US" sz="1200" i="0" dirty="0">
                        <a:solidFill>
                          <a:schemeClr val="tx1"/>
                        </a:solidFill>
                        <a:latin typeface="Arial" panose="020B0604020202020204" pitchFamily="34" charset="0"/>
                        <a:cs typeface="Arial" panose="020B0604020202020204" pitchFamily="34" charset="0"/>
                      </a:endParaRPr>
                    </a:p>
                  </a:txBody>
                  <a:tcPr marL="40673" marR="40673" marT="20337" marB="20337">
                    <a:lnL w="6350"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noFill/>
                  </a:tcPr>
                </a:tc>
                <a:tc>
                  <a:txBody>
                    <a:bodyPr/>
                    <a:lstStyle/>
                    <a:p>
                      <a:pPr algn="ctr"/>
                      <a:r>
                        <a:rPr lang="en-US" sz="1200" b="0" i="0" dirty="0">
                          <a:latin typeface="Arial" panose="020B0604020202020204" pitchFamily="34" charset="0"/>
                          <a:cs typeface="Arial" panose="020B0604020202020204" pitchFamily="34" charset="0"/>
                        </a:rPr>
                        <a:t>Baseline</a:t>
                      </a:r>
                    </a:p>
                  </a:txBody>
                  <a:tcPr marL="81345" marR="40673" marT="40673" marB="40673" anchor="b">
                    <a:lnL w="6350"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prstClr val="white"/>
                      </a:solidFill>
                      <a:prstDash val="solid"/>
                      <a:round/>
                      <a:headEnd type="none" w="med" len="med"/>
                      <a:tailEnd type="none" w="med" len="med"/>
                    </a:lnB>
                    <a:solidFill>
                      <a:srgbClr val="6DB203"/>
                    </a:solidFill>
                  </a:tcPr>
                </a:tc>
                <a:tc>
                  <a:txBody>
                    <a:bodyPr/>
                    <a:lstStyle/>
                    <a:p>
                      <a:pPr algn="ctr"/>
                      <a:r>
                        <a:rPr lang="en-US" sz="1200" b="0" i="0">
                          <a:solidFill>
                            <a:schemeClr val="bg1"/>
                          </a:solidFill>
                          <a:latin typeface="Arial" panose="020B0604020202020204" pitchFamily="34" charset="0"/>
                          <a:cs typeface="Arial" panose="020B0604020202020204" pitchFamily="34" charset="0"/>
                        </a:rPr>
                        <a:t>9</a:t>
                      </a:r>
                      <a:r>
                        <a:rPr lang="en-US" sz="1200" b="0" i="0" baseline="0">
                          <a:solidFill>
                            <a:schemeClr val="bg1"/>
                          </a:solidFill>
                          <a:latin typeface="Arial" panose="020B0604020202020204" pitchFamily="34" charset="0"/>
                          <a:cs typeface="Arial" panose="020B0604020202020204" pitchFamily="34" charset="0"/>
                        </a:rPr>
                        <a:t> weeks</a:t>
                      </a:r>
                      <a:endParaRPr lang="en-US" sz="1200" b="0" i="0">
                        <a:solidFill>
                          <a:schemeClr val="bg1"/>
                        </a:solidFill>
                        <a:latin typeface="Arial" panose="020B0604020202020204" pitchFamily="34" charset="0"/>
                        <a:cs typeface="Arial" panose="020B0604020202020204" pitchFamily="34" charset="0"/>
                      </a:endParaRPr>
                    </a:p>
                  </a:txBody>
                  <a:tcPr marL="81345" marR="40673" marT="40673" marB="40673" anchor="b">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prstClr val="white"/>
                      </a:solidFill>
                      <a:prstDash val="solid"/>
                      <a:round/>
                      <a:headEnd type="none" w="med" len="med"/>
                      <a:tailEnd type="none" w="med" len="med"/>
                    </a:lnB>
                    <a:solidFill>
                      <a:srgbClr val="0070C0"/>
                    </a:solidFill>
                  </a:tcPr>
                </a:tc>
                <a:tc>
                  <a:txBody>
                    <a:bodyPr/>
                    <a:lstStyle/>
                    <a:p>
                      <a:pPr algn="ctr"/>
                      <a:r>
                        <a:rPr lang="en-US" sz="1200" b="0" i="0" dirty="0">
                          <a:latin typeface="Arial" panose="020B0604020202020204" pitchFamily="34" charset="0"/>
                          <a:cs typeface="Arial" panose="020B0604020202020204" pitchFamily="34" charset="0"/>
                        </a:rPr>
                        <a:t>Change</a:t>
                      </a:r>
                    </a:p>
                  </a:txBody>
                  <a:tcPr marL="81345" marR="40673" marT="40673" marB="40673" anchor="b">
                    <a:lnL w="28575"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prstClr val="white"/>
                      </a:solidFill>
                      <a:prstDash val="solid"/>
                      <a:round/>
                      <a:headEnd type="none" w="med" len="med"/>
                      <a:tailEnd type="none" w="med" len="med"/>
                    </a:lnB>
                    <a:solidFill>
                      <a:srgbClr val="88027F"/>
                    </a:solidFill>
                  </a:tcPr>
                </a:tc>
                <a:extLst>
                  <a:ext uri="{0D108BD9-81ED-4DB2-BD59-A6C34878D82A}">
                    <a16:rowId xmlns:a16="http://schemas.microsoft.com/office/drawing/2014/main" val="10000"/>
                  </a:ext>
                </a:extLst>
              </a:tr>
              <a:tr h="263729">
                <a:tc>
                  <a:txBody>
                    <a:bodyPr/>
                    <a:lstStyle/>
                    <a:p>
                      <a:pPr algn="r"/>
                      <a:r>
                        <a:rPr lang="en-US" sz="1200" i="0" dirty="0">
                          <a:solidFill>
                            <a:schemeClr val="tx1"/>
                          </a:solidFill>
                          <a:latin typeface="Arial" panose="020B0604020202020204" pitchFamily="34" charset="0"/>
                          <a:cs typeface="Arial" panose="020B0604020202020204" pitchFamily="34" charset="0"/>
                        </a:rPr>
                        <a:t>Dietary Fat (%)</a:t>
                      </a:r>
                    </a:p>
                  </a:txBody>
                  <a:tcPr marL="0" marR="81345" marT="20337" marB="20337" anchor="ctr">
                    <a:lnL w="6350"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6350" cap="flat" cmpd="sng" algn="ctr">
                      <a:solidFill>
                        <a:prstClr val="white"/>
                      </a:solidFill>
                      <a:prstDash val="solid"/>
                      <a:round/>
                      <a:headEnd type="none" w="med" len="med"/>
                      <a:tailEnd type="none" w="med" len="med"/>
                    </a:lnB>
                    <a:noFill/>
                  </a:tcPr>
                </a:tc>
                <a:tc>
                  <a:txBody>
                    <a:bodyPr/>
                    <a:lstStyle/>
                    <a:p>
                      <a:pPr algn="ctr"/>
                      <a:r>
                        <a:rPr lang="en-US" sz="1200" b="0" dirty="0">
                          <a:solidFill>
                            <a:srgbClr val="60A423"/>
                          </a:solidFill>
                          <a:latin typeface="Arial" panose="020B0604020202020204" pitchFamily="34" charset="0"/>
                          <a:cs typeface="Arial" panose="020B0604020202020204" pitchFamily="34" charset="0"/>
                        </a:rPr>
                        <a:t>35.3</a:t>
                      </a:r>
                    </a:p>
                  </a:txBody>
                  <a:tcPr marL="81345" marR="40673" marT="40673" marB="40673">
                    <a:lnL w="6350"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200" b="0" dirty="0">
                          <a:solidFill>
                            <a:srgbClr val="0070C0"/>
                          </a:solidFill>
                          <a:latin typeface="Arial" panose="020B0604020202020204" pitchFamily="34" charset="0"/>
                          <a:cs typeface="Arial" panose="020B0604020202020204" pitchFamily="34" charset="0"/>
                        </a:rPr>
                        <a:t>19.7</a:t>
                      </a:r>
                    </a:p>
                  </a:txBody>
                  <a:tcPr marL="81345" marR="40673" marT="40673" marB="40673">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200" b="0" dirty="0">
                          <a:solidFill>
                            <a:srgbClr val="88027F"/>
                          </a:solidFill>
                          <a:latin typeface="Arial" panose="020B0604020202020204" pitchFamily="34" charset="0"/>
                          <a:cs typeface="Arial" panose="020B0604020202020204" pitchFamily="34" charset="0"/>
                        </a:rPr>
                        <a:t>-44.1%</a:t>
                      </a:r>
                    </a:p>
                  </a:txBody>
                  <a:tcPr marL="81345" marR="40673" marT="40673" marB="40673">
                    <a:lnL w="28575"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extLst>
                  <a:ext uri="{0D108BD9-81ED-4DB2-BD59-A6C34878D82A}">
                    <a16:rowId xmlns:a16="http://schemas.microsoft.com/office/drawing/2014/main" val="10001"/>
                  </a:ext>
                </a:extLst>
              </a:tr>
              <a:tr h="275342">
                <a:tc>
                  <a:txBody>
                    <a:bodyPr/>
                    <a:lstStyle/>
                    <a:p>
                      <a:pPr algn="r"/>
                      <a:r>
                        <a:rPr lang="en-US" sz="1200" i="0" dirty="0">
                          <a:solidFill>
                            <a:schemeClr val="tx1"/>
                          </a:solidFill>
                          <a:latin typeface="Arial" panose="020B0604020202020204" pitchFamily="34" charset="0"/>
                          <a:cs typeface="Arial" panose="020B0604020202020204" pitchFamily="34" charset="0"/>
                        </a:rPr>
                        <a:t>Dietary Fat (g) </a:t>
                      </a:r>
                    </a:p>
                  </a:txBody>
                  <a:tcPr marL="0" marR="81345" marT="20337" marB="20337" anchor="ctr">
                    <a:lnL w="6350"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prstClr val="white"/>
                      </a:solidFill>
                      <a:prstDash val="solid"/>
                      <a:round/>
                      <a:headEnd type="none" w="med" len="med"/>
                      <a:tailEnd type="none" w="med" len="med"/>
                    </a:lnB>
                    <a:noFill/>
                  </a:tcPr>
                </a:tc>
                <a:tc>
                  <a:txBody>
                    <a:bodyPr/>
                    <a:lstStyle/>
                    <a:p>
                      <a:pPr algn="ctr"/>
                      <a:r>
                        <a:rPr lang="en-US" sz="1200" b="0" dirty="0">
                          <a:solidFill>
                            <a:srgbClr val="60A423"/>
                          </a:solidFill>
                          <a:latin typeface="Arial" panose="020B0604020202020204" pitchFamily="34" charset="0"/>
                          <a:cs typeface="Arial" panose="020B0604020202020204" pitchFamily="34" charset="0"/>
                        </a:rPr>
                        <a:t>75.1</a:t>
                      </a:r>
                      <a:endParaRPr lang="en-US" sz="1200" b="0" dirty="0">
                        <a:solidFill>
                          <a:srgbClr val="FF0000"/>
                        </a:solidFill>
                        <a:latin typeface="Arial" panose="020B0604020202020204" pitchFamily="34" charset="0"/>
                        <a:cs typeface="Arial" panose="020B0604020202020204" pitchFamily="34" charset="0"/>
                      </a:endParaRPr>
                    </a:p>
                  </a:txBody>
                  <a:tcPr marL="81345" marR="40673" marT="40673" marB="40673">
                    <a:lnL w="6350"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200" b="0" dirty="0">
                          <a:solidFill>
                            <a:srgbClr val="0070C0"/>
                          </a:solidFill>
                          <a:latin typeface="Arial" panose="020B0604020202020204" pitchFamily="34" charset="0"/>
                          <a:cs typeface="Arial" panose="020B0604020202020204" pitchFamily="34" charset="0"/>
                        </a:rPr>
                        <a:t>29.8</a:t>
                      </a:r>
                    </a:p>
                  </a:txBody>
                  <a:tcPr marL="81345" marR="40673" marT="40673" marB="40673">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200" b="0" dirty="0">
                          <a:solidFill>
                            <a:srgbClr val="88027F"/>
                          </a:solidFill>
                          <a:latin typeface="Arial" panose="020B0604020202020204" pitchFamily="34" charset="0"/>
                          <a:cs typeface="Arial" panose="020B0604020202020204" pitchFamily="34" charset="0"/>
                        </a:rPr>
                        <a:t>-60.3%</a:t>
                      </a:r>
                    </a:p>
                  </a:txBody>
                  <a:tcPr marL="81345" marR="40673" marT="40673" marB="40673">
                    <a:lnL w="28575"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extLst>
                  <a:ext uri="{0D108BD9-81ED-4DB2-BD59-A6C34878D82A}">
                    <a16:rowId xmlns:a16="http://schemas.microsoft.com/office/drawing/2014/main" val="728635190"/>
                  </a:ext>
                </a:extLst>
              </a:tr>
              <a:tr h="263729">
                <a:tc>
                  <a:txBody>
                    <a:bodyPr/>
                    <a:lstStyle/>
                    <a:p>
                      <a:pPr algn="r"/>
                      <a:r>
                        <a:rPr lang="en-US" sz="1200" i="0" dirty="0">
                          <a:solidFill>
                            <a:schemeClr val="tx1"/>
                          </a:solidFill>
                          <a:latin typeface="Arial" panose="020B0604020202020204" pitchFamily="34" charset="0"/>
                          <a:cs typeface="Arial" panose="020B0604020202020204" pitchFamily="34" charset="0"/>
                        </a:rPr>
                        <a:t>Dietary Cholesterol (mg)</a:t>
                      </a:r>
                    </a:p>
                  </a:txBody>
                  <a:tcPr marL="0" marR="81345" marT="20337" marB="20337" anchor="ctr">
                    <a:lnL w="6350"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prstClr val="white"/>
                      </a:solidFill>
                      <a:prstDash val="solid"/>
                      <a:round/>
                      <a:headEnd type="none" w="med" len="med"/>
                      <a:tailEnd type="none" w="med" len="med"/>
                    </a:lnB>
                    <a:noFill/>
                  </a:tcPr>
                </a:tc>
                <a:tc>
                  <a:txBody>
                    <a:bodyPr/>
                    <a:lstStyle/>
                    <a:p>
                      <a:pPr algn="ctr"/>
                      <a:r>
                        <a:rPr lang="en-US" sz="1200" b="0" dirty="0">
                          <a:solidFill>
                            <a:srgbClr val="60A423"/>
                          </a:solidFill>
                          <a:latin typeface="Arial" panose="020B0604020202020204" pitchFamily="34" charset="0"/>
                          <a:cs typeface="Arial" panose="020B0604020202020204" pitchFamily="34" charset="0"/>
                        </a:rPr>
                        <a:t>245.6</a:t>
                      </a:r>
                      <a:endParaRPr lang="en-US" sz="1200" b="0" dirty="0">
                        <a:solidFill>
                          <a:srgbClr val="FF0000"/>
                        </a:solidFill>
                        <a:latin typeface="Arial" panose="020B0604020202020204" pitchFamily="34" charset="0"/>
                        <a:cs typeface="Arial" panose="020B0604020202020204" pitchFamily="34" charset="0"/>
                      </a:endParaRPr>
                    </a:p>
                  </a:txBody>
                  <a:tcPr marL="81345" marR="40673" marT="40673" marB="40673">
                    <a:lnL w="6350"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200" b="0" dirty="0">
                          <a:solidFill>
                            <a:srgbClr val="0070C0"/>
                          </a:solidFill>
                          <a:latin typeface="Arial" panose="020B0604020202020204" pitchFamily="34" charset="0"/>
                          <a:cs typeface="Arial" panose="020B0604020202020204" pitchFamily="34" charset="0"/>
                        </a:rPr>
                        <a:t>40.4</a:t>
                      </a:r>
                      <a:endParaRPr lang="en-US" sz="1200" b="0" dirty="0">
                        <a:solidFill>
                          <a:srgbClr val="FF0000"/>
                        </a:solidFill>
                        <a:latin typeface="Arial" panose="020B0604020202020204" pitchFamily="34" charset="0"/>
                        <a:cs typeface="Arial" panose="020B0604020202020204" pitchFamily="34" charset="0"/>
                      </a:endParaRPr>
                    </a:p>
                  </a:txBody>
                  <a:tcPr marL="81345" marR="40673" marT="40673" marB="40673">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200" b="0" dirty="0">
                          <a:solidFill>
                            <a:srgbClr val="88027F"/>
                          </a:solidFill>
                          <a:latin typeface="Arial" panose="020B0604020202020204" pitchFamily="34" charset="0"/>
                          <a:cs typeface="Arial" panose="020B0604020202020204" pitchFamily="34" charset="0"/>
                        </a:rPr>
                        <a:t>-83.6%</a:t>
                      </a:r>
                    </a:p>
                  </a:txBody>
                  <a:tcPr marL="81345" marR="40673" marT="40673" marB="40673">
                    <a:lnL w="28575"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extLst>
                  <a:ext uri="{0D108BD9-81ED-4DB2-BD59-A6C34878D82A}">
                    <a16:rowId xmlns:a16="http://schemas.microsoft.com/office/drawing/2014/main" val="10003"/>
                  </a:ext>
                </a:extLst>
              </a:tr>
              <a:tr h="263729">
                <a:tc>
                  <a:txBody>
                    <a:bodyPr/>
                    <a:lstStyle/>
                    <a:p>
                      <a:pPr algn="r"/>
                      <a:r>
                        <a:rPr lang="en-US" sz="1200" i="0" dirty="0">
                          <a:solidFill>
                            <a:schemeClr val="tx1"/>
                          </a:solidFill>
                          <a:latin typeface="Arial" panose="020B0604020202020204" pitchFamily="34" charset="0"/>
                          <a:cs typeface="Arial" panose="020B0604020202020204" pitchFamily="34" charset="0"/>
                        </a:rPr>
                        <a:t>Dietary Fiber (g)</a:t>
                      </a:r>
                    </a:p>
                  </a:txBody>
                  <a:tcPr marL="0" marR="81345" marT="20337" marB="20337" anchor="ctr">
                    <a:lnL w="6350"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prstClr val="white"/>
                      </a:solidFill>
                      <a:prstDash val="solid"/>
                      <a:round/>
                      <a:headEnd type="none" w="med" len="med"/>
                      <a:tailEnd type="none" w="med" len="med"/>
                    </a:lnB>
                    <a:noFill/>
                  </a:tcPr>
                </a:tc>
                <a:tc>
                  <a:txBody>
                    <a:bodyPr/>
                    <a:lstStyle/>
                    <a:p>
                      <a:pPr algn="ctr"/>
                      <a:r>
                        <a:rPr lang="en-US" sz="1200" b="0" dirty="0">
                          <a:solidFill>
                            <a:srgbClr val="60A423"/>
                          </a:solidFill>
                          <a:latin typeface="Arial" panose="020B0604020202020204" pitchFamily="34" charset="0"/>
                          <a:cs typeface="Arial" panose="020B0604020202020204" pitchFamily="34" charset="0"/>
                        </a:rPr>
                        <a:t>21.9</a:t>
                      </a:r>
                    </a:p>
                  </a:txBody>
                  <a:tcPr marL="81345" marR="40673" marT="40673" marB="40673">
                    <a:lnL w="6350"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200" b="0" dirty="0">
                          <a:solidFill>
                            <a:srgbClr val="0070C0"/>
                          </a:solidFill>
                          <a:latin typeface="Arial" panose="020B0604020202020204" pitchFamily="34" charset="0"/>
                          <a:cs typeface="Arial" panose="020B0604020202020204" pitchFamily="34" charset="0"/>
                        </a:rPr>
                        <a:t>30.0</a:t>
                      </a:r>
                      <a:endParaRPr lang="en-US" sz="1200" b="0" dirty="0">
                        <a:solidFill>
                          <a:srgbClr val="FF0000"/>
                        </a:solidFill>
                        <a:latin typeface="Arial" panose="020B0604020202020204" pitchFamily="34" charset="0"/>
                        <a:cs typeface="Arial" panose="020B0604020202020204" pitchFamily="34" charset="0"/>
                      </a:endParaRPr>
                    </a:p>
                  </a:txBody>
                  <a:tcPr marL="81345" marR="40673" marT="40673" marB="40673">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200" b="0" dirty="0">
                          <a:solidFill>
                            <a:srgbClr val="88027F"/>
                          </a:solidFill>
                          <a:latin typeface="Arial" panose="020B0604020202020204" pitchFamily="34" charset="0"/>
                          <a:cs typeface="Arial" panose="020B0604020202020204" pitchFamily="34" charset="0"/>
                        </a:rPr>
                        <a:t>36.7%</a:t>
                      </a:r>
                    </a:p>
                  </a:txBody>
                  <a:tcPr marL="81345" marR="40673" marT="40673" marB="40673">
                    <a:lnL w="28575"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extLst>
                  <a:ext uri="{0D108BD9-81ED-4DB2-BD59-A6C34878D82A}">
                    <a16:rowId xmlns:a16="http://schemas.microsoft.com/office/drawing/2014/main" val="10004"/>
                  </a:ext>
                </a:extLst>
              </a:tr>
              <a:tr h="263729">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200" i="0" dirty="0">
                          <a:solidFill>
                            <a:schemeClr val="tx1"/>
                          </a:solidFill>
                          <a:latin typeface="Arial" panose="020B0604020202020204" pitchFamily="34" charset="0"/>
                          <a:cs typeface="Arial" panose="020B0604020202020204" pitchFamily="34" charset="0"/>
                        </a:rPr>
                        <a:t>Exercise (min/wk)</a:t>
                      </a:r>
                    </a:p>
                  </a:txBody>
                  <a:tcPr marL="0" marR="81345" marT="20337" marB="20337" anchor="ctr">
                    <a:lnL w="6350"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prstClr val="white"/>
                      </a:solidFill>
                      <a:prstDash val="solid"/>
                      <a:round/>
                      <a:headEnd type="none" w="med" len="med"/>
                      <a:tailEnd type="none" w="med" len="med"/>
                    </a:lnB>
                    <a:noFill/>
                  </a:tcPr>
                </a:tc>
                <a:tc>
                  <a:txBody>
                    <a:bodyPr/>
                    <a:lstStyle/>
                    <a:p>
                      <a:pPr algn="ctr"/>
                      <a:r>
                        <a:rPr lang="en-US" sz="1200" b="0" dirty="0">
                          <a:solidFill>
                            <a:srgbClr val="60A423"/>
                          </a:solidFill>
                          <a:latin typeface="Arial" panose="020B0604020202020204" pitchFamily="34" charset="0"/>
                          <a:cs typeface="Arial" panose="020B0604020202020204" pitchFamily="34" charset="0"/>
                        </a:rPr>
                        <a:t>103.8</a:t>
                      </a:r>
                      <a:endParaRPr lang="en-US" sz="1200" b="0" dirty="0">
                        <a:solidFill>
                          <a:srgbClr val="FF0000"/>
                        </a:solidFill>
                        <a:latin typeface="Arial" panose="020B0604020202020204" pitchFamily="34" charset="0"/>
                        <a:cs typeface="Arial" panose="020B0604020202020204" pitchFamily="34" charset="0"/>
                      </a:endParaRPr>
                    </a:p>
                  </a:txBody>
                  <a:tcPr marL="81345" marR="40673" marT="40673" marB="40673">
                    <a:lnL w="6350"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200" b="0" dirty="0">
                          <a:solidFill>
                            <a:srgbClr val="0070C0"/>
                          </a:solidFill>
                          <a:latin typeface="Arial" panose="020B0604020202020204" pitchFamily="34" charset="0"/>
                          <a:cs typeface="Arial" panose="020B0604020202020204" pitchFamily="34" charset="0"/>
                        </a:rPr>
                        <a:t>200.8</a:t>
                      </a:r>
                    </a:p>
                  </a:txBody>
                  <a:tcPr marL="81345" marR="40673" marT="40673" marB="40673">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rgbClr val="88027F"/>
                          </a:solidFill>
                          <a:latin typeface="Arial" panose="020B0604020202020204" pitchFamily="34" charset="0"/>
                          <a:cs typeface="Arial" panose="020B0604020202020204" pitchFamily="34" charset="0"/>
                        </a:rPr>
                        <a:t>93.3%</a:t>
                      </a:r>
                    </a:p>
                  </a:txBody>
                  <a:tcPr marL="81345" marR="40673" marT="40673" marB="40673">
                    <a:lnL w="28575"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extLst>
                  <a:ext uri="{0D108BD9-81ED-4DB2-BD59-A6C34878D82A}">
                    <a16:rowId xmlns:a16="http://schemas.microsoft.com/office/drawing/2014/main" val="10005"/>
                  </a:ext>
                </a:extLst>
              </a:tr>
              <a:tr h="263729">
                <a:tc>
                  <a:txBody>
                    <a:bodyPr/>
                    <a:lstStyle/>
                    <a:p>
                      <a:pPr algn="r"/>
                      <a:r>
                        <a:rPr lang="en-US" sz="1200" i="0" dirty="0">
                          <a:solidFill>
                            <a:schemeClr val="tx1"/>
                          </a:solidFill>
                          <a:latin typeface="Arial" panose="020B0604020202020204" pitchFamily="34" charset="0"/>
                          <a:cs typeface="Arial" panose="020B0604020202020204" pitchFamily="34" charset="0"/>
                        </a:rPr>
                        <a:t>Stress Management (min/wk)</a:t>
                      </a:r>
                    </a:p>
                  </a:txBody>
                  <a:tcPr marL="0" marR="81345" marT="20337" marB="20337" anchor="ctr">
                    <a:lnL w="6350"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prstClr val="white"/>
                      </a:solidFill>
                      <a:prstDash val="solid"/>
                      <a:round/>
                      <a:headEnd type="none" w="med" len="med"/>
                      <a:tailEnd type="none" w="med" len="med"/>
                    </a:lnT>
                    <a:lnB w="6350" cap="flat" cmpd="sng" algn="ctr">
                      <a:solidFill>
                        <a:prstClr val="white"/>
                      </a:solidFill>
                      <a:prstDash val="solid"/>
                      <a:round/>
                      <a:headEnd type="none" w="med" len="med"/>
                      <a:tailEnd type="none" w="med" len="med"/>
                    </a:lnB>
                    <a:noFill/>
                  </a:tcPr>
                </a:tc>
                <a:tc>
                  <a:txBody>
                    <a:bodyPr/>
                    <a:lstStyle/>
                    <a:p>
                      <a:pPr algn="ctr"/>
                      <a:r>
                        <a:rPr lang="en-US" sz="1200" b="0" dirty="0">
                          <a:solidFill>
                            <a:srgbClr val="60A423"/>
                          </a:solidFill>
                          <a:latin typeface="Arial" panose="020B0604020202020204" pitchFamily="34" charset="0"/>
                          <a:cs typeface="Arial" panose="020B0604020202020204" pitchFamily="34" charset="0"/>
                        </a:rPr>
                        <a:t>81.0</a:t>
                      </a:r>
                      <a:endParaRPr lang="en-US" sz="1200" b="0" dirty="0">
                        <a:solidFill>
                          <a:srgbClr val="FF0000"/>
                        </a:solidFill>
                        <a:latin typeface="Arial" panose="020B0604020202020204" pitchFamily="34" charset="0"/>
                        <a:cs typeface="Arial" panose="020B0604020202020204" pitchFamily="34" charset="0"/>
                      </a:endParaRPr>
                    </a:p>
                  </a:txBody>
                  <a:tcPr marL="81345" marR="40673" marT="40673" marB="40673">
                    <a:lnL w="6350"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rgbClr val="0070C0"/>
                          </a:solidFill>
                          <a:latin typeface="Arial" panose="020B0604020202020204" pitchFamily="34" charset="0"/>
                          <a:cs typeface="Arial" panose="020B0604020202020204" pitchFamily="34" charset="0"/>
                        </a:rPr>
                        <a:t>312.2</a:t>
                      </a:r>
                      <a:endParaRPr lang="en-US" sz="1200" b="0" dirty="0">
                        <a:solidFill>
                          <a:srgbClr val="FF0000"/>
                        </a:solidFill>
                        <a:latin typeface="Arial" panose="020B0604020202020204" pitchFamily="34" charset="0"/>
                        <a:cs typeface="Arial" panose="020B0604020202020204" pitchFamily="34" charset="0"/>
                      </a:endParaRPr>
                    </a:p>
                  </a:txBody>
                  <a:tcPr marL="81345" marR="40673" marT="40673" marB="40673">
                    <a:lnL w="28575" cap="flat" cmpd="sng" algn="ctr">
                      <a:solidFill>
                        <a:prstClr val="white"/>
                      </a:solidFill>
                      <a:prstDash val="solid"/>
                      <a:round/>
                      <a:headEnd type="none" w="med" len="med"/>
                      <a:tailEnd type="none" w="med" len="med"/>
                    </a:lnL>
                    <a:lnR w="28575"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tc>
                  <a:txBody>
                    <a:bodyPr/>
                    <a:lstStyle/>
                    <a:p>
                      <a:pPr algn="ctr"/>
                      <a:r>
                        <a:rPr lang="en-US" sz="1200" b="0" dirty="0">
                          <a:solidFill>
                            <a:srgbClr val="88027F"/>
                          </a:solidFill>
                          <a:latin typeface="Arial" panose="020B0604020202020204" pitchFamily="34" charset="0"/>
                          <a:cs typeface="Arial" panose="020B0604020202020204" pitchFamily="34" charset="0"/>
                        </a:rPr>
                        <a:t>285.3%</a:t>
                      </a:r>
                    </a:p>
                  </a:txBody>
                  <a:tcPr marL="81345" marR="40673" marT="40673" marB="40673">
                    <a:lnL w="28575" cap="flat" cmpd="sng" algn="ctr">
                      <a:solidFill>
                        <a:prstClr val="white"/>
                      </a:solidFill>
                      <a:prstDash val="solid"/>
                      <a:round/>
                      <a:headEnd type="none" w="med" len="med"/>
                      <a:tailEnd type="none" w="med" len="med"/>
                    </a:lnL>
                    <a:lnR w="6350" cap="flat" cmpd="sng" algn="ctr">
                      <a:solidFill>
                        <a:prstClr val="white"/>
                      </a:solidFill>
                      <a:prstDash val="solid"/>
                      <a:round/>
                      <a:headEnd type="none" w="med" len="med"/>
                      <a:tailEnd type="none" w="med" len="med"/>
                    </a:lnR>
                    <a:lnT w="6350" cap="flat" cmpd="sng" algn="ctr">
                      <a:solidFill>
                        <a:srgbClr val="646060"/>
                      </a:solidFill>
                      <a:prstDash val="solid"/>
                      <a:round/>
                      <a:headEnd type="none" w="med" len="med"/>
                      <a:tailEnd type="none" w="med" len="med"/>
                    </a:lnT>
                    <a:lnB w="6350" cap="flat" cmpd="sng" algn="ctr">
                      <a:solidFill>
                        <a:srgbClr val="646060"/>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9" name="TextBox 8">
            <a:extLst>
              <a:ext uri="{FF2B5EF4-FFF2-40B4-BE49-F238E27FC236}">
                <a16:creationId xmlns:a16="http://schemas.microsoft.com/office/drawing/2014/main" id="{BEA7A6F1-CC21-4F40-B247-EE4BA9DA5B1F}"/>
              </a:ext>
            </a:extLst>
          </p:cNvPr>
          <p:cNvSpPr txBox="1"/>
          <p:nvPr/>
        </p:nvSpPr>
        <p:spPr>
          <a:xfrm>
            <a:off x="605161" y="3623063"/>
            <a:ext cx="4456210" cy="215123"/>
          </a:xfrm>
          <a:prstGeom prst="rect">
            <a:avLst/>
          </a:prstGeom>
          <a:noFill/>
        </p:spPr>
        <p:txBody>
          <a:bodyPr wrap="square" rtlCol="0">
            <a:spAutoFit/>
          </a:bodyPr>
          <a:lstStyle/>
          <a:p>
            <a:pPr algn="ctr" defTabSz="183564" hangingPunct="0">
              <a:defRPr/>
            </a:pPr>
            <a:r>
              <a:rPr lang="en-US" sz="798" kern="0" dirty="0">
                <a:solidFill>
                  <a:prstClr val="black"/>
                </a:solidFill>
                <a:latin typeface="Arial" panose="020B0604020202020204" pitchFamily="34" charset="0"/>
                <a:cs typeface="Arial" panose="020B0604020202020204" pitchFamily="34" charset="0"/>
                <a:sym typeface="Proxima Nova"/>
              </a:rPr>
              <a:t>*Data is based off completion thru Q3 2022 quarterly report, N = 10,095 participants.</a:t>
            </a:r>
          </a:p>
        </p:txBody>
      </p:sp>
      <p:sp>
        <p:nvSpPr>
          <p:cNvPr id="8" name="TextBox 7">
            <a:extLst>
              <a:ext uri="{FF2B5EF4-FFF2-40B4-BE49-F238E27FC236}">
                <a16:creationId xmlns:a16="http://schemas.microsoft.com/office/drawing/2014/main" id="{5C12BC97-AACB-4AE8-8338-00ED0F5CF75F}"/>
              </a:ext>
            </a:extLst>
          </p:cNvPr>
          <p:cNvSpPr txBox="1"/>
          <p:nvPr/>
        </p:nvSpPr>
        <p:spPr>
          <a:xfrm>
            <a:off x="301187" y="648994"/>
            <a:ext cx="5851499" cy="368562"/>
          </a:xfrm>
          <a:prstGeom prst="rect">
            <a:avLst/>
          </a:prstGeom>
          <a:noFill/>
        </p:spPr>
        <p:txBody>
          <a:bodyPr wrap="square">
            <a:spAutoFit/>
          </a:bodyPr>
          <a:lstStyle/>
          <a:p>
            <a:pPr defTabSz="545257"/>
            <a:r>
              <a:rPr lang="en-US" sz="1795" b="1" dirty="0">
                <a:solidFill>
                  <a:srgbClr val="4472C4"/>
                </a:solidFill>
                <a:latin typeface="Proxima Nova" panose="02000506030000020004" pitchFamily="50" charset="0"/>
              </a:rPr>
              <a:t>Adherence results from online assessments</a:t>
            </a:r>
            <a:endParaRPr lang="en-US" sz="1795" dirty="0">
              <a:solidFill>
                <a:prstClr val="black"/>
              </a:solidFill>
              <a:latin typeface="Calibri" panose="020F0502020204030204"/>
            </a:endParaRPr>
          </a:p>
        </p:txBody>
      </p:sp>
      <p:cxnSp>
        <p:nvCxnSpPr>
          <p:cNvPr id="11" name="Straight Connector 10">
            <a:extLst>
              <a:ext uri="{FF2B5EF4-FFF2-40B4-BE49-F238E27FC236}">
                <a16:creationId xmlns:a16="http://schemas.microsoft.com/office/drawing/2014/main" id="{24E7287E-A4F8-3628-E1C1-34FD67BE64F9}"/>
              </a:ext>
            </a:extLst>
          </p:cNvPr>
          <p:cNvCxnSpPr>
            <a:cxnSpLocks/>
          </p:cNvCxnSpPr>
          <p:nvPr/>
        </p:nvCxnSpPr>
        <p:spPr>
          <a:xfrm>
            <a:off x="384404" y="510758"/>
            <a:ext cx="6348919" cy="0"/>
          </a:xfrm>
          <a:prstGeom prst="line">
            <a:avLst/>
          </a:prstGeom>
        </p:spPr>
        <p:style>
          <a:lnRef idx="1">
            <a:schemeClr val="dk1"/>
          </a:lnRef>
          <a:fillRef idx="0">
            <a:schemeClr val="dk1"/>
          </a:fillRef>
          <a:effectRef idx="0">
            <a:schemeClr val="dk1"/>
          </a:effectRef>
          <a:fontRef idx="minor">
            <a:schemeClr val="tx1"/>
          </a:fontRef>
        </p:style>
      </p:cxnSp>
      <p:sp>
        <p:nvSpPr>
          <p:cNvPr id="12" name="Title 1">
            <a:extLst>
              <a:ext uri="{FF2B5EF4-FFF2-40B4-BE49-F238E27FC236}">
                <a16:creationId xmlns:a16="http://schemas.microsoft.com/office/drawing/2014/main" id="{0852E7A6-C818-AC8D-1517-A518E39A1050}"/>
              </a:ext>
            </a:extLst>
          </p:cNvPr>
          <p:cNvSpPr>
            <a:spLocks noGrp="1"/>
          </p:cNvSpPr>
          <p:nvPr>
            <p:ph type="title"/>
          </p:nvPr>
        </p:nvSpPr>
        <p:spPr>
          <a:xfrm>
            <a:off x="318231" y="114130"/>
            <a:ext cx="6839414" cy="493269"/>
          </a:xfrm>
        </p:spPr>
        <p:txBody>
          <a:bodyPr>
            <a:normAutofit/>
          </a:bodyPr>
          <a:lstStyle/>
          <a:p>
            <a:r>
              <a:rPr lang="en-US" sz="2147" dirty="0">
                <a:latin typeface="Avenir Light"/>
              </a:rPr>
              <a:t>Ornish Lifestyle Medicine – National Outcomes: Q3 2022*</a:t>
            </a:r>
          </a:p>
        </p:txBody>
      </p:sp>
    </p:spTree>
    <p:extLst>
      <p:ext uri="{BB962C8B-B14F-4D97-AF65-F5344CB8AC3E}">
        <p14:creationId xmlns:p14="http://schemas.microsoft.com/office/powerpoint/2010/main" val="3024261147"/>
      </p:ext>
    </p:extLst>
  </p:cSld>
  <p:clrMapOvr>
    <a:masterClrMapping/>
  </p:clrMapOvr>
  <p:transition spd="med"/>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7.03.22"/>
  <p:tag name="AS_TITLE" val="Aspose.Slides for .NET 4.0 Client Profile"/>
  <p:tag name="AS_VERSION" val="17.3"/>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2D4F946A35E0E42A5C4AC8A7AF76CB2" ma:contentTypeVersion="14" ma:contentTypeDescription="Create a new document." ma:contentTypeScope="" ma:versionID="bd0ca3e935a48930c9756cb474d5d4bb">
  <xsd:schema xmlns:xsd="http://www.w3.org/2001/XMLSchema" xmlns:xs="http://www.w3.org/2001/XMLSchema" xmlns:p="http://schemas.microsoft.com/office/2006/metadata/properties" xmlns:ns3="09d184f2-047e-4b49-8a93-671d2a57c4ba" xmlns:ns4="b78e8749-8df9-4695-9978-b89e77491bd6" targetNamespace="http://schemas.microsoft.com/office/2006/metadata/properties" ma:root="true" ma:fieldsID="2ff05857c91a59bacee0d3a651a5f096" ns3:_="" ns4:_="">
    <xsd:import namespace="09d184f2-047e-4b49-8a93-671d2a57c4ba"/>
    <xsd:import namespace="b78e8749-8df9-4695-9978-b89e77491bd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EventHashCode" minOccurs="0"/>
                <xsd:element ref="ns3:MediaServiceGenerationTime"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d184f2-047e-4b49-8a93-671d2a57c4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78e8749-8df9-4695-9978-b89e77491bd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4566931-1FA0-4988-B8D2-0DFE94D5D165}">
  <ds:schemaRefs>
    <ds:schemaRef ds:uri="http://schemas.microsoft.com/sharepoint/v3/contenttype/forms"/>
  </ds:schemaRefs>
</ds:datastoreItem>
</file>

<file path=customXml/itemProps2.xml><?xml version="1.0" encoding="utf-8"?>
<ds:datastoreItem xmlns:ds="http://schemas.openxmlformats.org/officeDocument/2006/customXml" ds:itemID="{DB20A401-CB6C-40B4-8572-3D6939E94D2F}">
  <ds:schemaRefs>
    <ds:schemaRef ds:uri="http://purl.org/dc/dcmitype/"/>
    <ds:schemaRef ds:uri="http://www.w3.org/XML/1998/namespace"/>
    <ds:schemaRef ds:uri="http://schemas.microsoft.com/office/2006/metadata/properties"/>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b78e8749-8df9-4695-9978-b89e77491bd6"/>
    <ds:schemaRef ds:uri="09d184f2-047e-4b49-8a93-671d2a57c4ba"/>
    <ds:schemaRef ds:uri="http://purl.org/dc/elements/1.1/"/>
  </ds:schemaRefs>
</ds:datastoreItem>
</file>

<file path=customXml/itemProps3.xml><?xml version="1.0" encoding="utf-8"?>
<ds:datastoreItem xmlns:ds="http://schemas.openxmlformats.org/officeDocument/2006/customXml" ds:itemID="{2E5EFE0B-F3CE-475B-B2D7-185E133A9B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9d184f2-047e-4b49-8a93-671d2a57c4ba"/>
    <ds:schemaRef ds:uri="b78e8749-8df9-4695-9978-b89e77491b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3773</TotalTime>
  <Words>950</Words>
  <Application>Microsoft Office PowerPoint</Application>
  <PresentationFormat>Custom</PresentationFormat>
  <Paragraphs>198</Paragraphs>
  <Slides>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Avenir Light</vt:lpstr>
      <vt:lpstr>Calibri</vt:lpstr>
      <vt:lpstr>Calibri Light</vt:lpstr>
      <vt:lpstr>Proxima Nova</vt:lpstr>
      <vt:lpstr>Proxima Nova Extrabold</vt:lpstr>
      <vt:lpstr>1_Office Theme</vt:lpstr>
      <vt:lpstr>PowerPoint Presentation</vt:lpstr>
      <vt:lpstr>Ornish Lifestyle Medicine – National Outcomes: Q3 2022*</vt:lpstr>
      <vt:lpstr>PowerPoint Presentation</vt:lpstr>
      <vt:lpstr>Ornish Lifestyle Medicine – National Outcomes: Q3 2022*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Q4 2018 Ornish Outcomes Report</dc:title>
  <dc:creator>Elizabeth Freesmeier</dc:creator>
  <cp:lastModifiedBy>Sacco, Ernie</cp:lastModifiedBy>
  <cp:revision>14</cp:revision>
  <cp:lastPrinted>2019-02-10T17:08:51Z</cp:lastPrinted>
  <dcterms:created xsi:type="dcterms:W3CDTF">2019-02-10T23:08:51Z</dcterms:created>
  <dcterms:modified xsi:type="dcterms:W3CDTF">2023-01-11T17:35:08Z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0x01010032D4F946A35E0E42A5C4AC8A7AF76CB2</vt:lpwstr>
  </property>
</Properties>
</file>