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0" d="100"/>
          <a:sy n="20" d="100"/>
        </p:scale>
        <p:origin x="293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1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4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3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3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0346-1929-5245-848F-6461DF02C2B6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E7E3-E9D8-5544-9A3F-FB04F068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EF490E-66AD-FE44-97DA-A71F74C0A3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8" y="-1"/>
            <a:ext cx="38404744" cy="205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1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Samuel J.</dc:creator>
  <cp:lastModifiedBy>Fernandez, Anthony D.</cp:lastModifiedBy>
  <cp:revision>5</cp:revision>
  <dcterms:created xsi:type="dcterms:W3CDTF">2022-08-26T18:21:07Z</dcterms:created>
  <dcterms:modified xsi:type="dcterms:W3CDTF">2024-02-07T19:51:11Z</dcterms:modified>
</cp:coreProperties>
</file>