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61" r:id="rId2"/>
  </p:sldIdLst>
  <p:sldSz cx="9144000" cy="6858000" type="screen4x3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CFD2DC"/>
          </a:solidFill>
        </a:fill>
      </a:tcStyle>
    </a:wholeTbl>
    <a:band2H>
      <a:tcTxStyle/>
      <a:tcStyle>
        <a:tcBdr/>
        <a:fill>
          <a:solidFill>
            <a:srgbClr val="E9EAEE"/>
          </a:solidFill>
        </a:fill>
      </a:tcStyle>
    </a:band2H>
    <a:firstCol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wholeTbl>
    <a:band2H>
      <a:tcTxStyle/>
      <a:tcStyle>
        <a:tcBdr/>
        <a:fill>
          <a:solidFill>
            <a:schemeClr val="accent3">
              <a:lumOff val="44000"/>
            </a:schemeClr>
          </a:solidFill>
        </a:fill>
      </a:tcStyle>
    </a:band2H>
    <a:firstCol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firstCol>
    <a:lastRow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lastRow>
    <a:firstRow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D0D0D0"/>
          </a:solidFill>
        </a:fill>
      </a:tcStyle>
    </a:wholeTbl>
    <a:band2H>
      <a:tcTxStyle/>
      <a:tcStyle>
        <a:tcBdr/>
        <a:fill>
          <a:solidFill>
            <a:srgbClr val="E9E9E9"/>
          </a:solidFill>
        </a:fill>
      </a:tcStyle>
    </a:band2H>
    <a:firstCol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chemeClr val="accent3">
              <a:lumOff val="44000"/>
            </a:schemeClr>
          </a:solidFill>
        </a:fill>
      </a:tcStyle>
    </a:band2H>
    <a:firstCol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lastRow>
    <a:firstRow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chemeClr val="accent3">
              <a:lumOff val="44000"/>
            </a:schemeClr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99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39" name="Shape 139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spcBef>
        <a:spcPts val="400"/>
      </a:spcBef>
      <a:defRPr sz="1200">
        <a:latin typeface="+mj-lt"/>
        <a:ea typeface="+mj-ea"/>
        <a:cs typeface="+mj-cs"/>
        <a:sym typeface="Arial"/>
      </a:defRPr>
    </a:lvl1pPr>
    <a:lvl2pPr indent="2286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2pPr>
    <a:lvl3pPr indent="4572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3pPr>
    <a:lvl4pPr indent="6858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4pPr>
    <a:lvl5pPr indent="9144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5pPr>
    <a:lvl6pPr indent="11430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6pPr>
    <a:lvl7pPr indent="13716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7pPr>
    <a:lvl8pPr indent="16002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8pPr>
    <a:lvl9pPr indent="18288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8"/>
          <p:cNvGrpSpPr/>
          <p:nvPr/>
        </p:nvGrpSpPr>
        <p:grpSpPr>
          <a:xfrm>
            <a:off x="0" y="6024650"/>
            <a:ext cx="9144000" cy="350662"/>
            <a:chOff x="0" y="0"/>
            <a:chExt cx="9144000" cy="350661"/>
          </a:xfrm>
        </p:grpSpPr>
        <p:sp>
          <p:nvSpPr>
            <p:cNvPr id="16" name="Shape 16"/>
            <p:cNvSpPr/>
            <p:nvPr/>
          </p:nvSpPr>
          <p:spPr>
            <a:xfrm>
              <a:off x="0" y="145962"/>
              <a:ext cx="9144000" cy="58737"/>
            </a:xfrm>
            <a:prstGeom prst="rect">
              <a:avLst/>
            </a:prstGeom>
            <a:solidFill>
              <a:srgbClr val="FFB612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endParaRPr/>
            </a:p>
          </p:txBody>
        </p:sp>
        <p:sp>
          <p:nvSpPr>
            <p:cNvPr id="17" name="Shape 17"/>
            <p:cNvSpPr/>
            <p:nvPr/>
          </p:nvSpPr>
          <p:spPr>
            <a:xfrm>
              <a:off x="0" y="-1"/>
              <a:ext cx="167653" cy="35066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45719" tIns="45719" rIns="45719" bIns="45719" numCol="1" anchor="ctr">
              <a:spAutoFit/>
            </a:bodyPr>
            <a:lstStyle/>
            <a:p>
              <a:r>
                <a:t> </a:t>
              </a:r>
            </a:p>
          </p:txBody>
        </p:sp>
      </p:grpSp>
      <p:sp>
        <p:nvSpPr>
          <p:cNvPr id="19" name="Shape 19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pic>
        <p:nvPicPr>
          <p:cNvPr id="20" name="image1.pdf" descr="UCLA_H_RGB_NEW.eps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75732" y="6307666"/>
            <a:ext cx="1388536" cy="448897"/>
          </a:xfrm>
          <a:prstGeom prst="rect">
            <a:avLst/>
          </a:prstGeom>
          <a:ln w="12700">
            <a:miter lim="400000"/>
          </a:ln>
        </p:spPr>
      </p:pic>
      <p:sp>
        <p:nvSpPr>
          <p:cNvPr id="21" name="Shape 21"/>
          <p:cNvSpPr/>
          <p:nvPr/>
        </p:nvSpPr>
        <p:spPr>
          <a:xfrm>
            <a:off x="-1" y="-1"/>
            <a:ext cx="9144001" cy="6173305"/>
          </a:xfrm>
          <a:prstGeom prst="rect">
            <a:avLst/>
          </a:prstGeom>
          <a:solidFill>
            <a:srgbClr val="2B70AE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 i="1"/>
            </a:pPr>
            <a:endParaRPr/>
          </a:p>
        </p:txBody>
      </p:sp>
      <p:sp>
        <p:nvSpPr>
          <p:cNvPr id="22" name="Shape 22"/>
          <p:cNvSpPr>
            <a:spLocks noGrp="1"/>
          </p:cNvSpPr>
          <p:nvPr>
            <p:ph type="title"/>
          </p:nvPr>
        </p:nvSpPr>
        <p:spPr>
          <a:xfrm>
            <a:off x="684212" y="2284413"/>
            <a:ext cx="7769226" cy="1371601"/>
          </a:xfrm>
          <a:prstGeom prst="rect">
            <a:avLst/>
          </a:prstGeom>
        </p:spPr>
        <p:txBody>
          <a:bodyPr anchor="t"/>
          <a:lstStyle>
            <a:lvl1pPr>
              <a:defRPr sz="4800"/>
            </a:lvl1pPr>
          </a:lstStyle>
          <a:p>
            <a:r>
              <a:t>Title Text</a:t>
            </a:r>
          </a:p>
        </p:txBody>
      </p:sp>
      <p:sp>
        <p:nvSpPr>
          <p:cNvPr id="23" name="Shape 23"/>
          <p:cNvSpPr>
            <a:spLocks noGrp="1"/>
          </p:cNvSpPr>
          <p:nvPr>
            <p:ph type="body" sz="half" idx="1"/>
          </p:nvPr>
        </p:nvSpPr>
        <p:spPr>
          <a:xfrm>
            <a:off x="684212" y="3886200"/>
            <a:ext cx="7769226" cy="20574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3">
                    <a:lumOff val="44000"/>
                  </a:schemeClr>
                </a:solidFill>
              </a:defRPr>
            </a:lvl1pPr>
            <a:lvl2pPr marL="541019" indent="-140969">
              <a:defRPr>
                <a:solidFill>
                  <a:schemeClr val="accent3">
                    <a:lumOff val="44000"/>
                  </a:schemeClr>
                </a:solidFill>
              </a:defRPr>
            </a:lvl2pPr>
            <a:lvl3pPr marL="898525" indent="-158750">
              <a:defRPr>
                <a:solidFill>
                  <a:schemeClr val="accent3">
                    <a:lumOff val="44000"/>
                  </a:schemeClr>
                </a:solidFill>
              </a:defRPr>
            </a:lvl3pPr>
            <a:lvl4pPr marL="1245394" indent="-159544">
              <a:defRPr>
                <a:solidFill>
                  <a:schemeClr val="accent3">
                    <a:lumOff val="44000"/>
                  </a:schemeClr>
                </a:solidFill>
              </a:defRPr>
            </a:lvl4pPr>
            <a:lvl5pPr marL="1622425" indent="-190500">
              <a:defRPr>
                <a:solidFill>
                  <a:schemeClr val="accent3">
                    <a:lumOff val="44000"/>
                  </a:schemeClr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21" name="Shape 121"/>
          <p:cNvSpPr>
            <a:spLocks noGrp="1"/>
          </p:cNvSpPr>
          <p:nvPr>
            <p:ph type="body" sz="half" idx="1"/>
          </p:nvPr>
        </p:nvSpPr>
        <p:spPr>
          <a:xfrm>
            <a:off x="684212" y="1598612"/>
            <a:ext cx="3808414" cy="4344989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22" name="Shape 122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30" name="Shape 130"/>
          <p:cNvSpPr>
            <a:spLocks noGrp="1"/>
          </p:cNvSpPr>
          <p:nvPr>
            <p:ph type="body" sz="half" idx="1"/>
          </p:nvPr>
        </p:nvSpPr>
        <p:spPr>
          <a:xfrm>
            <a:off x="684212" y="1598612"/>
            <a:ext cx="3808414" cy="4344989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1" name="Shape 131"/>
          <p:cNvSpPr>
            <a:spLocks noGrp="1"/>
          </p:cNvSpPr>
          <p:nvPr>
            <p:ph type="body" sz="half" idx="13"/>
          </p:nvPr>
        </p:nvSpPr>
        <p:spPr>
          <a:xfrm>
            <a:off x="4645025" y="1598612"/>
            <a:ext cx="3808413" cy="4344988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32" name="Shape 132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>
            <a:spLocks noGrp="1"/>
          </p:cNvSpPr>
          <p:nvPr>
            <p:ph type="title"/>
          </p:nvPr>
        </p:nvSpPr>
        <p:spPr>
          <a:xfrm>
            <a:off x="722312" y="4406900"/>
            <a:ext cx="7772401" cy="1362075"/>
          </a:xfrm>
          <a:prstGeom prst="rect">
            <a:avLst/>
          </a:prstGeom>
        </p:spPr>
        <p:txBody>
          <a:bodyPr anchor="t"/>
          <a:lstStyle>
            <a:lvl1pPr>
              <a:defRPr sz="4000" b="1" cap="all"/>
            </a:lvl1pPr>
          </a:lstStyle>
          <a:p>
            <a:r>
              <a:t>Title Text</a:t>
            </a:r>
          </a:p>
        </p:txBody>
      </p:sp>
      <p:sp>
        <p:nvSpPr>
          <p:cNvPr id="40" name="Shape 40"/>
          <p:cNvSpPr>
            <a:spLocks noGrp="1"/>
          </p:cNvSpPr>
          <p:nvPr>
            <p:ph type="body" sz="quarter" idx="1"/>
          </p:nvPr>
        </p:nvSpPr>
        <p:spPr>
          <a:xfrm>
            <a:off x="722312" y="2906713"/>
            <a:ext cx="7772401" cy="1500188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700"/>
              </a:spcBef>
              <a:buSzTx/>
              <a:buNone/>
              <a:defRPr sz="2000"/>
            </a:lvl1pPr>
            <a:lvl2pPr marL="0" indent="457200">
              <a:spcBef>
                <a:spcPts val="700"/>
              </a:spcBef>
              <a:buSzTx/>
              <a:buNone/>
              <a:defRPr sz="2000"/>
            </a:lvl2pPr>
            <a:lvl3pPr marL="0" indent="914400">
              <a:spcBef>
                <a:spcPts val="700"/>
              </a:spcBef>
              <a:buSzTx/>
              <a:buNone/>
              <a:defRPr sz="2000"/>
            </a:lvl3pPr>
            <a:lvl4pPr marL="0" indent="1371600">
              <a:spcBef>
                <a:spcPts val="700"/>
              </a:spcBef>
              <a:buSzTx/>
              <a:buNone/>
              <a:defRPr sz="2000"/>
            </a:lvl4pPr>
            <a:lvl5pPr marL="0" indent="1828800">
              <a:spcBef>
                <a:spcPts val="700"/>
              </a:spcBef>
              <a:buSzTx/>
              <a:buNone/>
              <a:defRPr sz="20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hape 4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9" name="Shape 49"/>
          <p:cNvSpPr>
            <a:spLocks noGrp="1"/>
          </p:cNvSpPr>
          <p:nvPr>
            <p:ph type="body" sz="half" idx="1"/>
          </p:nvPr>
        </p:nvSpPr>
        <p:spPr>
          <a:xfrm>
            <a:off x="684212" y="1598612"/>
            <a:ext cx="3808414" cy="4344989"/>
          </a:xfrm>
          <a:prstGeom prst="rect">
            <a:avLst/>
          </a:prstGeom>
        </p:spPr>
        <p:txBody>
          <a:bodyPr/>
          <a:lstStyle>
            <a:lvl1pPr marL="176212" indent="-176212">
              <a:spcBef>
                <a:spcPts val="1000"/>
              </a:spcBef>
              <a:defRPr sz="2800"/>
            </a:lvl1pPr>
            <a:lvl2pPr marL="533400" indent="-133350">
              <a:spcBef>
                <a:spcPts val="1000"/>
              </a:spcBef>
              <a:defRPr sz="2800"/>
            </a:lvl2pPr>
            <a:lvl3pPr marL="902652" indent="-164464">
              <a:spcBef>
                <a:spcPts val="1000"/>
              </a:spcBef>
              <a:defRPr sz="2800"/>
            </a:lvl3pPr>
            <a:lvl4pPr marL="1263650" indent="-177800">
              <a:spcBef>
                <a:spcPts val="1000"/>
              </a:spcBef>
              <a:defRPr sz="2800"/>
            </a:lvl4pPr>
            <a:lvl5pPr marL="1606550" indent="-177800">
              <a:spcBef>
                <a:spcPts val="1000"/>
              </a:spcBef>
              <a:defRPr sz="28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0" name="Shape 5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8" name="Shape 58"/>
          <p:cNvSpPr>
            <a:spLocks noGrp="1"/>
          </p:cNvSpPr>
          <p:nvPr>
            <p:ph type="body" sz="quarter" idx="1"/>
          </p:nvPr>
        </p:nvSpPr>
        <p:spPr>
          <a:xfrm>
            <a:off x="457200" y="1535112"/>
            <a:ext cx="4040188" cy="63976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None/>
              <a:defRPr b="1"/>
            </a:lvl1pPr>
            <a:lvl2pPr marL="0" indent="457200">
              <a:buSzTx/>
              <a:buNone/>
              <a:defRPr b="1"/>
            </a:lvl2pPr>
            <a:lvl3pPr marL="0" indent="914400">
              <a:buSzTx/>
              <a:buNone/>
              <a:defRPr b="1"/>
            </a:lvl3pPr>
            <a:lvl4pPr marL="0" indent="1371600">
              <a:buSzTx/>
              <a:buNone/>
              <a:defRPr b="1"/>
            </a:lvl4pPr>
            <a:lvl5pPr marL="0" indent="1828800">
              <a:buSzTx/>
              <a:buNone/>
              <a:defRPr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9" name="Shape 59"/>
          <p:cNvSpPr>
            <a:spLocks noGrp="1"/>
          </p:cNvSpPr>
          <p:nvPr>
            <p:ph type="body" sz="quarter" idx="13"/>
          </p:nvPr>
        </p:nvSpPr>
        <p:spPr>
          <a:xfrm>
            <a:off x="4645025" y="1535112"/>
            <a:ext cx="4041775" cy="639763"/>
          </a:xfrm>
          <a:prstGeom prst="rect">
            <a:avLst/>
          </a:prstGeom>
        </p:spPr>
        <p:txBody>
          <a:bodyPr anchor="b"/>
          <a:lstStyle/>
          <a:p>
            <a:pPr marL="0" indent="0">
              <a:buSzTx/>
              <a:buNone/>
              <a:defRPr b="1"/>
            </a:pPr>
            <a:endParaRPr/>
          </a:p>
        </p:txBody>
      </p:sp>
      <p:sp>
        <p:nvSpPr>
          <p:cNvPr id="60" name="Shape 6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68" name="Shape 6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4" cy="1162050"/>
          </a:xfrm>
          <a:prstGeom prst="rect">
            <a:avLst/>
          </a:prstGeom>
        </p:spPr>
        <p:txBody>
          <a:bodyPr/>
          <a:lstStyle>
            <a:lvl1pPr>
              <a:defRPr sz="2000" b="1"/>
            </a:lvl1pPr>
          </a:lstStyle>
          <a:p>
            <a:r>
              <a:t>Title Text</a:t>
            </a:r>
          </a:p>
        </p:txBody>
      </p:sp>
      <p:sp>
        <p:nvSpPr>
          <p:cNvPr id="83" name="Shape 83"/>
          <p:cNvSpPr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 marL="176212" indent="-176212">
              <a:spcBef>
                <a:spcPts val="1100"/>
              </a:spcBef>
              <a:defRPr sz="3200"/>
            </a:lvl1pPr>
            <a:lvl2pPr marL="530678" indent="-130628">
              <a:spcBef>
                <a:spcPts val="1100"/>
              </a:spcBef>
              <a:defRPr sz="3200"/>
            </a:lvl2pPr>
            <a:lvl3pPr>
              <a:spcBef>
                <a:spcPts val="1100"/>
              </a:spcBef>
              <a:defRPr sz="3200"/>
            </a:lvl3pPr>
            <a:lvl4pPr marL="1268730" indent="-182880">
              <a:spcBef>
                <a:spcPts val="1100"/>
              </a:spcBef>
              <a:defRPr sz="3200"/>
            </a:lvl4pPr>
            <a:lvl5pPr marL="1611630" indent="-182880">
              <a:spcBef>
                <a:spcPts val="1100"/>
              </a:spcBef>
              <a:defRPr sz="3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4" name="Shape 84"/>
          <p:cNvSpPr>
            <a:spLocks noGrp="1"/>
          </p:cNvSpPr>
          <p:nvPr>
            <p:ph type="body" sz="half" idx="13"/>
          </p:nvPr>
        </p:nvSpPr>
        <p:spPr>
          <a:xfrm>
            <a:off x="457199" y="1435100"/>
            <a:ext cx="3008315" cy="4691063"/>
          </a:xfrm>
          <a:prstGeom prst="rect">
            <a:avLst/>
          </a:prstGeom>
        </p:spPr>
        <p:txBody>
          <a:bodyPr/>
          <a:lstStyle/>
          <a:p>
            <a:pPr marL="0" indent="0">
              <a:spcBef>
                <a:spcPts val="500"/>
              </a:spcBef>
              <a:buSzTx/>
              <a:buNone/>
              <a:defRPr sz="1400"/>
            </a:pPr>
            <a:endParaRPr/>
          </a:p>
        </p:txBody>
      </p:sp>
      <p:sp>
        <p:nvSpPr>
          <p:cNvPr id="85" name="Shape 8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1" cy="566738"/>
          </a:xfrm>
          <a:prstGeom prst="rect">
            <a:avLst/>
          </a:prstGeom>
        </p:spPr>
        <p:txBody>
          <a:bodyPr/>
          <a:lstStyle>
            <a:lvl1pPr>
              <a:defRPr sz="2000" b="1"/>
            </a:lvl1pPr>
          </a:lstStyle>
          <a:p>
            <a:r>
              <a:t>Title Text</a:t>
            </a:r>
          </a:p>
        </p:txBody>
      </p:sp>
      <p:sp>
        <p:nvSpPr>
          <p:cNvPr id="93" name="Shape 93"/>
          <p:cNvSpPr>
            <a:spLocks noGrp="1"/>
          </p:cNvSpPr>
          <p:nvPr>
            <p:ph type="pic" sz="half" idx="13"/>
          </p:nvPr>
        </p:nvSpPr>
        <p:spPr>
          <a:xfrm>
            <a:off x="1792288" y="612775"/>
            <a:ext cx="5486401" cy="41148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94" name="Shape 94"/>
          <p:cNvSpPr>
            <a:spLocks noGrp="1"/>
          </p:cNvSpPr>
          <p:nvPr>
            <p:ph type="body" sz="quarter" idx="1"/>
          </p:nvPr>
        </p:nvSpPr>
        <p:spPr>
          <a:xfrm>
            <a:off x="1792288" y="5367337"/>
            <a:ext cx="5486401" cy="804863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500"/>
              </a:spcBef>
              <a:buSzTx/>
              <a:buNone/>
              <a:defRPr sz="1400"/>
            </a:lvl1pPr>
            <a:lvl2pPr marL="0" indent="457200">
              <a:spcBef>
                <a:spcPts val="500"/>
              </a:spcBef>
              <a:buSzTx/>
              <a:buNone/>
              <a:defRPr sz="1400"/>
            </a:lvl2pPr>
            <a:lvl3pPr marL="0" indent="914400">
              <a:spcBef>
                <a:spcPts val="500"/>
              </a:spcBef>
              <a:buSzTx/>
              <a:buNone/>
              <a:defRPr sz="1400"/>
            </a:lvl3pPr>
            <a:lvl4pPr marL="0" indent="1371600">
              <a:spcBef>
                <a:spcPts val="500"/>
              </a:spcBef>
              <a:buSzTx/>
              <a:buNone/>
              <a:defRPr sz="1400"/>
            </a:lvl4pPr>
            <a:lvl5pPr marL="0" indent="1828800">
              <a:spcBef>
                <a:spcPts val="500"/>
              </a:spcBef>
              <a:buSzTx/>
              <a:buNone/>
              <a:defRPr sz="1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5" name="Shape 9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03" name="Shape 103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4" name="Shape 104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>
            <a:spLocks noGrp="1"/>
          </p:cNvSpPr>
          <p:nvPr>
            <p:ph type="title"/>
          </p:nvPr>
        </p:nvSpPr>
        <p:spPr>
          <a:xfrm>
            <a:off x="6511925" y="225425"/>
            <a:ext cx="1941514" cy="5718175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12" name="Shape 112"/>
          <p:cNvSpPr>
            <a:spLocks noGrp="1"/>
          </p:cNvSpPr>
          <p:nvPr>
            <p:ph type="body" idx="1"/>
          </p:nvPr>
        </p:nvSpPr>
        <p:spPr>
          <a:xfrm>
            <a:off x="684212" y="225425"/>
            <a:ext cx="5675314" cy="5718175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13" name="Shape 11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Off val="4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/>
          <p:nvPr/>
        </p:nvGrpSpPr>
        <p:grpSpPr>
          <a:xfrm>
            <a:off x="0" y="6024650"/>
            <a:ext cx="9144000" cy="350662"/>
            <a:chOff x="0" y="0"/>
            <a:chExt cx="9144000" cy="350661"/>
          </a:xfrm>
        </p:grpSpPr>
        <p:sp>
          <p:nvSpPr>
            <p:cNvPr id="2" name="Shape 2"/>
            <p:cNvSpPr/>
            <p:nvPr/>
          </p:nvSpPr>
          <p:spPr>
            <a:xfrm>
              <a:off x="0" y="145962"/>
              <a:ext cx="9144000" cy="58737"/>
            </a:xfrm>
            <a:prstGeom prst="rect">
              <a:avLst/>
            </a:prstGeom>
            <a:solidFill>
              <a:srgbClr val="FFB612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endParaRPr/>
            </a:p>
          </p:txBody>
        </p:sp>
        <p:sp>
          <p:nvSpPr>
            <p:cNvPr id="3" name="Shape 3"/>
            <p:cNvSpPr/>
            <p:nvPr/>
          </p:nvSpPr>
          <p:spPr>
            <a:xfrm>
              <a:off x="0" y="-1"/>
              <a:ext cx="167653" cy="35066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45719" tIns="45719" rIns="45719" bIns="45719" numCol="1" anchor="ctr">
              <a:spAutoFit/>
            </a:bodyPr>
            <a:lstStyle/>
            <a:p>
              <a:r>
                <a:t> </a:t>
              </a:r>
            </a:p>
          </p:txBody>
        </p:sp>
      </p:grpSp>
      <p:pic>
        <p:nvPicPr>
          <p:cNvPr id="5" name="image1.pdf" descr="UCLA_H_RGB_NEW.eps"/>
          <p:cNvPicPr>
            <a:picLocks noChangeAspect="1"/>
          </p:cNvPicPr>
          <p:nvPr/>
        </p:nvPicPr>
        <p:blipFill>
          <a:blip r:embed="rId13">
            <a:extLst/>
          </a:blip>
          <a:stretch>
            <a:fillRect/>
          </a:stretch>
        </p:blipFill>
        <p:spPr>
          <a:xfrm>
            <a:off x="575732" y="6307666"/>
            <a:ext cx="1388536" cy="448897"/>
          </a:xfrm>
          <a:prstGeom prst="rect">
            <a:avLst/>
          </a:prstGeom>
          <a:ln w="12700">
            <a:miter lim="400000"/>
          </a:ln>
        </p:spPr>
      </p:pic>
      <p:sp>
        <p:nvSpPr>
          <p:cNvPr id="6" name="Shape 6"/>
          <p:cNvSpPr/>
          <p:nvPr/>
        </p:nvSpPr>
        <p:spPr>
          <a:xfrm>
            <a:off x="0" y="-1"/>
            <a:ext cx="9144000" cy="1369393"/>
          </a:xfrm>
          <a:prstGeom prst="rect">
            <a:avLst/>
          </a:prstGeom>
          <a:solidFill>
            <a:srgbClr val="2B70AE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 i="1"/>
            </a:pPr>
            <a:endParaRPr/>
          </a:p>
        </p:txBody>
      </p:sp>
      <p:sp>
        <p:nvSpPr>
          <p:cNvPr id="7" name="Shape 7"/>
          <p:cNvSpPr>
            <a:spLocks noGrp="1"/>
          </p:cNvSpPr>
          <p:nvPr>
            <p:ph type="title"/>
          </p:nvPr>
        </p:nvSpPr>
        <p:spPr>
          <a:xfrm>
            <a:off x="684212" y="225425"/>
            <a:ext cx="7769226" cy="10366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b">
            <a:normAutofit/>
          </a:bodyPr>
          <a:lstStyle/>
          <a:p>
            <a:r>
              <a:t>Title Text</a:t>
            </a:r>
          </a:p>
        </p:txBody>
      </p:sp>
      <p:sp>
        <p:nvSpPr>
          <p:cNvPr id="8" name="Shape 8"/>
          <p:cNvSpPr>
            <a:spLocks noGrp="1"/>
          </p:cNvSpPr>
          <p:nvPr>
            <p:ph type="body" idx="1"/>
          </p:nvPr>
        </p:nvSpPr>
        <p:spPr>
          <a:xfrm>
            <a:off x="684212" y="1598612"/>
            <a:ext cx="7769226" cy="43449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" name="Shape 9"/>
          <p:cNvSpPr>
            <a:spLocks noGrp="1"/>
          </p:cNvSpPr>
          <p:nvPr>
            <p:ph type="sldNum" sz="quarter" idx="2"/>
          </p:nvPr>
        </p:nvSpPr>
        <p:spPr>
          <a:xfrm>
            <a:off x="8758262" y="6534639"/>
            <a:ext cx="153964" cy="135547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 anchor="ctr">
            <a:spAutoFit/>
          </a:bodyPr>
          <a:lstStyle>
            <a:lvl1pPr algn="r">
              <a:defRPr sz="1000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2" r:id="rId3"/>
    <p:sldLayoutId id="2147483653" r:id="rId4"/>
    <p:sldLayoutId id="2147483654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ransition spd="med"/>
  <p:txStyles>
    <p:titleStyle>
      <a:lvl1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0" i="0" u="none" strike="noStrike" cap="none" spc="0" baseline="0">
          <a:ln>
            <a:noFill/>
          </a:ln>
          <a:solidFill>
            <a:schemeClr val="accent3">
              <a:lumOff val="44000"/>
            </a:schemeClr>
          </a:solidFill>
          <a:uFillTx/>
          <a:latin typeface="Times"/>
          <a:ea typeface="Times"/>
          <a:cs typeface="Times"/>
          <a:sym typeface="Times"/>
        </a:defRPr>
      </a:lvl1pPr>
      <a:lvl2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0" i="0" u="none" strike="noStrike" cap="none" spc="0" baseline="0">
          <a:ln>
            <a:noFill/>
          </a:ln>
          <a:solidFill>
            <a:schemeClr val="accent3">
              <a:lumOff val="44000"/>
            </a:schemeClr>
          </a:solidFill>
          <a:uFillTx/>
          <a:latin typeface="Times"/>
          <a:ea typeface="Times"/>
          <a:cs typeface="Times"/>
          <a:sym typeface="Times"/>
        </a:defRPr>
      </a:lvl2pPr>
      <a:lvl3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0" i="0" u="none" strike="noStrike" cap="none" spc="0" baseline="0">
          <a:ln>
            <a:noFill/>
          </a:ln>
          <a:solidFill>
            <a:schemeClr val="accent3">
              <a:lumOff val="44000"/>
            </a:schemeClr>
          </a:solidFill>
          <a:uFillTx/>
          <a:latin typeface="Times"/>
          <a:ea typeface="Times"/>
          <a:cs typeface="Times"/>
          <a:sym typeface="Times"/>
        </a:defRPr>
      </a:lvl3pPr>
      <a:lvl4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0" i="0" u="none" strike="noStrike" cap="none" spc="0" baseline="0">
          <a:ln>
            <a:noFill/>
          </a:ln>
          <a:solidFill>
            <a:schemeClr val="accent3">
              <a:lumOff val="44000"/>
            </a:schemeClr>
          </a:solidFill>
          <a:uFillTx/>
          <a:latin typeface="Times"/>
          <a:ea typeface="Times"/>
          <a:cs typeface="Times"/>
          <a:sym typeface="Times"/>
        </a:defRPr>
      </a:lvl4pPr>
      <a:lvl5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0" i="0" u="none" strike="noStrike" cap="none" spc="0" baseline="0">
          <a:ln>
            <a:noFill/>
          </a:ln>
          <a:solidFill>
            <a:schemeClr val="accent3">
              <a:lumOff val="44000"/>
            </a:schemeClr>
          </a:solidFill>
          <a:uFillTx/>
          <a:latin typeface="Times"/>
          <a:ea typeface="Times"/>
          <a:cs typeface="Times"/>
          <a:sym typeface="Times"/>
        </a:defRPr>
      </a:lvl5pPr>
      <a:lvl6pPr marL="0" marR="0" indent="4572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0" i="0" u="none" strike="noStrike" cap="none" spc="0" baseline="0">
          <a:ln>
            <a:noFill/>
          </a:ln>
          <a:solidFill>
            <a:schemeClr val="accent3">
              <a:lumOff val="44000"/>
            </a:schemeClr>
          </a:solidFill>
          <a:uFillTx/>
          <a:latin typeface="Times"/>
          <a:ea typeface="Times"/>
          <a:cs typeface="Times"/>
          <a:sym typeface="Times"/>
        </a:defRPr>
      </a:lvl6pPr>
      <a:lvl7pPr marL="0" marR="0" indent="9144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0" i="0" u="none" strike="noStrike" cap="none" spc="0" baseline="0">
          <a:ln>
            <a:noFill/>
          </a:ln>
          <a:solidFill>
            <a:schemeClr val="accent3">
              <a:lumOff val="44000"/>
            </a:schemeClr>
          </a:solidFill>
          <a:uFillTx/>
          <a:latin typeface="Times"/>
          <a:ea typeface="Times"/>
          <a:cs typeface="Times"/>
          <a:sym typeface="Times"/>
        </a:defRPr>
      </a:lvl7pPr>
      <a:lvl8pPr marL="0" marR="0" indent="13716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0" i="0" u="none" strike="noStrike" cap="none" spc="0" baseline="0">
          <a:ln>
            <a:noFill/>
          </a:ln>
          <a:solidFill>
            <a:schemeClr val="accent3">
              <a:lumOff val="44000"/>
            </a:schemeClr>
          </a:solidFill>
          <a:uFillTx/>
          <a:latin typeface="Times"/>
          <a:ea typeface="Times"/>
          <a:cs typeface="Times"/>
          <a:sym typeface="Times"/>
        </a:defRPr>
      </a:lvl8pPr>
      <a:lvl9pPr marL="0" marR="0" indent="18288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0" i="0" u="none" strike="noStrike" cap="none" spc="0" baseline="0">
          <a:ln>
            <a:noFill/>
          </a:ln>
          <a:solidFill>
            <a:schemeClr val="accent3">
              <a:lumOff val="44000"/>
            </a:schemeClr>
          </a:solidFill>
          <a:uFillTx/>
          <a:latin typeface="Times"/>
          <a:ea typeface="Times"/>
          <a:cs typeface="Times"/>
          <a:sym typeface="Times"/>
        </a:defRPr>
      </a:lvl9pPr>
    </p:titleStyle>
    <p:bodyStyle>
      <a:lvl1pPr marL="176212" marR="0" indent="-176212" algn="l" defTabSz="914400" rtl="0" latinLnBrk="0">
        <a:lnSpc>
          <a:spcPts val="2800"/>
        </a:lnSpc>
        <a:spcBef>
          <a:spcPts val="800"/>
        </a:spcBef>
        <a:spcAft>
          <a:spcPts val="0"/>
        </a:spcAft>
        <a:buClrTx/>
        <a:buSzPct val="100000"/>
        <a:buFontTx/>
        <a:buChar char="•"/>
        <a:tabLst/>
        <a:defRPr sz="2400" b="0" i="0" u="none" strike="noStrike" cap="none" spc="0" baseline="0">
          <a:ln>
            <a:noFill/>
          </a:ln>
          <a:solidFill>
            <a:schemeClr val="accent1"/>
          </a:solidFill>
          <a:uFillTx/>
          <a:latin typeface="+mj-lt"/>
          <a:ea typeface="+mj-ea"/>
          <a:cs typeface="+mj-cs"/>
          <a:sym typeface="Arial"/>
        </a:defRPr>
      </a:lvl1pPr>
      <a:lvl2pPr marL="537209" marR="0" indent="-137159" algn="l" defTabSz="914400" rtl="0" latinLnBrk="0">
        <a:lnSpc>
          <a:spcPts val="2800"/>
        </a:lnSpc>
        <a:spcBef>
          <a:spcPts val="800"/>
        </a:spcBef>
        <a:spcAft>
          <a:spcPts val="0"/>
        </a:spcAft>
        <a:buClrTx/>
        <a:buSzPct val="80000"/>
        <a:buFontTx/>
        <a:buChar char="•"/>
        <a:tabLst/>
        <a:defRPr sz="2400" b="0" i="0" u="none" strike="noStrike" cap="none" spc="0" baseline="0">
          <a:ln>
            <a:noFill/>
          </a:ln>
          <a:solidFill>
            <a:schemeClr val="accent1"/>
          </a:solidFill>
          <a:uFillTx/>
          <a:latin typeface="+mj-lt"/>
          <a:ea typeface="+mj-ea"/>
          <a:cs typeface="+mj-cs"/>
          <a:sym typeface="Arial"/>
        </a:defRPr>
      </a:lvl2pPr>
      <a:lvl3pPr marL="894821" marR="0" indent="-156633" algn="l" defTabSz="914400" rtl="0" latinLnBrk="0">
        <a:lnSpc>
          <a:spcPts val="2800"/>
        </a:lnSpc>
        <a:spcBef>
          <a:spcPts val="800"/>
        </a:spcBef>
        <a:spcAft>
          <a:spcPts val="0"/>
        </a:spcAft>
        <a:buClrTx/>
        <a:buSzPct val="80000"/>
        <a:buFontTx/>
        <a:buChar char="•"/>
        <a:tabLst/>
        <a:defRPr sz="2400" b="0" i="0" u="none" strike="noStrike" cap="none" spc="0" baseline="0">
          <a:ln>
            <a:noFill/>
          </a:ln>
          <a:solidFill>
            <a:schemeClr val="accent1"/>
          </a:solidFill>
          <a:uFillTx/>
          <a:latin typeface="+mj-lt"/>
          <a:ea typeface="+mj-ea"/>
          <a:cs typeface="+mj-cs"/>
          <a:sym typeface="Arial"/>
        </a:defRPr>
      </a:lvl3pPr>
      <a:lvl4pPr marL="1257300" marR="0" indent="-171450" algn="l" defTabSz="914400" rtl="0" latinLnBrk="0">
        <a:lnSpc>
          <a:spcPts val="2800"/>
        </a:lnSpc>
        <a:spcBef>
          <a:spcPts val="800"/>
        </a:spcBef>
        <a:spcAft>
          <a:spcPts val="0"/>
        </a:spcAft>
        <a:buClrTx/>
        <a:buSzPct val="80000"/>
        <a:buFontTx/>
        <a:buChar char="•"/>
        <a:tabLst/>
        <a:defRPr sz="2400" b="0" i="0" u="none" strike="noStrike" cap="none" spc="0" baseline="0">
          <a:ln>
            <a:noFill/>
          </a:ln>
          <a:solidFill>
            <a:schemeClr val="accent1"/>
          </a:solidFill>
          <a:uFillTx/>
          <a:latin typeface="+mj-lt"/>
          <a:ea typeface="+mj-ea"/>
          <a:cs typeface="+mj-cs"/>
          <a:sym typeface="Arial"/>
        </a:defRPr>
      </a:lvl4pPr>
      <a:lvl5pPr marL="1624692" marR="0" indent="-195942" algn="l" defTabSz="914400" rtl="0" latinLnBrk="0">
        <a:lnSpc>
          <a:spcPts val="2800"/>
        </a:lnSpc>
        <a:spcBef>
          <a:spcPts val="800"/>
        </a:spcBef>
        <a:spcAft>
          <a:spcPts val="0"/>
        </a:spcAft>
        <a:buClrTx/>
        <a:buSzPct val="80000"/>
        <a:buFontTx/>
        <a:buChar char="•"/>
        <a:tabLst/>
        <a:defRPr sz="2400" b="0" i="0" u="none" strike="noStrike" cap="none" spc="0" baseline="0">
          <a:ln>
            <a:noFill/>
          </a:ln>
          <a:solidFill>
            <a:schemeClr val="accent1"/>
          </a:solidFill>
          <a:uFillTx/>
          <a:latin typeface="+mj-lt"/>
          <a:ea typeface="+mj-ea"/>
          <a:cs typeface="+mj-cs"/>
          <a:sym typeface="Arial"/>
        </a:defRPr>
      </a:lvl5pPr>
      <a:lvl6pPr marL="2081892" marR="0" indent="-195942" algn="l" defTabSz="914400" rtl="0" latinLnBrk="0">
        <a:lnSpc>
          <a:spcPts val="2800"/>
        </a:lnSpc>
        <a:spcBef>
          <a:spcPts val="800"/>
        </a:spcBef>
        <a:spcAft>
          <a:spcPts val="0"/>
        </a:spcAft>
        <a:buClrTx/>
        <a:buSzPct val="80000"/>
        <a:buFontTx/>
        <a:buChar char="•"/>
        <a:tabLst/>
        <a:defRPr sz="2400" b="0" i="0" u="none" strike="noStrike" cap="none" spc="0" baseline="0">
          <a:ln>
            <a:noFill/>
          </a:ln>
          <a:solidFill>
            <a:schemeClr val="accent1"/>
          </a:solidFill>
          <a:uFillTx/>
          <a:latin typeface="+mj-lt"/>
          <a:ea typeface="+mj-ea"/>
          <a:cs typeface="+mj-cs"/>
          <a:sym typeface="Arial"/>
        </a:defRPr>
      </a:lvl6pPr>
      <a:lvl7pPr marL="2539092" marR="0" indent="-195942" algn="l" defTabSz="914400" rtl="0" latinLnBrk="0">
        <a:lnSpc>
          <a:spcPts val="2800"/>
        </a:lnSpc>
        <a:spcBef>
          <a:spcPts val="800"/>
        </a:spcBef>
        <a:spcAft>
          <a:spcPts val="0"/>
        </a:spcAft>
        <a:buClrTx/>
        <a:buSzPct val="80000"/>
        <a:buFontTx/>
        <a:buChar char="•"/>
        <a:tabLst/>
        <a:defRPr sz="2400" b="0" i="0" u="none" strike="noStrike" cap="none" spc="0" baseline="0">
          <a:ln>
            <a:noFill/>
          </a:ln>
          <a:solidFill>
            <a:schemeClr val="accent1"/>
          </a:solidFill>
          <a:uFillTx/>
          <a:latin typeface="+mj-lt"/>
          <a:ea typeface="+mj-ea"/>
          <a:cs typeface="+mj-cs"/>
          <a:sym typeface="Arial"/>
        </a:defRPr>
      </a:lvl7pPr>
      <a:lvl8pPr marL="2996292" marR="0" indent="-195942" algn="l" defTabSz="914400" rtl="0" latinLnBrk="0">
        <a:lnSpc>
          <a:spcPts val="2800"/>
        </a:lnSpc>
        <a:spcBef>
          <a:spcPts val="800"/>
        </a:spcBef>
        <a:spcAft>
          <a:spcPts val="0"/>
        </a:spcAft>
        <a:buClrTx/>
        <a:buSzPct val="80000"/>
        <a:buFontTx/>
        <a:buChar char="•"/>
        <a:tabLst/>
        <a:defRPr sz="2400" b="0" i="0" u="none" strike="noStrike" cap="none" spc="0" baseline="0">
          <a:ln>
            <a:noFill/>
          </a:ln>
          <a:solidFill>
            <a:schemeClr val="accent1"/>
          </a:solidFill>
          <a:uFillTx/>
          <a:latin typeface="+mj-lt"/>
          <a:ea typeface="+mj-ea"/>
          <a:cs typeface="+mj-cs"/>
          <a:sym typeface="Arial"/>
        </a:defRPr>
      </a:lvl8pPr>
      <a:lvl9pPr marL="3453492" marR="0" indent="-195942" algn="l" defTabSz="914400" rtl="0" latinLnBrk="0">
        <a:lnSpc>
          <a:spcPts val="2800"/>
        </a:lnSpc>
        <a:spcBef>
          <a:spcPts val="800"/>
        </a:spcBef>
        <a:spcAft>
          <a:spcPts val="0"/>
        </a:spcAft>
        <a:buClrTx/>
        <a:buSzPct val="80000"/>
        <a:buFontTx/>
        <a:buChar char="•"/>
        <a:tabLst/>
        <a:defRPr sz="2400" b="0" i="0" u="none" strike="noStrike" cap="none" spc="0" baseline="0">
          <a:ln>
            <a:noFill/>
          </a:ln>
          <a:solidFill>
            <a:schemeClr val="accent1"/>
          </a:solidFill>
          <a:uFillTx/>
          <a:latin typeface="+mj-lt"/>
          <a:ea typeface="+mj-ea"/>
          <a:cs typeface="+mj-cs"/>
          <a:sym typeface="Arial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5pPr>
      <a:lvl6pPr marL="0" marR="0" indent="22860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6pPr>
      <a:lvl7pPr marL="0" marR="0" indent="2743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7pPr>
      <a:lvl8pPr marL="0" marR="0" indent="3200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8pPr>
      <a:lvl9pPr marL="0" marR="0" indent="3657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Shape 169"/>
          <p:cNvSpPr>
            <a:spLocks noGrp="1"/>
          </p:cNvSpPr>
          <p:nvPr>
            <p:ph type="title"/>
          </p:nvPr>
        </p:nvSpPr>
        <p:spPr>
          <a:xfrm>
            <a:off x="0" y="-87086"/>
            <a:ext cx="8453440" cy="1436916"/>
          </a:xfrm>
          <a:prstGeom prst="rect">
            <a:avLst/>
          </a:prstGeom>
        </p:spPr>
        <p:txBody>
          <a:bodyPr/>
          <a:lstStyle/>
          <a:p>
            <a:pPr>
              <a:defRPr sz="2400"/>
            </a:pPr>
            <a:r>
              <a:t> </a:t>
            </a:r>
            <a:r>
              <a:rPr sz="2800"/>
              <a:t>Huddle Message</a:t>
            </a:r>
            <a:r>
              <a:rPr sz="3600"/>
              <a:t>: </a:t>
            </a:r>
            <a:br>
              <a:rPr sz="3600"/>
            </a:br>
            <a:r>
              <a:rPr sz="3600"/>
              <a:t> From the Sepsis Champions</a:t>
            </a:r>
          </a:p>
        </p:txBody>
      </p:sp>
      <p:pic>
        <p:nvPicPr>
          <p:cNvPr id="170" name="image3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721192" y="6217865"/>
            <a:ext cx="1902118" cy="640136"/>
          </a:xfrm>
          <a:prstGeom prst="rect">
            <a:avLst/>
          </a:prstGeom>
          <a:ln w="12700">
            <a:miter lim="400000"/>
          </a:ln>
        </p:spPr>
      </p:pic>
      <p:sp>
        <p:nvSpPr>
          <p:cNvPr id="171" name="Shape 171"/>
          <p:cNvSpPr>
            <a:spLocks noGrp="1"/>
          </p:cNvSpPr>
          <p:nvPr>
            <p:ph type="sldNum" sz="quarter" idx="2"/>
          </p:nvPr>
        </p:nvSpPr>
        <p:spPr>
          <a:xfrm>
            <a:off x="8785224" y="6534639"/>
            <a:ext cx="127001" cy="135547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fld id="{86CB4B4D-7CA3-9044-876B-883B54F8677D}" type="slidenum">
              <a:t>1</a:t>
            </a:fld>
            <a:endParaRPr/>
          </a:p>
        </p:txBody>
      </p:sp>
      <p:sp>
        <p:nvSpPr>
          <p:cNvPr id="172" name="Shape 172"/>
          <p:cNvSpPr/>
          <p:nvPr/>
        </p:nvSpPr>
        <p:spPr>
          <a:xfrm>
            <a:off x="1872343" y="6602411"/>
            <a:ext cx="4848851" cy="26425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/>
          <a:p>
            <a:pPr>
              <a:defRPr sz="1200" b="1" i="1"/>
            </a:pPr>
            <a:r>
              <a:t>If you have any questions contact your unit Sepsis Champion(s</a:t>
            </a:r>
            <a:r>
              <a:rPr b="0" i="0"/>
              <a:t>)</a:t>
            </a:r>
          </a:p>
        </p:txBody>
      </p:sp>
      <p:sp>
        <p:nvSpPr>
          <p:cNvPr id="173" name="Shape 173"/>
          <p:cNvSpPr/>
          <p:nvPr/>
        </p:nvSpPr>
        <p:spPr>
          <a:xfrm>
            <a:off x="152754" y="1834632"/>
            <a:ext cx="8838491" cy="64847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/>
          <a:p>
            <a:endParaRPr dirty="0"/>
          </a:p>
          <a:p>
            <a:pPr marL="180473" indent="-180473">
              <a:buSzPct val="100000"/>
              <a:buChar char="•"/>
            </a:pPr>
            <a:r>
              <a:rPr dirty="0"/>
              <a:t>If a pt screens POSITIVE for severe sepsis/septic shock, you do not need to contact the MD before signing the “Nursing sepsis protocol” orders for blood cx and lactate</a:t>
            </a:r>
          </a:p>
          <a:p>
            <a:endParaRPr dirty="0"/>
          </a:p>
          <a:p>
            <a:endParaRPr dirty="0"/>
          </a:p>
          <a:p>
            <a:endParaRPr dirty="0"/>
          </a:p>
          <a:p>
            <a:endParaRPr dirty="0"/>
          </a:p>
          <a:p>
            <a:endParaRPr dirty="0"/>
          </a:p>
          <a:p>
            <a:pPr marL="180473" indent="-180473">
              <a:buSzPct val="100000"/>
              <a:buChar char="•"/>
            </a:pPr>
            <a:r>
              <a:rPr dirty="0"/>
              <a:t>For any POSITIVE severe sepsis/shock screen, you must have an “Intervention”. </a:t>
            </a:r>
          </a:p>
          <a:p>
            <a:endParaRPr dirty="0"/>
          </a:p>
          <a:p>
            <a:endParaRPr dirty="0"/>
          </a:p>
          <a:p>
            <a:endParaRPr dirty="0"/>
          </a:p>
          <a:p>
            <a:endParaRPr dirty="0"/>
          </a:p>
          <a:p>
            <a:endParaRPr dirty="0"/>
          </a:p>
          <a:p>
            <a:r>
              <a:rPr dirty="0"/>
              <a:t>Name of Sepsis Champion:  Emily Spica                                    Unit: 5MN, SMH</a:t>
            </a:r>
          </a:p>
          <a:p>
            <a:endParaRPr dirty="0"/>
          </a:p>
          <a:p>
            <a:endParaRPr dirty="0"/>
          </a:p>
          <a:p>
            <a:endParaRPr dirty="0"/>
          </a:p>
          <a:p>
            <a:endParaRPr dirty="0"/>
          </a:p>
          <a:p>
            <a:endParaRPr dirty="0"/>
          </a:p>
          <a:p>
            <a:endParaRPr dirty="0"/>
          </a:p>
          <a:p>
            <a:endParaRPr dirty="0"/>
          </a:p>
          <a:p>
            <a:endParaRPr dirty="0"/>
          </a:p>
        </p:txBody>
      </p:sp>
    </p:spTree>
  </p:cSld>
  <p:clrMapOvr>
    <a:masterClrMapping/>
  </p:clrMapOvr>
  <p:transition spd="slow"/>
</p:sld>
</file>

<file path=ppt/theme/theme1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36895"/>
      </a:accent1>
      <a:accent2>
        <a:srgbClr val="616365"/>
      </a:accent2>
      <a:accent3>
        <a:srgbClr val="8F8F8F"/>
      </a:accent3>
      <a:accent4>
        <a:srgbClr val="707070"/>
      </a:accent4>
      <a:accent5>
        <a:srgbClr val="B3B9C8"/>
      </a:accent5>
      <a:accent6>
        <a:srgbClr val="57595B"/>
      </a:accent6>
      <a:hlink>
        <a:srgbClr val="0000FF"/>
      </a:hlink>
      <a:folHlink>
        <a:srgbClr val="FF00FF"/>
      </a:folHlink>
    </a:clrScheme>
    <a:fontScheme name="Default">
      <a:majorFont>
        <a:latin typeface="Arial"/>
        <a:ea typeface="Arial"/>
        <a:cs typeface="Arial"/>
      </a:majorFont>
      <a:minorFont>
        <a:latin typeface="Helvetica"/>
        <a:ea typeface="Helvetica"/>
        <a:cs typeface="Helvetica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Off val="44000"/>
          </a:schemeClr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36895"/>
      </a:accent1>
      <a:accent2>
        <a:srgbClr val="616365"/>
      </a:accent2>
      <a:accent3>
        <a:srgbClr val="8F8F8F"/>
      </a:accent3>
      <a:accent4>
        <a:srgbClr val="707070"/>
      </a:accent4>
      <a:accent5>
        <a:srgbClr val="B3B9C8"/>
      </a:accent5>
      <a:accent6>
        <a:srgbClr val="57595B"/>
      </a:accent6>
      <a:hlink>
        <a:srgbClr val="0000FF"/>
      </a:hlink>
      <a:folHlink>
        <a:srgbClr val="FF00FF"/>
      </a:folHlink>
    </a:clrScheme>
    <a:fontScheme name="Default">
      <a:majorFont>
        <a:latin typeface="Arial"/>
        <a:ea typeface="Arial"/>
        <a:cs typeface="Arial"/>
      </a:majorFont>
      <a:minorFont>
        <a:latin typeface="Helvetica"/>
        <a:ea typeface="Helvetica"/>
        <a:cs typeface="Helvetica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Off val="44000"/>
          </a:schemeClr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74</Words>
  <Application>Microsoft Office PowerPoint</Application>
  <PresentationFormat>On-screen Show (4:3)</PresentationFormat>
  <Paragraphs>23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Times</vt:lpstr>
      <vt:lpstr>Default</vt:lpstr>
      <vt:lpstr> Huddle Message:   From the Sepsis Champions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Huddle Message:   From the Sepsis Champions</dc:title>
  <cp:lastModifiedBy>Del Greco, Carson J.</cp:lastModifiedBy>
  <cp:revision>1</cp:revision>
  <dcterms:modified xsi:type="dcterms:W3CDTF">2017-11-02T22:54:48Z</dcterms:modified>
</cp:coreProperties>
</file>