
<file path=[Content_Types].xml><?xml version="1.0" encoding="utf-8"?>
<Types xmlns="http://schemas.openxmlformats.org/package/2006/content-types">
  <Default Extension="xml" ContentType="application/xml"/>
  <Default Extension="xls" ContentType="application/vnd.ms-exce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3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342" r:id="rId16"/>
    <p:sldId id="283" r:id="rId17"/>
    <p:sldId id="400" r:id="rId18"/>
    <p:sldId id="290" r:id="rId19"/>
    <p:sldId id="348" r:id="rId20"/>
    <p:sldId id="349" r:id="rId21"/>
    <p:sldId id="387" r:id="rId22"/>
    <p:sldId id="351" r:id="rId23"/>
    <p:sldId id="352" r:id="rId24"/>
    <p:sldId id="296" r:id="rId25"/>
    <p:sldId id="353" r:id="rId26"/>
    <p:sldId id="354" r:id="rId27"/>
    <p:sldId id="299" r:id="rId28"/>
    <p:sldId id="300" r:id="rId29"/>
    <p:sldId id="355" r:id="rId30"/>
    <p:sldId id="302" r:id="rId31"/>
    <p:sldId id="356" r:id="rId32"/>
    <p:sldId id="304" r:id="rId33"/>
    <p:sldId id="394" r:id="rId34"/>
    <p:sldId id="358" r:id="rId35"/>
    <p:sldId id="361" r:id="rId36"/>
    <p:sldId id="362" r:id="rId37"/>
    <p:sldId id="363" r:id="rId38"/>
    <p:sldId id="392" r:id="rId39"/>
    <p:sldId id="395" r:id="rId40"/>
    <p:sldId id="321" r:id="rId41"/>
    <p:sldId id="323" r:id="rId42"/>
    <p:sldId id="369" r:id="rId43"/>
    <p:sldId id="396" r:id="rId44"/>
    <p:sldId id="371" r:id="rId45"/>
    <p:sldId id="376" r:id="rId46"/>
    <p:sldId id="399" r:id="rId47"/>
    <p:sldId id="379" r:id="rId48"/>
    <p:sldId id="334" r:id="rId49"/>
    <p:sldId id="336" r:id="rId50"/>
    <p:sldId id="338" r:id="rId51"/>
    <p:sldId id="339" r:id="rId52"/>
    <p:sldId id="38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908"/>
    <a:srgbClr val="5C9A85"/>
    <a:srgbClr val="FFFFFF"/>
    <a:srgbClr val="7FB3A2"/>
    <a:srgbClr val="F2F6EA"/>
    <a:srgbClr val="A6CABE"/>
    <a:srgbClr val="D0881E"/>
    <a:srgbClr val="D38255"/>
    <a:srgbClr val="D96709"/>
    <a:srgbClr val="FED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60"/>
  </p:normalViewPr>
  <p:slideViewPr>
    <p:cSldViewPr>
      <p:cViewPr>
        <p:scale>
          <a:sx n="130" d="100"/>
          <a:sy n="130" d="100"/>
        </p:scale>
        <p:origin x="-3856" y="-1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D7D6D-ED7E-4887-B979-37C538113FA9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68717-5B2C-40AB-92A4-FE8C96F9E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68717-5B2C-40AB-92A4-FE8C96F9EB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0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1C8BD3-CEF3-4467-AF20-AD1EE07C3D89}" type="slidenum">
              <a:rPr lang="en-US" altLang="zh-CN" sz="120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1C8BD3-CEF3-4467-AF20-AD1EE07C3D89}" type="slidenum">
              <a:rPr lang="en-US" altLang="zh-CN" sz="1200">
                <a:solidFill>
                  <a:prstClr val="black"/>
                </a:solidFill>
              </a:rPr>
              <a:pPr eaLnBrk="1" hangingPunct="1"/>
              <a:t>44</a:t>
            </a:fld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2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6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gradFill flip="none" rotWithShape="1">
            <a:gsLst>
              <a:gs pos="0">
                <a:schemeClr val="bg2"/>
              </a:gs>
              <a:gs pos="100000">
                <a:srgbClr val="C4DCD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>
            <a:lvl1pPr>
              <a:defRPr sz="3200" b="1">
                <a:latin typeface="Garamond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buClr>
                <a:srgbClr val="6CA894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B74B09">
                <a:alpha val="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4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7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1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7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C4DCD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921B-D3D4-4AFE-94AD-341A906B663C}" type="datetimeFigureOut">
              <a:rPr lang="en-US" smtClean="0"/>
              <a:t>6/5/13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7D2A-1145-4430-A07A-EDB77614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0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Garamond" pitchFamily="18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AE9B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google.com/url?sa=i&amp;source=images&amp;cd=&amp;cad=rja&amp;docid=tI5_SE6At3YzMM&amp;tbnid=ClGV9uPhE6Vu4M:&amp;ved=0CAgQjRwwAA&amp;url=http://pathology.ctrl.ucla.edu/pages/rescancercenter&amp;ei=eUaLUdmZGKnWiwLzkIHYBw&amp;psig=AFQjCNGOxrrdq7z-zZRPUiv32jeBqXp6xw&amp;ust=1368168441458288" TargetMode="External"/><Relationship Id="rId5" Type="http://schemas.openxmlformats.org/officeDocument/2006/relationships/image" Target="../media/image2.gif"/><Relationship Id="rId6" Type="http://schemas.openxmlformats.org/officeDocument/2006/relationships/hyperlink" Target="http://www.google.com/url?sa=i&amp;rct=j&amp;q=ucla+health+logo&amp;source=images&amp;cd=&amp;cad=rja&amp;docid=G8xHXpzCI2biNM&amp;tbnid=cABvbMHKE2PMxM:&amp;ved=0CAUQjRw&amp;url=http://www.spotlight.ucla.edu/impact/economic-impact-2007/health-system.html&amp;ei=-0WLUdSTCqWYiALnmoDgAg&amp;bvm=bv.46340616,d.cGE&amp;psig=AFQjCNFJ_bj0yuSdL_9jViaCd2C3d1p-QQ&amp;ust=1368168248751911" TargetMode="External"/><Relationship Id="rId7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little+girl+with+belly+ache&amp;source=images&amp;cd=&amp;cad=rja&amp;docid=N0R0BAcX6aas8M&amp;tbnid=0dnIRETsW8MHsM:&amp;ved=0CAUQjRw&amp;url=http://www.vdacs.virginia.gov/foodsafety/whatscooking.shtml&amp;ei=c2GLUeHNEuaIiAKNvoHYDA&amp;bvm=bv.46340616,d.cGE&amp;psig=AFQjCNGaZjHAN2G5HjY_nDf2XgwRmPe-DQ&amp;ust=136817522613456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27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microsoft.com/office/2007/relationships/hdphoto" Target="../media/hdphoto8.wdp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microsoft.com/office/2007/relationships/hdphoto" Target="../media/hdphoto9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microsoft.com/office/2007/relationships/hdphoto" Target="NUL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baby+chick&amp;source=images&amp;cd=&amp;cad=rja&amp;docid=RGeEWlOc-GFqwM&amp;tbnid=UfesYc3b3IHtzM:&amp;ved=0CAUQjRw&amp;url=http://www.cecilia-farms.com/hatchlingsforsale.html&amp;ei=BVuLUdenDonDigKJz4DABA&amp;bvm=bv.46340616,d.cGE&amp;psig=AFQjCNH8gIP2jVA0C_MboYXcPEyP-FInvA&amp;ust=1368173139892997" TargetMode="Externa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cracked+egg&amp;source=images&amp;cd=&amp;cad=rja&amp;docid=0WEuVvo20xHXEM&amp;tbnid=ve_-2Q2hgAvPnM:&amp;ved=0CAUQjRw&amp;url=http://www.laits.utexas.edu/doherty/Osundare.html&amp;ei=gVuLUfq-GKOpiQKMpIHQBw&amp;bvm=bv.46340616,d.cGE&amp;psig=AFQjCNGty3rceoRJE1x-Xyg0TO2DpHsTGg&amp;ust=1368173811174098" TargetMode="Externa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oreo&amp;source=images&amp;cd=&amp;cad=rja&amp;docid=8-nzGVsmSXETpM&amp;tbnid=F9G_QoLxjKCnwM:&amp;ved=0CAUQjRw&amp;url=http://blog.friendseat.com/how-to-make-oreos/&amp;ei=rl2LUYm1Kc3RiALNhoHgCw&amp;bvm=bv.46340616,d.cGE&amp;psig=AFQjCNEYJMvSTxkeDFHP9uP7dfHvDpM5FQ&amp;ust=1368174270573650" TargetMode="Externa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reo&amp;source=images&amp;cd=&amp;cad=rja&amp;docid=8-nzGVsmSXETpM&amp;tbnid=F9G_QoLxjKCnwM:&amp;ved=0CAUQjRw&amp;url=http://blog.friendseat.com/how-to-make-oreos/&amp;ei=rl2LUYm1Kc3RiALNhoHgCw&amp;bvm=bv.46340616,d.cGE&amp;psig=AFQjCNEYJMvSTxkeDFHP9uP7dfHvDpM5FQ&amp;ust=1368174270573650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orange+tree&amp;source=images&amp;cd=&amp;cad=rja&amp;docid=oovgq2MuDxEvHM&amp;tbnid=EjEG4b-Ya4PByM:&amp;ved=0CAUQjRw&amp;url=http://hubpages.com/hub/history-and-origin-of-oranges-orange-oil-benefits&amp;ei=smCLUaL2FKnuiQL43oGoCw&amp;bvm=bv.46340616,d.cGE&amp;psig=AFQjCNEXGmj2eN3YXXv3aHOi95eDA6o98g&amp;ust=1368175083428208" TargetMode="Externa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1200"/>
            <a:ext cx="1143000" cy="1066800"/>
          </a:xfrm>
          <a:prstGeom prst="rect">
            <a:avLst/>
          </a:prstGeom>
          <a:solidFill>
            <a:srgbClr val="C4DCD4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6" b="17294"/>
          <a:stretch/>
        </p:blipFill>
        <p:spPr bwMode="auto">
          <a:xfrm>
            <a:off x="-15240" y="0"/>
            <a:ext cx="915924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3993" y="5867400"/>
            <a:ext cx="778813" cy="693412"/>
            <a:chOff x="486631" y="5332727"/>
            <a:chExt cx="884969" cy="777224"/>
          </a:xfrm>
        </p:grpSpPr>
        <p:pic>
          <p:nvPicPr>
            <p:cNvPr id="7" name="Picture 4" descr="http://pathology.ctrl.ucla.edu/pages/publicview/gifs/JCCC_vert_logo_sm.gif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/>
            <a:stretch/>
          </p:blipFill>
          <p:spPr bwMode="auto">
            <a:xfrm>
              <a:off x="486631" y="5638801"/>
              <a:ext cx="884969" cy="4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spotlight.ucla.edu/impact/economic-impact-2007/images/logo.gif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20833" r="5833" b="19794"/>
            <a:stretch/>
          </p:blipFill>
          <p:spPr bwMode="auto">
            <a:xfrm>
              <a:off x="486631" y="5332727"/>
              <a:ext cx="884969" cy="306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0" y="5714999"/>
            <a:ext cx="9144000" cy="76201"/>
          </a:xfrm>
          <a:prstGeom prst="rect">
            <a:avLst/>
          </a:prstGeom>
          <a:gradFill flip="none" rotWithShape="1">
            <a:gsLst>
              <a:gs pos="16000">
                <a:schemeClr val="tx2">
                  <a:lumMod val="20000"/>
                  <a:lumOff val="80000"/>
                  <a:alpha val="27000"/>
                </a:schemeClr>
              </a:gs>
              <a:gs pos="97000">
                <a:srgbClr val="B74B09">
                  <a:alpha val="68000"/>
                </a:srgbClr>
              </a:gs>
              <a:gs pos="64000">
                <a:srgbClr val="A6CAB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-2"/>
            <a:ext cx="9144000" cy="1885951"/>
          </a:xfrm>
          <a:prstGeom prst="rect">
            <a:avLst/>
          </a:prstGeom>
          <a:solidFill>
            <a:srgbClr val="A6C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A Novel Modular Polymer Platform 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for the Treatment of 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Oral and Head And Neck Carcinoma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796915"/>
            <a:ext cx="3204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MAIE A. ST. JOHN, MD, PHD</a:t>
            </a:r>
          </a:p>
          <a:p>
            <a:pPr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Head &amp; Neck Surgery</a:t>
            </a:r>
          </a:p>
          <a:p>
            <a:pPr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David Geffen School of Medicine, UCLA</a:t>
            </a:r>
          </a:p>
          <a:p>
            <a:pPr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Jonsson Comprehensive Cancer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Center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828799"/>
            <a:ext cx="9144000" cy="76201"/>
          </a:xfrm>
          <a:prstGeom prst="rect">
            <a:avLst/>
          </a:prstGeom>
          <a:gradFill flip="none" rotWithShape="1">
            <a:gsLst>
              <a:gs pos="16000">
                <a:schemeClr val="tx2">
                  <a:lumMod val="20000"/>
                  <a:lumOff val="80000"/>
                  <a:alpha val="27000"/>
                </a:schemeClr>
              </a:gs>
              <a:gs pos="97000">
                <a:srgbClr val="B74B09">
                  <a:alpha val="68000"/>
                </a:srgbClr>
              </a:gs>
              <a:gs pos="64000">
                <a:srgbClr val="A6CAB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5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876" name="Picture 4" descr="http://www.vdacs.virginia.gov/foodsafety/images/tummyach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3" l="4110" r="98630">
                        <a14:foregroundMark x1="35616" y1="90625" x2="35616" y2="90625"/>
                        <a14:foregroundMark x1="30137" y1="90625" x2="30137" y2="90625"/>
                        <a14:foregroundMark x1="42466" y1="90625" x2="42466" y2="90625"/>
                        <a14:foregroundMark x1="46575" y1="94444" x2="46575" y2="94444"/>
                        <a14:foregroundMark x1="52055" y1="93403" x2="52055" y2="93403"/>
                        <a14:foregroundMark x1="60274" y1="94444" x2="60274" y2="94444"/>
                        <a14:foregroundMark x1="50685" y1="97222" x2="50685" y2="97222"/>
                        <a14:foregroundMark x1="61644" y1="97569" x2="61644" y2="97569"/>
                        <a14:foregroundMark x1="75342" y1="87153" x2="75342" y2="87153"/>
                        <a14:foregroundMark x1="75342" y1="89583" x2="75342" y2="89583"/>
                        <a14:foregroundMark x1="80822" y1="89931" x2="80822" y2="89931"/>
                        <a14:foregroundMark x1="89041" y1="89583" x2="89041" y2="89583"/>
                        <a14:foregroundMark x1="82192" y1="87847" x2="82192" y2="87847"/>
                        <a14:foregroundMark x1="60274" y1="97569" x2="60274" y2="97569"/>
                        <a14:foregroundMark x1="69863" y1="96528" x2="69863" y2="96528"/>
                        <a14:foregroundMark x1="43836" y1="96181" x2="43836" y2="96181"/>
                        <a14:foregroundMark x1="30137" y1="88542" x2="30137" y2="88542"/>
                        <a14:foregroundMark x1="87671" y1="90625" x2="87671" y2="90625"/>
                        <a14:foregroundMark x1="83562" y1="91667" x2="83562" y2="91667"/>
                        <a14:foregroundMark x1="31507" y1="92014" x2="31507" y2="92014"/>
                        <a14:foregroundMark x1="72603" y1="89583" x2="72603" y2="89583"/>
                        <a14:foregroundMark x1="73973" y1="90625" x2="73973" y2="90625"/>
                        <a14:foregroundMark x1="36986" y1="93403" x2="36986" y2="93403"/>
                        <a14:foregroundMark x1="45205" y1="95833" x2="45205" y2="95833"/>
                        <a14:foregroundMark x1="45205" y1="96181" x2="45205" y2="96181"/>
                        <a14:foregroundMark x1="46575" y1="96181" x2="46575" y2="96181"/>
                        <a14:foregroundMark x1="45205" y1="95833" x2="45205" y2="95833"/>
                        <a14:foregroundMark x1="45205" y1="96181" x2="45205" y2="96181"/>
                        <a14:foregroundMark x1="42466" y1="95833" x2="42466" y2="95833"/>
                        <a14:backgroundMark x1="46575" y1="81250" x2="46575" y2="81250"/>
                        <a14:backgroundMark x1="47945" y1="78125" x2="47945" y2="78125"/>
                        <a14:backgroundMark x1="47945" y1="77431" x2="47945" y2="77431"/>
                        <a14:backgroundMark x1="57534" y1="90278" x2="57534" y2="90278"/>
                        <a14:backgroundMark x1="83562" y1="92361" x2="83562" y2="9236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304"/>
            <a:ext cx="1524000" cy="60124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7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latin typeface="Garamond" pitchFamily="18" charset="0"/>
              </a:rPr>
              <a:t>Why Oral and Head and Neck Cancer?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3581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a typeface="+mn-ea"/>
              </a:rPr>
              <a:t>PhD years</a:t>
            </a:r>
          </a:p>
          <a:p>
            <a:pPr>
              <a:defRPr/>
            </a:pPr>
            <a:r>
              <a:rPr lang="en-US" sz="2800" dirty="0"/>
              <a:t>s</a:t>
            </a:r>
            <a:r>
              <a:rPr lang="en-US" sz="2800" dirty="0" smtClean="0">
                <a:ea typeface="+mn-ea"/>
              </a:rPr>
              <a:t>urgery and cancer</a:t>
            </a:r>
          </a:p>
          <a:p>
            <a:pPr>
              <a:defRPr/>
            </a:pPr>
            <a:r>
              <a:rPr lang="en-US" sz="2800" dirty="0"/>
              <a:t>a</a:t>
            </a:r>
            <a:r>
              <a:rPr lang="en-US" sz="2800" dirty="0" smtClean="0">
                <a:ea typeface="+mn-ea"/>
              </a:rPr>
              <a:t>natomy intricate and personal</a:t>
            </a:r>
            <a:endParaRPr lang="en-US" sz="3600" dirty="0">
              <a:ea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3800" y="1447800"/>
            <a:ext cx="5320595" cy="4495800"/>
            <a:chOff x="3810000" y="1524000"/>
            <a:chExt cx="5244395" cy="4495800"/>
          </a:xfrm>
        </p:grpSpPr>
        <p:pic>
          <p:nvPicPr>
            <p:cNvPr id="2765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524000"/>
              <a:ext cx="5244395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39200" y="1524000"/>
              <a:ext cx="21519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28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2667000"/>
            <a:ext cx="7315200" cy="3741104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Garamond" pitchFamily="18" charset="0"/>
                <a:cs typeface="+mj-cs"/>
              </a:rPr>
              <a:t>OSCC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Aggressive surgical resection cornerstone of treatment</a:t>
            </a:r>
          </a:p>
          <a:p>
            <a:pPr eaLnBrk="1" hangingPunct="1"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8029" y="3352799"/>
            <a:ext cx="6787942" cy="2895601"/>
            <a:chOff x="990600" y="3352799"/>
            <a:chExt cx="6787942" cy="2895601"/>
          </a:xfrm>
        </p:grpSpPr>
        <p:pic>
          <p:nvPicPr>
            <p:cNvPr id="29699" name="Picture 5" descr="poti441371abc928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352800"/>
              <a:ext cx="4402360" cy="2895600"/>
            </a:xfrm>
            <a:prstGeom prst="rect">
              <a:avLst/>
            </a:prstGeom>
            <a:noFill/>
            <a:ln w="38100">
              <a:solidFill>
                <a:srgbClr val="5C9A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6" descr="mandibularsw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296" y="3352799"/>
              <a:ext cx="2362246" cy="2891187"/>
            </a:xfrm>
            <a:prstGeom prst="rect">
              <a:avLst/>
            </a:prstGeom>
            <a:noFill/>
            <a:ln w="38100">
              <a:solidFill>
                <a:srgbClr val="5C9A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632658" y="2753380"/>
            <a:ext cx="2368342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CA89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en-US" dirty="0" smtClean="0"/>
              <a:t>Quality of Life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0240" y="2743200"/>
            <a:ext cx="440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Disfiguring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1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22" name="Picture 6" descr="In this undated image released by Esquire magazine, film critic Roger Ebert is shown in the March 2010 issue of Esquire magazine, available on newsstands nationwide on Feb. 16. (AP Photo/Ethan Hill, Courtesy of Esquir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93" y="1981200"/>
            <a:ext cx="264910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8" descr="roger_e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8943" y="685800"/>
            <a:ext cx="5006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latin typeface="Garamond" pitchFamily="18" charset="0"/>
                <a:cs typeface="Arial" pitchFamily="34" charset="0"/>
              </a:rPr>
              <a:t>Surgery Can Be Disfiguring</a:t>
            </a:r>
            <a:endParaRPr lang="en-US" sz="3200" b="1" dirty="0"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1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962400"/>
            <a:ext cx="7924800" cy="26670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Garamond" pitchFamily="18" charset="0"/>
                <a:cs typeface="+mj-cs"/>
              </a:rPr>
              <a:t>OSCC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Despite advances in surgical techniques and chemoradiation: 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Past 30 years, 5 year survival rate with advanced SCC poor (20-30%)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50% of patients fail primary management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Recur at primary site or lymphatics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+mn-ea"/>
              </a:rPr>
              <a:t>Presence of metastatic SCCA in LNs: </a:t>
            </a:r>
            <a:br>
              <a:rPr lang="en-US" sz="2000" dirty="0" smtClean="0">
                <a:ea typeface="+mn-ea"/>
              </a:rPr>
            </a:br>
            <a:r>
              <a:rPr lang="en-US" sz="2000" dirty="0" smtClean="0">
                <a:ea typeface="+mn-ea"/>
              </a:rPr>
              <a:t>correlates with 50% decrease in survival</a:t>
            </a:r>
            <a:endParaRPr lang="en-US" sz="2000" dirty="0" smtClean="0">
              <a:ea typeface="+mn-ea"/>
              <a:cs typeface="+mn-cs"/>
            </a:endParaRPr>
          </a:p>
        </p:txBody>
      </p:sp>
      <p:pic>
        <p:nvPicPr>
          <p:cNvPr id="31747" name="Picture 12" descr="pic_head_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000500"/>
            <a:ext cx="222717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13" descr="716716PLA0370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08" y="4000500"/>
            <a:ext cx="18777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14" descr="petct_head_neck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0500"/>
            <a:ext cx="222007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Garamond" pitchFamily="18" charset="0"/>
                <a:cs typeface="+mj-cs"/>
              </a:rPr>
              <a:t>OSCC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3352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Standard of care: Surgical Salvage</a:t>
            </a: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sz="2400" dirty="0">
                <a:ea typeface="ＭＳ Ｐゴシック" charset="0"/>
              </a:rPr>
              <a:t>Resectability</a:t>
            </a: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sz="2400" dirty="0">
                <a:ea typeface="ＭＳ Ｐゴシック" charset="0"/>
              </a:rPr>
              <a:t>Proximity to vital structures (ICA, skull base)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581400" cy="40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Garamond" pitchFamily="18" charset="0"/>
                <a:cs typeface="+mj-cs"/>
              </a:rPr>
              <a:t>Recurrent Oral and Head &amp; Neck SCCA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Palliation: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Radiation Therapy: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Many patients receive RT as definitive or adjuvant therapy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Retreatment a challenge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a typeface="+mn-ea"/>
              </a:rPr>
              <a:t>Chemotherapy: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</a:rPr>
              <a:t>Systemic Toxicity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</a:rPr>
              <a:t>Efficacy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</a:rPr>
              <a:t>Poor quality of life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New advances needed for effective treatment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8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pen-case-sma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8482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429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The Polymer Platform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8674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The Clinical Problem:</a:t>
            </a:r>
          </a:p>
          <a:p>
            <a:pPr lvl="1"/>
            <a:r>
              <a:rPr lang="en-US" sz="2400" dirty="0" smtClean="0"/>
              <a:t>patients with advanced or recurrent OSCC:</a:t>
            </a:r>
          </a:p>
          <a:p>
            <a:pPr lvl="2"/>
            <a:r>
              <a:rPr lang="en-US" sz="2000" dirty="0" smtClean="0"/>
              <a:t>tumor is fixed to the underlying vital structures</a:t>
            </a:r>
          </a:p>
          <a:p>
            <a:pPr lvl="2"/>
            <a:r>
              <a:rPr lang="en-US" sz="2000" dirty="0" smtClean="0"/>
              <a:t>surgery becomes cytoreductive rather than ablative and curative.  </a:t>
            </a:r>
          </a:p>
          <a:p>
            <a:pPr lvl="2"/>
            <a:endParaRPr lang="en-US" dirty="0" smtClean="0"/>
          </a:p>
          <a:p>
            <a:r>
              <a:rPr lang="en-US" sz="2400" b="1" dirty="0" smtClean="0"/>
              <a:t>Polymer Platform: </a:t>
            </a:r>
          </a:p>
          <a:p>
            <a:pPr lvl="2"/>
            <a:r>
              <a:rPr lang="en-US" sz="2000" dirty="0" smtClean="0"/>
              <a:t>most oral and head and neck cancers and their cervical metastatic nodes are clinically accessible</a:t>
            </a:r>
            <a:endParaRPr lang="en-US" sz="2000" dirty="0"/>
          </a:p>
          <a:p>
            <a:pPr lvl="3"/>
            <a:r>
              <a:rPr lang="en-US" sz="1600" dirty="0" smtClean="0"/>
              <a:t>local treatment with a polymer matrix will have significant clinical applications. </a:t>
            </a:r>
          </a:p>
          <a:p>
            <a:pPr lvl="2"/>
            <a:r>
              <a:rPr lang="en-US" sz="2000" dirty="0" smtClean="0"/>
              <a:t>treat recurrent tumors refractory to multimodality therapy, or as a concurrent treatment with radiotherapy to augment its response.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791201" y="1219200"/>
            <a:ext cx="2895600" cy="2438400"/>
            <a:chOff x="117786" y="1924049"/>
            <a:chExt cx="5140014" cy="38671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26" l="837" r="100000">
                          <a14:foregroundMark x1="22176" y1="62085" x2="22176" y2="62085"/>
                          <a14:foregroundMark x1="25105" y1="55924" x2="25105" y2="55924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5" b="7888"/>
            <a:stretch/>
          </p:blipFill>
          <p:spPr bwMode="auto">
            <a:xfrm>
              <a:off x="152400" y="1924049"/>
              <a:ext cx="5029200" cy="3867151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117786" y="4467225"/>
              <a:ext cx="1059827" cy="609600"/>
            </a:xfrm>
            <a:custGeom>
              <a:avLst/>
              <a:gdLst>
                <a:gd name="connsiteX0" fmla="*/ 286409 w 876959"/>
                <a:gd name="connsiteY0" fmla="*/ 0 h 361966"/>
                <a:gd name="connsiteX1" fmla="*/ 286409 w 876959"/>
                <a:gd name="connsiteY1" fmla="*/ 0 h 361966"/>
                <a:gd name="connsiteX2" fmla="*/ 153059 w 876959"/>
                <a:gd name="connsiteY2" fmla="*/ 28575 h 361966"/>
                <a:gd name="connsiteX3" fmla="*/ 95909 w 876959"/>
                <a:gd name="connsiteY3" fmla="*/ 47625 h 361966"/>
                <a:gd name="connsiteX4" fmla="*/ 67334 w 876959"/>
                <a:gd name="connsiteY4" fmla="*/ 57150 h 361966"/>
                <a:gd name="connsiteX5" fmla="*/ 38759 w 876959"/>
                <a:gd name="connsiteY5" fmla="*/ 76200 h 361966"/>
                <a:gd name="connsiteX6" fmla="*/ 659 w 876959"/>
                <a:gd name="connsiteY6" fmla="*/ 133350 h 361966"/>
                <a:gd name="connsiteX7" fmla="*/ 10184 w 876959"/>
                <a:gd name="connsiteY7" fmla="*/ 171450 h 361966"/>
                <a:gd name="connsiteX8" fmla="*/ 19709 w 876959"/>
                <a:gd name="connsiteY8" fmla="*/ 200025 h 361966"/>
                <a:gd name="connsiteX9" fmla="*/ 38759 w 876959"/>
                <a:gd name="connsiteY9" fmla="*/ 285750 h 361966"/>
                <a:gd name="connsiteX10" fmla="*/ 57809 w 876959"/>
                <a:gd name="connsiteY10" fmla="*/ 314325 h 361966"/>
                <a:gd name="connsiteX11" fmla="*/ 67334 w 876959"/>
                <a:gd name="connsiteY11" fmla="*/ 352425 h 361966"/>
                <a:gd name="connsiteX12" fmla="*/ 114959 w 876959"/>
                <a:gd name="connsiteY12" fmla="*/ 361950 h 361966"/>
                <a:gd name="connsiteX13" fmla="*/ 295934 w 876959"/>
                <a:gd name="connsiteY13" fmla="*/ 352425 h 361966"/>
                <a:gd name="connsiteX14" fmla="*/ 429284 w 876959"/>
                <a:gd name="connsiteY14" fmla="*/ 342900 h 361966"/>
                <a:gd name="connsiteX15" fmla="*/ 667409 w 876959"/>
                <a:gd name="connsiteY15" fmla="*/ 323850 h 361966"/>
                <a:gd name="connsiteX16" fmla="*/ 715034 w 876959"/>
                <a:gd name="connsiteY16" fmla="*/ 304800 h 361966"/>
                <a:gd name="connsiteX17" fmla="*/ 848384 w 876959"/>
                <a:gd name="connsiteY17" fmla="*/ 285750 h 361966"/>
                <a:gd name="connsiteX18" fmla="*/ 867434 w 876959"/>
                <a:gd name="connsiteY18" fmla="*/ 228600 h 361966"/>
                <a:gd name="connsiteX19" fmla="*/ 876959 w 876959"/>
                <a:gd name="connsiteY19" fmla="*/ 200025 h 361966"/>
                <a:gd name="connsiteX20" fmla="*/ 467384 w 876959"/>
                <a:gd name="connsiteY20" fmla="*/ 161925 h 361966"/>
                <a:gd name="connsiteX21" fmla="*/ 381659 w 876959"/>
                <a:gd name="connsiteY21" fmla="*/ 123825 h 361966"/>
                <a:gd name="connsiteX22" fmla="*/ 362609 w 876959"/>
                <a:gd name="connsiteY22" fmla="*/ 95250 h 361966"/>
                <a:gd name="connsiteX23" fmla="*/ 334034 w 876959"/>
                <a:gd name="connsiteY23" fmla="*/ 85725 h 361966"/>
                <a:gd name="connsiteX24" fmla="*/ 305459 w 876959"/>
                <a:gd name="connsiteY24" fmla="*/ 66675 h 361966"/>
                <a:gd name="connsiteX25" fmla="*/ 286409 w 876959"/>
                <a:gd name="connsiteY25" fmla="*/ 0 h 361966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334034 w 876959"/>
                <a:gd name="connsiteY23" fmla="*/ 88251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543584 w 876959"/>
                <a:gd name="connsiteY22" fmla="*/ 107301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99548"/>
                <a:gd name="connsiteY0" fmla="*/ 2526 h 364492"/>
                <a:gd name="connsiteX1" fmla="*/ 286409 w 899548"/>
                <a:gd name="connsiteY1" fmla="*/ 2526 h 364492"/>
                <a:gd name="connsiteX2" fmla="*/ 153059 w 899548"/>
                <a:gd name="connsiteY2" fmla="*/ 31101 h 364492"/>
                <a:gd name="connsiteX3" fmla="*/ 95909 w 899548"/>
                <a:gd name="connsiteY3" fmla="*/ 50151 h 364492"/>
                <a:gd name="connsiteX4" fmla="*/ 67334 w 899548"/>
                <a:gd name="connsiteY4" fmla="*/ 59676 h 364492"/>
                <a:gd name="connsiteX5" fmla="*/ 38759 w 899548"/>
                <a:gd name="connsiteY5" fmla="*/ 78726 h 364492"/>
                <a:gd name="connsiteX6" fmla="*/ 659 w 899548"/>
                <a:gd name="connsiteY6" fmla="*/ 135876 h 364492"/>
                <a:gd name="connsiteX7" fmla="*/ 10184 w 899548"/>
                <a:gd name="connsiteY7" fmla="*/ 173976 h 364492"/>
                <a:gd name="connsiteX8" fmla="*/ 19709 w 899548"/>
                <a:gd name="connsiteY8" fmla="*/ 202551 h 364492"/>
                <a:gd name="connsiteX9" fmla="*/ 38759 w 899548"/>
                <a:gd name="connsiteY9" fmla="*/ 288276 h 364492"/>
                <a:gd name="connsiteX10" fmla="*/ 57809 w 899548"/>
                <a:gd name="connsiteY10" fmla="*/ 316851 h 364492"/>
                <a:gd name="connsiteX11" fmla="*/ 67334 w 899548"/>
                <a:gd name="connsiteY11" fmla="*/ 354951 h 364492"/>
                <a:gd name="connsiteX12" fmla="*/ 114959 w 899548"/>
                <a:gd name="connsiteY12" fmla="*/ 364476 h 364492"/>
                <a:gd name="connsiteX13" fmla="*/ 295934 w 899548"/>
                <a:gd name="connsiteY13" fmla="*/ 354951 h 364492"/>
                <a:gd name="connsiteX14" fmla="*/ 429284 w 899548"/>
                <a:gd name="connsiteY14" fmla="*/ 345426 h 364492"/>
                <a:gd name="connsiteX15" fmla="*/ 667409 w 899548"/>
                <a:gd name="connsiteY15" fmla="*/ 326376 h 364492"/>
                <a:gd name="connsiteX16" fmla="*/ 715034 w 899548"/>
                <a:gd name="connsiteY16" fmla="*/ 307326 h 364492"/>
                <a:gd name="connsiteX17" fmla="*/ 848384 w 899548"/>
                <a:gd name="connsiteY17" fmla="*/ 288276 h 364492"/>
                <a:gd name="connsiteX18" fmla="*/ 867434 w 899548"/>
                <a:gd name="connsiteY18" fmla="*/ 231126 h 364492"/>
                <a:gd name="connsiteX19" fmla="*/ 876959 w 899548"/>
                <a:gd name="connsiteY19" fmla="*/ 202551 h 364492"/>
                <a:gd name="connsiteX20" fmla="*/ 638834 w 899548"/>
                <a:gd name="connsiteY20" fmla="*/ 145401 h 364492"/>
                <a:gd name="connsiteX21" fmla="*/ 381659 w 899548"/>
                <a:gd name="connsiteY21" fmla="*/ 126351 h 364492"/>
                <a:gd name="connsiteX22" fmla="*/ 543584 w 899548"/>
                <a:gd name="connsiteY22" fmla="*/ 107301 h 364492"/>
                <a:gd name="connsiteX23" fmla="*/ 429284 w 899548"/>
                <a:gd name="connsiteY23" fmla="*/ 59676 h 364492"/>
                <a:gd name="connsiteX24" fmla="*/ 372134 w 899548"/>
                <a:gd name="connsiteY24" fmla="*/ 21576 h 364492"/>
                <a:gd name="connsiteX25" fmla="*/ 286409 w 899548"/>
                <a:gd name="connsiteY25" fmla="*/ 2526 h 364492"/>
                <a:gd name="connsiteX0" fmla="*/ 333983 w 947122"/>
                <a:gd name="connsiteY0" fmla="*/ 2526 h 364492"/>
                <a:gd name="connsiteX1" fmla="*/ 333983 w 947122"/>
                <a:gd name="connsiteY1" fmla="*/ 2526 h 364492"/>
                <a:gd name="connsiteX2" fmla="*/ 200633 w 947122"/>
                <a:gd name="connsiteY2" fmla="*/ 31101 h 364492"/>
                <a:gd name="connsiteX3" fmla="*/ 143483 w 947122"/>
                <a:gd name="connsiteY3" fmla="*/ 50151 h 364492"/>
                <a:gd name="connsiteX4" fmla="*/ 114908 w 947122"/>
                <a:gd name="connsiteY4" fmla="*/ 59676 h 364492"/>
                <a:gd name="connsiteX5" fmla="*/ 86333 w 947122"/>
                <a:gd name="connsiteY5" fmla="*/ 78726 h 364492"/>
                <a:gd name="connsiteX6" fmla="*/ 48233 w 947122"/>
                <a:gd name="connsiteY6" fmla="*/ 135876 h 364492"/>
                <a:gd name="connsiteX7" fmla="*/ 57758 w 947122"/>
                <a:gd name="connsiteY7" fmla="*/ 173976 h 364492"/>
                <a:gd name="connsiteX8" fmla="*/ 67283 w 947122"/>
                <a:gd name="connsiteY8" fmla="*/ 202551 h 364492"/>
                <a:gd name="connsiteX9" fmla="*/ 86333 w 947122"/>
                <a:gd name="connsiteY9" fmla="*/ 288276 h 364492"/>
                <a:gd name="connsiteX10" fmla="*/ 105383 w 947122"/>
                <a:gd name="connsiteY10" fmla="*/ 316851 h 364492"/>
                <a:gd name="connsiteX11" fmla="*/ 608 w 947122"/>
                <a:gd name="connsiteY11" fmla="*/ 354951 h 364492"/>
                <a:gd name="connsiteX12" fmla="*/ 162533 w 947122"/>
                <a:gd name="connsiteY12" fmla="*/ 364476 h 364492"/>
                <a:gd name="connsiteX13" fmla="*/ 343508 w 947122"/>
                <a:gd name="connsiteY13" fmla="*/ 354951 h 364492"/>
                <a:gd name="connsiteX14" fmla="*/ 476858 w 947122"/>
                <a:gd name="connsiteY14" fmla="*/ 345426 h 364492"/>
                <a:gd name="connsiteX15" fmla="*/ 714983 w 947122"/>
                <a:gd name="connsiteY15" fmla="*/ 326376 h 364492"/>
                <a:gd name="connsiteX16" fmla="*/ 762608 w 947122"/>
                <a:gd name="connsiteY16" fmla="*/ 307326 h 364492"/>
                <a:gd name="connsiteX17" fmla="*/ 895958 w 947122"/>
                <a:gd name="connsiteY17" fmla="*/ 288276 h 364492"/>
                <a:gd name="connsiteX18" fmla="*/ 915008 w 947122"/>
                <a:gd name="connsiteY18" fmla="*/ 231126 h 364492"/>
                <a:gd name="connsiteX19" fmla="*/ 924533 w 947122"/>
                <a:gd name="connsiteY19" fmla="*/ 202551 h 364492"/>
                <a:gd name="connsiteX20" fmla="*/ 686408 w 947122"/>
                <a:gd name="connsiteY20" fmla="*/ 145401 h 364492"/>
                <a:gd name="connsiteX21" fmla="*/ 429233 w 947122"/>
                <a:gd name="connsiteY21" fmla="*/ 126351 h 364492"/>
                <a:gd name="connsiteX22" fmla="*/ 591158 w 947122"/>
                <a:gd name="connsiteY22" fmla="*/ 107301 h 364492"/>
                <a:gd name="connsiteX23" fmla="*/ 476858 w 947122"/>
                <a:gd name="connsiteY23" fmla="*/ 59676 h 364492"/>
                <a:gd name="connsiteX24" fmla="*/ 419708 w 947122"/>
                <a:gd name="connsiteY24" fmla="*/ 21576 h 364492"/>
                <a:gd name="connsiteX25" fmla="*/ 333983 w 947122"/>
                <a:gd name="connsiteY25" fmla="*/ 2526 h 364492"/>
                <a:gd name="connsiteX0" fmla="*/ 352736 w 965875"/>
                <a:gd name="connsiteY0" fmla="*/ 2526 h 364492"/>
                <a:gd name="connsiteX1" fmla="*/ 352736 w 965875"/>
                <a:gd name="connsiteY1" fmla="*/ 2526 h 364492"/>
                <a:gd name="connsiteX2" fmla="*/ 219386 w 965875"/>
                <a:gd name="connsiteY2" fmla="*/ 31101 h 364492"/>
                <a:gd name="connsiteX3" fmla="*/ 162236 w 965875"/>
                <a:gd name="connsiteY3" fmla="*/ 50151 h 364492"/>
                <a:gd name="connsiteX4" fmla="*/ 133661 w 965875"/>
                <a:gd name="connsiteY4" fmla="*/ 59676 h 364492"/>
                <a:gd name="connsiteX5" fmla="*/ 105086 w 965875"/>
                <a:gd name="connsiteY5" fmla="*/ 78726 h 364492"/>
                <a:gd name="connsiteX6" fmla="*/ 66986 w 965875"/>
                <a:gd name="connsiteY6" fmla="*/ 135876 h 364492"/>
                <a:gd name="connsiteX7" fmla="*/ 76511 w 965875"/>
                <a:gd name="connsiteY7" fmla="*/ 173976 h 364492"/>
                <a:gd name="connsiteX8" fmla="*/ 86036 w 965875"/>
                <a:gd name="connsiteY8" fmla="*/ 202551 h 364492"/>
                <a:gd name="connsiteX9" fmla="*/ 311 w 965875"/>
                <a:gd name="connsiteY9" fmla="*/ 202551 h 364492"/>
                <a:gd name="connsiteX10" fmla="*/ 124136 w 965875"/>
                <a:gd name="connsiteY10" fmla="*/ 316851 h 364492"/>
                <a:gd name="connsiteX11" fmla="*/ 19361 w 965875"/>
                <a:gd name="connsiteY11" fmla="*/ 354951 h 364492"/>
                <a:gd name="connsiteX12" fmla="*/ 181286 w 965875"/>
                <a:gd name="connsiteY12" fmla="*/ 364476 h 364492"/>
                <a:gd name="connsiteX13" fmla="*/ 362261 w 965875"/>
                <a:gd name="connsiteY13" fmla="*/ 354951 h 364492"/>
                <a:gd name="connsiteX14" fmla="*/ 495611 w 965875"/>
                <a:gd name="connsiteY14" fmla="*/ 345426 h 364492"/>
                <a:gd name="connsiteX15" fmla="*/ 733736 w 965875"/>
                <a:gd name="connsiteY15" fmla="*/ 326376 h 364492"/>
                <a:gd name="connsiteX16" fmla="*/ 781361 w 965875"/>
                <a:gd name="connsiteY16" fmla="*/ 307326 h 364492"/>
                <a:gd name="connsiteX17" fmla="*/ 914711 w 965875"/>
                <a:gd name="connsiteY17" fmla="*/ 288276 h 364492"/>
                <a:gd name="connsiteX18" fmla="*/ 933761 w 965875"/>
                <a:gd name="connsiteY18" fmla="*/ 231126 h 364492"/>
                <a:gd name="connsiteX19" fmla="*/ 943286 w 965875"/>
                <a:gd name="connsiteY19" fmla="*/ 202551 h 364492"/>
                <a:gd name="connsiteX20" fmla="*/ 705161 w 965875"/>
                <a:gd name="connsiteY20" fmla="*/ 145401 h 364492"/>
                <a:gd name="connsiteX21" fmla="*/ 447986 w 965875"/>
                <a:gd name="connsiteY21" fmla="*/ 126351 h 364492"/>
                <a:gd name="connsiteX22" fmla="*/ 609911 w 965875"/>
                <a:gd name="connsiteY22" fmla="*/ 107301 h 364492"/>
                <a:gd name="connsiteX23" fmla="*/ 495611 w 965875"/>
                <a:gd name="connsiteY23" fmla="*/ 59676 h 364492"/>
                <a:gd name="connsiteX24" fmla="*/ 438461 w 965875"/>
                <a:gd name="connsiteY24" fmla="*/ 21576 h 364492"/>
                <a:gd name="connsiteX25" fmla="*/ 352736 w 965875"/>
                <a:gd name="connsiteY25" fmla="*/ 2526 h 364492"/>
                <a:gd name="connsiteX0" fmla="*/ 360432 w 973571"/>
                <a:gd name="connsiteY0" fmla="*/ 2526 h 364554"/>
                <a:gd name="connsiteX1" fmla="*/ 360432 w 973571"/>
                <a:gd name="connsiteY1" fmla="*/ 2526 h 364554"/>
                <a:gd name="connsiteX2" fmla="*/ 227082 w 973571"/>
                <a:gd name="connsiteY2" fmla="*/ 31101 h 364554"/>
                <a:gd name="connsiteX3" fmla="*/ 169932 w 973571"/>
                <a:gd name="connsiteY3" fmla="*/ 50151 h 364554"/>
                <a:gd name="connsiteX4" fmla="*/ 141357 w 973571"/>
                <a:gd name="connsiteY4" fmla="*/ 59676 h 364554"/>
                <a:gd name="connsiteX5" fmla="*/ 112782 w 973571"/>
                <a:gd name="connsiteY5" fmla="*/ 78726 h 364554"/>
                <a:gd name="connsiteX6" fmla="*/ 74682 w 973571"/>
                <a:gd name="connsiteY6" fmla="*/ 135876 h 364554"/>
                <a:gd name="connsiteX7" fmla="*/ 84207 w 973571"/>
                <a:gd name="connsiteY7" fmla="*/ 173976 h 364554"/>
                <a:gd name="connsiteX8" fmla="*/ 93732 w 973571"/>
                <a:gd name="connsiteY8" fmla="*/ 202551 h 364554"/>
                <a:gd name="connsiteX9" fmla="*/ 8007 w 973571"/>
                <a:gd name="connsiteY9" fmla="*/ 202551 h 364554"/>
                <a:gd name="connsiteX10" fmla="*/ 8007 w 973571"/>
                <a:gd name="connsiteY10" fmla="*/ 297801 h 364554"/>
                <a:gd name="connsiteX11" fmla="*/ 27057 w 973571"/>
                <a:gd name="connsiteY11" fmla="*/ 354951 h 364554"/>
                <a:gd name="connsiteX12" fmla="*/ 188982 w 973571"/>
                <a:gd name="connsiteY12" fmla="*/ 364476 h 364554"/>
                <a:gd name="connsiteX13" fmla="*/ 369957 w 973571"/>
                <a:gd name="connsiteY13" fmla="*/ 354951 h 364554"/>
                <a:gd name="connsiteX14" fmla="*/ 503307 w 973571"/>
                <a:gd name="connsiteY14" fmla="*/ 345426 h 364554"/>
                <a:gd name="connsiteX15" fmla="*/ 741432 w 973571"/>
                <a:gd name="connsiteY15" fmla="*/ 326376 h 364554"/>
                <a:gd name="connsiteX16" fmla="*/ 789057 w 973571"/>
                <a:gd name="connsiteY16" fmla="*/ 307326 h 364554"/>
                <a:gd name="connsiteX17" fmla="*/ 922407 w 973571"/>
                <a:gd name="connsiteY17" fmla="*/ 288276 h 364554"/>
                <a:gd name="connsiteX18" fmla="*/ 941457 w 973571"/>
                <a:gd name="connsiteY18" fmla="*/ 231126 h 364554"/>
                <a:gd name="connsiteX19" fmla="*/ 950982 w 973571"/>
                <a:gd name="connsiteY19" fmla="*/ 202551 h 364554"/>
                <a:gd name="connsiteX20" fmla="*/ 712857 w 973571"/>
                <a:gd name="connsiteY20" fmla="*/ 145401 h 364554"/>
                <a:gd name="connsiteX21" fmla="*/ 455682 w 973571"/>
                <a:gd name="connsiteY21" fmla="*/ 126351 h 364554"/>
                <a:gd name="connsiteX22" fmla="*/ 617607 w 973571"/>
                <a:gd name="connsiteY22" fmla="*/ 107301 h 364554"/>
                <a:gd name="connsiteX23" fmla="*/ 503307 w 973571"/>
                <a:gd name="connsiteY23" fmla="*/ 59676 h 364554"/>
                <a:gd name="connsiteX24" fmla="*/ 446157 w 973571"/>
                <a:gd name="connsiteY24" fmla="*/ 21576 h 364554"/>
                <a:gd name="connsiteX25" fmla="*/ 360432 w 973571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17397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7872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1531"/>
                <a:gd name="connsiteY0" fmla="*/ 2526 h 364554"/>
                <a:gd name="connsiteX1" fmla="*/ 355635 w 961531"/>
                <a:gd name="connsiteY1" fmla="*/ 2526 h 364554"/>
                <a:gd name="connsiteX2" fmla="*/ 222285 w 961531"/>
                <a:gd name="connsiteY2" fmla="*/ 31101 h 364554"/>
                <a:gd name="connsiteX3" fmla="*/ 165135 w 961531"/>
                <a:gd name="connsiteY3" fmla="*/ 50151 h 364554"/>
                <a:gd name="connsiteX4" fmla="*/ 136560 w 961531"/>
                <a:gd name="connsiteY4" fmla="*/ 59676 h 364554"/>
                <a:gd name="connsiteX5" fmla="*/ 107985 w 961531"/>
                <a:gd name="connsiteY5" fmla="*/ 78726 h 364554"/>
                <a:gd name="connsiteX6" fmla="*/ 69885 w 961531"/>
                <a:gd name="connsiteY6" fmla="*/ 135876 h 364554"/>
                <a:gd name="connsiteX7" fmla="*/ 79410 w 961531"/>
                <a:gd name="connsiteY7" fmla="*/ 78726 h 364554"/>
                <a:gd name="connsiteX8" fmla="*/ 12735 w 961531"/>
                <a:gd name="connsiteY8" fmla="*/ 116826 h 364554"/>
                <a:gd name="connsiteX9" fmla="*/ 3210 w 961531"/>
                <a:gd name="connsiteY9" fmla="*/ 202551 h 364554"/>
                <a:gd name="connsiteX10" fmla="*/ 3210 w 961531"/>
                <a:gd name="connsiteY10" fmla="*/ 297801 h 364554"/>
                <a:gd name="connsiteX11" fmla="*/ 22260 w 961531"/>
                <a:gd name="connsiteY11" fmla="*/ 354951 h 364554"/>
                <a:gd name="connsiteX12" fmla="*/ 184185 w 961531"/>
                <a:gd name="connsiteY12" fmla="*/ 364476 h 364554"/>
                <a:gd name="connsiteX13" fmla="*/ 365160 w 961531"/>
                <a:gd name="connsiteY13" fmla="*/ 354951 h 364554"/>
                <a:gd name="connsiteX14" fmla="*/ 498510 w 961531"/>
                <a:gd name="connsiteY14" fmla="*/ 345426 h 364554"/>
                <a:gd name="connsiteX15" fmla="*/ 736635 w 961531"/>
                <a:gd name="connsiteY15" fmla="*/ 326376 h 364554"/>
                <a:gd name="connsiteX16" fmla="*/ 784260 w 961531"/>
                <a:gd name="connsiteY16" fmla="*/ 307326 h 364554"/>
                <a:gd name="connsiteX17" fmla="*/ 917610 w 961531"/>
                <a:gd name="connsiteY17" fmla="*/ 288276 h 364554"/>
                <a:gd name="connsiteX18" fmla="*/ 936660 w 961531"/>
                <a:gd name="connsiteY18" fmla="*/ 231126 h 364554"/>
                <a:gd name="connsiteX19" fmla="*/ 946185 w 961531"/>
                <a:gd name="connsiteY19" fmla="*/ 202551 h 364554"/>
                <a:gd name="connsiteX20" fmla="*/ 708060 w 961531"/>
                <a:gd name="connsiteY20" fmla="*/ 145401 h 364554"/>
                <a:gd name="connsiteX21" fmla="*/ 669960 w 961531"/>
                <a:gd name="connsiteY21" fmla="*/ 110594 h 364554"/>
                <a:gd name="connsiteX22" fmla="*/ 612810 w 961531"/>
                <a:gd name="connsiteY22" fmla="*/ 107301 h 364554"/>
                <a:gd name="connsiteX23" fmla="*/ 498510 w 961531"/>
                <a:gd name="connsiteY23" fmla="*/ 59676 h 364554"/>
                <a:gd name="connsiteX24" fmla="*/ 441360 w 961531"/>
                <a:gd name="connsiteY24" fmla="*/ 21576 h 364554"/>
                <a:gd name="connsiteX25" fmla="*/ 355635 w 961531"/>
                <a:gd name="connsiteY25" fmla="*/ 2526 h 364554"/>
                <a:gd name="connsiteX0" fmla="*/ 355635 w 958739"/>
                <a:gd name="connsiteY0" fmla="*/ 2526 h 364554"/>
                <a:gd name="connsiteX1" fmla="*/ 355635 w 958739"/>
                <a:gd name="connsiteY1" fmla="*/ 2526 h 364554"/>
                <a:gd name="connsiteX2" fmla="*/ 222285 w 958739"/>
                <a:gd name="connsiteY2" fmla="*/ 31101 h 364554"/>
                <a:gd name="connsiteX3" fmla="*/ 165135 w 958739"/>
                <a:gd name="connsiteY3" fmla="*/ 50151 h 364554"/>
                <a:gd name="connsiteX4" fmla="*/ 136560 w 958739"/>
                <a:gd name="connsiteY4" fmla="*/ 59676 h 364554"/>
                <a:gd name="connsiteX5" fmla="*/ 107985 w 958739"/>
                <a:gd name="connsiteY5" fmla="*/ 78726 h 364554"/>
                <a:gd name="connsiteX6" fmla="*/ 69885 w 958739"/>
                <a:gd name="connsiteY6" fmla="*/ 135876 h 364554"/>
                <a:gd name="connsiteX7" fmla="*/ 79410 w 958739"/>
                <a:gd name="connsiteY7" fmla="*/ 78726 h 364554"/>
                <a:gd name="connsiteX8" fmla="*/ 12735 w 958739"/>
                <a:gd name="connsiteY8" fmla="*/ 116826 h 364554"/>
                <a:gd name="connsiteX9" fmla="*/ 3210 w 958739"/>
                <a:gd name="connsiteY9" fmla="*/ 202551 h 364554"/>
                <a:gd name="connsiteX10" fmla="*/ 3210 w 958739"/>
                <a:gd name="connsiteY10" fmla="*/ 297801 h 364554"/>
                <a:gd name="connsiteX11" fmla="*/ 22260 w 958739"/>
                <a:gd name="connsiteY11" fmla="*/ 354951 h 364554"/>
                <a:gd name="connsiteX12" fmla="*/ 184185 w 958739"/>
                <a:gd name="connsiteY12" fmla="*/ 364476 h 364554"/>
                <a:gd name="connsiteX13" fmla="*/ 365160 w 958739"/>
                <a:gd name="connsiteY13" fmla="*/ 354951 h 364554"/>
                <a:gd name="connsiteX14" fmla="*/ 498510 w 958739"/>
                <a:gd name="connsiteY14" fmla="*/ 345426 h 364554"/>
                <a:gd name="connsiteX15" fmla="*/ 736635 w 958739"/>
                <a:gd name="connsiteY15" fmla="*/ 326376 h 364554"/>
                <a:gd name="connsiteX16" fmla="*/ 784260 w 958739"/>
                <a:gd name="connsiteY16" fmla="*/ 307326 h 364554"/>
                <a:gd name="connsiteX17" fmla="*/ 917610 w 958739"/>
                <a:gd name="connsiteY17" fmla="*/ 288276 h 364554"/>
                <a:gd name="connsiteX18" fmla="*/ 936660 w 958739"/>
                <a:gd name="connsiteY18" fmla="*/ 231126 h 364554"/>
                <a:gd name="connsiteX19" fmla="*/ 946185 w 958739"/>
                <a:gd name="connsiteY19" fmla="*/ 202551 h 364554"/>
                <a:gd name="connsiteX20" fmla="*/ 746160 w 958739"/>
                <a:gd name="connsiteY20" fmla="*/ 145401 h 364554"/>
                <a:gd name="connsiteX21" fmla="*/ 669960 w 958739"/>
                <a:gd name="connsiteY21" fmla="*/ 110594 h 364554"/>
                <a:gd name="connsiteX22" fmla="*/ 612810 w 958739"/>
                <a:gd name="connsiteY22" fmla="*/ 107301 h 364554"/>
                <a:gd name="connsiteX23" fmla="*/ 498510 w 958739"/>
                <a:gd name="connsiteY23" fmla="*/ 59676 h 364554"/>
                <a:gd name="connsiteX24" fmla="*/ 441360 w 958739"/>
                <a:gd name="connsiteY24" fmla="*/ 21576 h 364554"/>
                <a:gd name="connsiteX25" fmla="*/ 355635 w 958739"/>
                <a:gd name="connsiteY25" fmla="*/ 2526 h 364554"/>
                <a:gd name="connsiteX0" fmla="*/ 355635 w 939168"/>
                <a:gd name="connsiteY0" fmla="*/ 2526 h 364554"/>
                <a:gd name="connsiteX1" fmla="*/ 355635 w 939168"/>
                <a:gd name="connsiteY1" fmla="*/ 2526 h 364554"/>
                <a:gd name="connsiteX2" fmla="*/ 222285 w 939168"/>
                <a:gd name="connsiteY2" fmla="*/ 31101 h 364554"/>
                <a:gd name="connsiteX3" fmla="*/ 165135 w 939168"/>
                <a:gd name="connsiteY3" fmla="*/ 50151 h 364554"/>
                <a:gd name="connsiteX4" fmla="*/ 136560 w 939168"/>
                <a:gd name="connsiteY4" fmla="*/ 59676 h 364554"/>
                <a:gd name="connsiteX5" fmla="*/ 107985 w 939168"/>
                <a:gd name="connsiteY5" fmla="*/ 78726 h 364554"/>
                <a:gd name="connsiteX6" fmla="*/ 69885 w 939168"/>
                <a:gd name="connsiteY6" fmla="*/ 135876 h 364554"/>
                <a:gd name="connsiteX7" fmla="*/ 79410 w 939168"/>
                <a:gd name="connsiteY7" fmla="*/ 78726 h 364554"/>
                <a:gd name="connsiteX8" fmla="*/ 12735 w 939168"/>
                <a:gd name="connsiteY8" fmla="*/ 116826 h 364554"/>
                <a:gd name="connsiteX9" fmla="*/ 3210 w 939168"/>
                <a:gd name="connsiteY9" fmla="*/ 202551 h 364554"/>
                <a:gd name="connsiteX10" fmla="*/ 3210 w 939168"/>
                <a:gd name="connsiteY10" fmla="*/ 297801 h 364554"/>
                <a:gd name="connsiteX11" fmla="*/ 22260 w 939168"/>
                <a:gd name="connsiteY11" fmla="*/ 354951 h 364554"/>
                <a:gd name="connsiteX12" fmla="*/ 184185 w 939168"/>
                <a:gd name="connsiteY12" fmla="*/ 364476 h 364554"/>
                <a:gd name="connsiteX13" fmla="*/ 365160 w 939168"/>
                <a:gd name="connsiteY13" fmla="*/ 354951 h 364554"/>
                <a:gd name="connsiteX14" fmla="*/ 498510 w 939168"/>
                <a:gd name="connsiteY14" fmla="*/ 345426 h 364554"/>
                <a:gd name="connsiteX15" fmla="*/ 736635 w 939168"/>
                <a:gd name="connsiteY15" fmla="*/ 326376 h 364554"/>
                <a:gd name="connsiteX16" fmla="*/ 784260 w 939168"/>
                <a:gd name="connsiteY16" fmla="*/ 307326 h 364554"/>
                <a:gd name="connsiteX17" fmla="*/ 917610 w 939168"/>
                <a:gd name="connsiteY17" fmla="*/ 288276 h 364554"/>
                <a:gd name="connsiteX18" fmla="*/ 936660 w 939168"/>
                <a:gd name="connsiteY18" fmla="*/ 231126 h 364554"/>
                <a:gd name="connsiteX19" fmla="*/ 917610 w 939168"/>
                <a:gd name="connsiteY19" fmla="*/ 155282 h 364554"/>
                <a:gd name="connsiteX20" fmla="*/ 746160 w 939168"/>
                <a:gd name="connsiteY20" fmla="*/ 145401 h 364554"/>
                <a:gd name="connsiteX21" fmla="*/ 669960 w 939168"/>
                <a:gd name="connsiteY21" fmla="*/ 110594 h 364554"/>
                <a:gd name="connsiteX22" fmla="*/ 612810 w 939168"/>
                <a:gd name="connsiteY22" fmla="*/ 107301 h 364554"/>
                <a:gd name="connsiteX23" fmla="*/ 498510 w 939168"/>
                <a:gd name="connsiteY23" fmla="*/ 59676 h 364554"/>
                <a:gd name="connsiteX24" fmla="*/ 441360 w 939168"/>
                <a:gd name="connsiteY24" fmla="*/ 21576 h 364554"/>
                <a:gd name="connsiteX25" fmla="*/ 355635 w 939168"/>
                <a:gd name="connsiteY25" fmla="*/ 2526 h 36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168" h="364554">
                  <a:moveTo>
                    <a:pt x="355635" y="2526"/>
                  </a:moveTo>
                  <a:lnTo>
                    <a:pt x="355635" y="2526"/>
                  </a:lnTo>
                  <a:cubicBezTo>
                    <a:pt x="333513" y="6950"/>
                    <a:pt x="257041" y="20674"/>
                    <a:pt x="222285" y="31101"/>
                  </a:cubicBezTo>
                  <a:cubicBezTo>
                    <a:pt x="203051" y="36871"/>
                    <a:pt x="184185" y="43801"/>
                    <a:pt x="165135" y="50151"/>
                  </a:cubicBezTo>
                  <a:cubicBezTo>
                    <a:pt x="155610" y="53326"/>
                    <a:pt x="144914" y="54107"/>
                    <a:pt x="136560" y="59676"/>
                  </a:cubicBezTo>
                  <a:lnTo>
                    <a:pt x="107985" y="78726"/>
                  </a:lnTo>
                  <a:cubicBezTo>
                    <a:pt x="95285" y="97776"/>
                    <a:pt x="74647" y="135876"/>
                    <a:pt x="69885" y="135876"/>
                  </a:cubicBezTo>
                  <a:cubicBezTo>
                    <a:pt x="65123" y="135876"/>
                    <a:pt x="88935" y="81901"/>
                    <a:pt x="79410" y="78726"/>
                  </a:cubicBezTo>
                  <a:cubicBezTo>
                    <a:pt x="69885" y="75551"/>
                    <a:pt x="25435" y="96189"/>
                    <a:pt x="12735" y="116826"/>
                  </a:cubicBezTo>
                  <a:cubicBezTo>
                    <a:pt x="35" y="137463"/>
                    <a:pt x="4797" y="172389"/>
                    <a:pt x="3210" y="202551"/>
                  </a:cubicBezTo>
                  <a:cubicBezTo>
                    <a:pt x="1623" y="232713"/>
                    <a:pt x="-3140" y="288276"/>
                    <a:pt x="3210" y="297801"/>
                  </a:cubicBezTo>
                  <a:cubicBezTo>
                    <a:pt x="6385" y="310501"/>
                    <a:pt x="-7902" y="343839"/>
                    <a:pt x="22260" y="354951"/>
                  </a:cubicBezTo>
                  <a:cubicBezTo>
                    <a:pt x="52422" y="366063"/>
                    <a:pt x="127035" y="364476"/>
                    <a:pt x="184185" y="364476"/>
                  </a:cubicBezTo>
                  <a:cubicBezTo>
                    <a:pt x="241335" y="364476"/>
                    <a:pt x="304862" y="358605"/>
                    <a:pt x="365160" y="354951"/>
                  </a:cubicBezTo>
                  <a:cubicBezTo>
                    <a:pt x="409642" y="352255"/>
                    <a:pt x="454045" y="348390"/>
                    <a:pt x="498510" y="345426"/>
                  </a:cubicBezTo>
                  <a:cubicBezTo>
                    <a:pt x="696583" y="332221"/>
                    <a:pt x="590732" y="342587"/>
                    <a:pt x="736635" y="326376"/>
                  </a:cubicBezTo>
                  <a:cubicBezTo>
                    <a:pt x="752510" y="320026"/>
                    <a:pt x="767455" y="310477"/>
                    <a:pt x="784260" y="307326"/>
                  </a:cubicBezTo>
                  <a:cubicBezTo>
                    <a:pt x="975053" y="271552"/>
                    <a:pt x="834001" y="316146"/>
                    <a:pt x="917610" y="288276"/>
                  </a:cubicBezTo>
                  <a:cubicBezTo>
                    <a:pt x="923960" y="269226"/>
                    <a:pt x="936660" y="253292"/>
                    <a:pt x="936660" y="231126"/>
                  </a:cubicBezTo>
                  <a:cubicBezTo>
                    <a:pt x="936660" y="208960"/>
                    <a:pt x="949360" y="169570"/>
                    <a:pt x="917610" y="155282"/>
                  </a:cubicBezTo>
                  <a:cubicBezTo>
                    <a:pt x="885860" y="140995"/>
                    <a:pt x="787435" y="152849"/>
                    <a:pt x="746160" y="145401"/>
                  </a:cubicBezTo>
                  <a:cubicBezTo>
                    <a:pt x="704885" y="137953"/>
                    <a:pt x="697863" y="129196"/>
                    <a:pt x="669960" y="110594"/>
                  </a:cubicBezTo>
                  <a:cubicBezTo>
                    <a:pt x="663610" y="101069"/>
                    <a:pt x="641385" y="115787"/>
                    <a:pt x="612810" y="107301"/>
                  </a:cubicBezTo>
                  <a:cubicBezTo>
                    <a:pt x="584235" y="98815"/>
                    <a:pt x="507490" y="64166"/>
                    <a:pt x="498510" y="59676"/>
                  </a:cubicBezTo>
                  <a:cubicBezTo>
                    <a:pt x="488271" y="54556"/>
                    <a:pt x="450885" y="27926"/>
                    <a:pt x="441360" y="21576"/>
                  </a:cubicBezTo>
                  <a:cubicBezTo>
                    <a:pt x="429590" y="-13734"/>
                    <a:pt x="369922" y="5701"/>
                    <a:pt x="355635" y="2526"/>
                  </a:cubicBezTo>
                  <a:close/>
                </a:path>
              </a:pathLst>
            </a:custGeom>
            <a:gradFill>
              <a:gsLst>
                <a:gs pos="54000">
                  <a:srgbClr val="FCE2CC"/>
                </a:gs>
                <a:gs pos="100000">
                  <a:srgbClr val="B74B09">
                    <a:alpha val="1600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343400" y="4724400"/>
              <a:ext cx="838200" cy="314325"/>
            </a:xfrm>
            <a:custGeom>
              <a:avLst/>
              <a:gdLst>
                <a:gd name="connsiteX0" fmla="*/ 286409 w 876959"/>
                <a:gd name="connsiteY0" fmla="*/ 0 h 361966"/>
                <a:gd name="connsiteX1" fmla="*/ 286409 w 876959"/>
                <a:gd name="connsiteY1" fmla="*/ 0 h 361966"/>
                <a:gd name="connsiteX2" fmla="*/ 153059 w 876959"/>
                <a:gd name="connsiteY2" fmla="*/ 28575 h 361966"/>
                <a:gd name="connsiteX3" fmla="*/ 95909 w 876959"/>
                <a:gd name="connsiteY3" fmla="*/ 47625 h 361966"/>
                <a:gd name="connsiteX4" fmla="*/ 67334 w 876959"/>
                <a:gd name="connsiteY4" fmla="*/ 57150 h 361966"/>
                <a:gd name="connsiteX5" fmla="*/ 38759 w 876959"/>
                <a:gd name="connsiteY5" fmla="*/ 76200 h 361966"/>
                <a:gd name="connsiteX6" fmla="*/ 659 w 876959"/>
                <a:gd name="connsiteY6" fmla="*/ 133350 h 361966"/>
                <a:gd name="connsiteX7" fmla="*/ 10184 w 876959"/>
                <a:gd name="connsiteY7" fmla="*/ 171450 h 361966"/>
                <a:gd name="connsiteX8" fmla="*/ 19709 w 876959"/>
                <a:gd name="connsiteY8" fmla="*/ 200025 h 361966"/>
                <a:gd name="connsiteX9" fmla="*/ 38759 w 876959"/>
                <a:gd name="connsiteY9" fmla="*/ 285750 h 361966"/>
                <a:gd name="connsiteX10" fmla="*/ 57809 w 876959"/>
                <a:gd name="connsiteY10" fmla="*/ 314325 h 361966"/>
                <a:gd name="connsiteX11" fmla="*/ 67334 w 876959"/>
                <a:gd name="connsiteY11" fmla="*/ 352425 h 361966"/>
                <a:gd name="connsiteX12" fmla="*/ 114959 w 876959"/>
                <a:gd name="connsiteY12" fmla="*/ 361950 h 361966"/>
                <a:gd name="connsiteX13" fmla="*/ 295934 w 876959"/>
                <a:gd name="connsiteY13" fmla="*/ 352425 h 361966"/>
                <a:gd name="connsiteX14" fmla="*/ 429284 w 876959"/>
                <a:gd name="connsiteY14" fmla="*/ 342900 h 361966"/>
                <a:gd name="connsiteX15" fmla="*/ 667409 w 876959"/>
                <a:gd name="connsiteY15" fmla="*/ 323850 h 361966"/>
                <a:gd name="connsiteX16" fmla="*/ 715034 w 876959"/>
                <a:gd name="connsiteY16" fmla="*/ 304800 h 361966"/>
                <a:gd name="connsiteX17" fmla="*/ 848384 w 876959"/>
                <a:gd name="connsiteY17" fmla="*/ 285750 h 361966"/>
                <a:gd name="connsiteX18" fmla="*/ 867434 w 876959"/>
                <a:gd name="connsiteY18" fmla="*/ 228600 h 361966"/>
                <a:gd name="connsiteX19" fmla="*/ 876959 w 876959"/>
                <a:gd name="connsiteY19" fmla="*/ 200025 h 361966"/>
                <a:gd name="connsiteX20" fmla="*/ 467384 w 876959"/>
                <a:gd name="connsiteY20" fmla="*/ 161925 h 361966"/>
                <a:gd name="connsiteX21" fmla="*/ 381659 w 876959"/>
                <a:gd name="connsiteY21" fmla="*/ 123825 h 361966"/>
                <a:gd name="connsiteX22" fmla="*/ 362609 w 876959"/>
                <a:gd name="connsiteY22" fmla="*/ 95250 h 361966"/>
                <a:gd name="connsiteX23" fmla="*/ 334034 w 876959"/>
                <a:gd name="connsiteY23" fmla="*/ 85725 h 361966"/>
                <a:gd name="connsiteX24" fmla="*/ 305459 w 876959"/>
                <a:gd name="connsiteY24" fmla="*/ 66675 h 361966"/>
                <a:gd name="connsiteX25" fmla="*/ 286409 w 876959"/>
                <a:gd name="connsiteY25" fmla="*/ 0 h 361966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334034 w 876959"/>
                <a:gd name="connsiteY23" fmla="*/ 88251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543584 w 876959"/>
                <a:gd name="connsiteY22" fmla="*/ 107301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99548"/>
                <a:gd name="connsiteY0" fmla="*/ 2526 h 364492"/>
                <a:gd name="connsiteX1" fmla="*/ 286409 w 899548"/>
                <a:gd name="connsiteY1" fmla="*/ 2526 h 364492"/>
                <a:gd name="connsiteX2" fmla="*/ 153059 w 899548"/>
                <a:gd name="connsiteY2" fmla="*/ 31101 h 364492"/>
                <a:gd name="connsiteX3" fmla="*/ 95909 w 899548"/>
                <a:gd name="connsiteY3" fmla="*/ 50151 h 364492"/>
                <a:gd name="connsiteX4" fmla="*/ 67334 w 899548"/>
                <a:gd name="connsiteY4" fmla="*/ 59676 h 364492"/>
                <a:gd name="connsiteX5" fmla="*/ 38759 w 899548"/>
                <a:gd name="connsiteY5" fmla="*/ 78726 h 364492"/>
                <a:gd name="connsiteX6" fmla="*/ 659 w 899548"/>
                <a:gd name="connsiteY6" fmla="*/ 135876 h 364492"/>
                <a:gd name="connsiteX7" fmla="*/ 10184 w 899548"/>
                <a:gd name="connsiteY7" fmla="*/ 173976 h 364492"/>
                <a:gd name="connsiteX8" fmla="*/ 19709 w 899548"/>
                <a:gd name="connsiteY8" fmla="*/ 202551 h 364492"/>
                <a:gd name="connsiteX9" fmla="*/ 38759 w 899548"/>
                <a:gd name="connsiteY9" fmla="*/ 288276 h 364492"/>
                <a:gd name="connsiteX10" fmla="*/ 57809 w 899548"/>
                <a:gd name="connsiteY10" fmla="*/ 316851 h 364492"/>
                <a:gd name="connsiteX11" fmla="*/ 67334 w 899548"/>
                <a:gd name="connsiteY11" fmla="*/ 354951 h 364492"/>
                <a:gd name="connsiteX12" fmla="*/ 114959 w 899548"/>
                <a:gd name="connsiteY12" fmla="*/ 364476 h 364492"/>
                <a:gd name="connsiteX13" fmla="*/ 295934 w 899548"/>
                <a:gd name="connsiteY13" fmla="*/ 354951 h 364492"/>
                <a:gd name="connsiteX14" fmla="*/ 429284 w 899548"/>
                <a:gd name="connsiteY14" fmla="*/ 345426 h 364492"/>
                <a:gd name="connsiteX15" fmla="*/ 667409 w 899548"/>
                <a:gd name="connsiteY15" fmla="*/ 326376 h 364492"/>
                <a:gd name="connsiteX16" fmla="*/ 715034 w 899548"/>
                <a:gd name="connsiteY16" fmla="*/ 307326 h 364492"/>
                <a:gd name="connsiteX17" fmla="*/ 848384 w 899548"/>
                <a:gd name="connsiteY17" fmla="*/ 288276 h 364492"/>
                <a:gd name="connsiteX18" fmla="*/ 867434 w 899548"/>
                <a:gd name="connsiteY18" fmla="*/ 231126 h 364492"/>
                <a:gd name="connsiteX19" fmla="*/ 876959 w 899548"/>
                <a:gd name="connsiteY19" fmla="*/ 202551 h 364492"/>
                <a:gd name="connsiteX20" fmla="*/ 638834 w 899548"/>
                <a:gd name="connsiteY20" fmla="*/ 145401 h 364492"/>
                <a:gd name="connsiteX21" fmla="*/ 381659 w 899548"/>
                <a:gd name="connsiteY21" fmla="*/ 126351 h 364492"/>
                <a:gd name="connsiteX22" fmla="*/ 543584 w 899548"/>
                <a:gd name="connsiteY22" fmla="*/ 107301 h 364492"/>
                <a:gd name="connsiteX23" fmla="*/ 429284 w 899548"/>
                <a:gd name="connsiteY23" fmla="*/ 59676 h 364492"/>
                <a:gd name="connsiteX24" fmla="*/ 372134 w 899548"/>
                <a:gd name="connsiteY24" fmla="*/ 21576 h 364492"/>
                <a:gd name="connsiteX25" fmla="*/ 286409 w 899548"/>
                <a:gd name="connsiteY25" fmla="*/ 2526 h 364492"/>
                <a:gd name="connsiteX0" fmla="*/ 333983 w 947122"/>
                <a:gd name="connsiteY0" fmla="*/ 2526 h 364492"/>
                <a:gd name="connsiteX1" fmla="*/ 333983 w 947122"/>
                <a:gd name="connsiteY1" fmla="*/ 2526 h 364492"/>
                <a:gd name="connsiteX2" fmla="*/ 200633 w 947122"/>
                <a:gd name="connsiteY2" fmla="*/ 31101 h 364492"/>
                <a:gd name="connsiteX3" fmla="*/ 143483 w 947122"/>
                <a:gd name="connsiteY3" fmla="*/ 50151 h 364492"/>
                <a:gd name="connsiteX4" fmla="*/ 114908 w 947122"/>
                <a:gd name="connsiteY4" fmla="*/ 59676 h 364492"/>
                <a:gd name="connsiteX5" fmla="*/ 86333 w 947122"/>
                <a:gd name="connsiteY5" fmla="*/ 78726 h 364492"/>
                <a:gd name="connsiteX6" fmla="*/ 48233 w 947122"/>
                <a:gd name="connsiteY6" fmla="*/ 135876 h 364492"/>
                <a:gd name="connsiteX7" fmla="*/ 57758 w 947122"/>
                <a:gd name="connsiteY7" fmla="*/ 173976 h 364492"/>
                <a:gd name="connsiteX8" fmla="*/ 67283 w 947122"/>
                <a:gd name="connsiteY8" fmla="*/ 202551 h 364492"/>
                <a:gd name="connsiteX9" fmla="*/ 86333 w 947122"/>
                <a:gd name="connsiteY9" fmla="*/ 288276 h 364492"/>
                <a:gd name="connsiteX10" fmla="*/ 105383 w 947122"/>
                <a:gd name="connsiteY10" fmla="*/ 316851 h 364492"/>
                <a:gd name="connsiteX11" fmla="*/ 608 w 947122"/>
                <a:gd name="connsiteY11" fmla="*/ 354951 h 364492"/>
                <a:gd name="connsiteX12" fmla="*/ 162533 w 947122"/>
                <a:gd name="connsiteY12" fmla="*/ 364476 h 364492"/>
                <a:gd name="connsiteX13" fmla="*/ 343508 w 947122"/>
                <a:gd name="connsiteY13" fmla="*/ 354951 h 364492"/>
                <a:gd name="connsiteX14" fmla="*/ 476858 w 947122"/>
                <a:gd name="connsiteY14" fmla="*/ 345426 h 364492"/>
                <a:gd name="connsiteX15" fmla="*/ 714983 w 947122"/>
                <a:gd name="connsiteY15" fmla="*/ 326376 h 364492"/>
                <a:gd name="connsiteX16" fmla="*/ 762608 w 947122"/>
                <a:gd name="connsiteY16" fmla="*/ 307326 h 364492"/>
                <a:gd name="connsiteX17" fmla="*/ 895958 w 947122"/>
                <a:gd name="connsiteY17" fmla="*/ 288276 h 364492"/>
                <a:gd name="connsiteX18" fmla="*/ 915008 w 947122"/>
                <a:gd name="connsiteY18" fmla="*/ 231126 h 364492"/>
                <a:gd name="connsiteX19" fmla="*/ 924533 w 947122"/>
                <a:gd name="connsiteY19" fmla="*/ 202551 h 364492"/>
                <a:gd name="connsiteX20" fmla="*/ 686408 w 947122"/>
                <a:gd name="connsiteY20" fmla="*/ 145401 h 364492"/>
                <a:gd name="connsiteX21" fmla="*/ 429233 w 947122"/>
                <a:gd name="connsiteY21" fmla="*/ 126351 h 364492"/>
                <a:gd name="connsiteX22" fmla="*/ 591158 w 947122"/>
                <a:gd name="connsiteY22" fmla="*/ 107301 h 364492"/>
                <a:gd name="connsiteX23" fmla="*/ 476858 w 947122"/>
                <a:gd name="connsiteY23" fmla="*/ 59676 h 364492"/>
                <a:gd name="connsiteX24" fmla="*/ 419708 w 947122"/>
                <a:gd name="connsiteY24" fmla="*/ 21576 h 364492"/>
                <a:gd name="connsiteX25" fmla="*/ 333983 w 947122"/>
                <a:gd name="connsiteY25" fmla="*/ 2526 h 364492"/>
                <a:gd name="connsiteX0" fmla="*/ 352736 w 965875"/>
                <a:gd name="connsiteY0" fmla="*/ 2526 h 364492"/>
                <a:gd name="connsiteX1" fmla="*/ 352736 w 965875"/>
                <a:gd name="connsiteY1" fmla="*/ 2526 h 364492"/>
                <a:gd name="connsiteX2" fmla="*/ 219386 w 965875"/>
                <a:gd name="connsiteY2" fmla="*/ 31101 h 364492"/>
                <a:gd name="connsiteX3" fmla="*/ 162236 w 965875"/>
                <a:gd name="connsiteY3" fmla="*/ 50151 h 364492"/>
                <a:gd name="connsiteX4" fmla="*/ 133661 w 965875"/>
                <a:gd name="connsiteY4" fmla="*/ 59676 h 364492"/>
                <a:gd name="connsiteX5" fmla="*/ 105086 w 965875"/>
                <a:gd name="connsiteY5" fmla="*/ 78726 h 364492"/>
                <a:gd name="connsiteX6" fmla="*/ 66986 w 965875"/>
                <a:gd name="connsiteY6" fmla="*/ 135876 h 364492"/>
                <a:gd name="connsiteX7" fmla="*/ 76511 w 965875"/>
                <a:gd name="connsiteY7" fmla="*/ 173976 h 364492"/>
                <a:gd name="connsiteX8" fmla="*/ 86036 w 965875"/>
                <a:gd name="connsiteY8" fmla="*/ 202551 h 364492"/>
                <a:gd name="connsiteX9" fmla="*/ 311 w 965875"/>
                <a:gd name="connsiteY9" fmla="*/ 202551 h 364492"/>
                <a:gd name="connsiteX10" fmla="*/ 124136 w 965875"/>
                <a:gd name="connsiteY10" fmla="*/ 316851 h 364492"/>
                <a:gd name="connsiteX11" fmla="*/ 19361 w 965875"/>
                <a:gd name="connsiteY11" fmla="*/ 354951 h 364492"/>
                <a:gd name="connsiteX12" fmla="*/ 181286 w 965875"/>
                <a:gd name="connsiteY12" fmla="*/ 364476 h 364492"/>
                <a:gd name="connsiteX13" fmla="*/ 362261 w 965875"/>
                <a:gd name="connsiteY13" fmla="*/ 354951 h 364492"/>
                <a:gd name="connsiteX14" fmla="*/ 495611 w 965875"/>
                <a:gd name="connsiteY14" fmla="*/ 345426 h 364492"/>
                <a:gd name="connsiteX15" fmla="*/ 733736 w 965875"/>
                <a:gd name="connsiteY15" fmla="*/ 326376 h 364492"/>
                <a:gd name="connsiteX16" fmla="*/ 781361 w 965875"/>
                <a:gd name="connsiteY16" fmla="*/ 307326 h 364492"/>
                <a:gd name="connsiteX17" fmla="*/ 914711 w 965875"/>
                <a:gd name="connsiteY17" fmla="*/ 288276 h 364492"/>
                <a:gd name="connsiteX18" fmla="*/ 933761 w 965875"/>
                <a:gd name="connsiteY18" fmla="*/ 231126 h 364492"/>
                <a:gd name="connsiteX19" fmla="*/ 943286 w 965875"/>
                <a:gd name="connsiteY19" fmla="*/ 202551 h 364492"/>
                <a:gd name="connsiteX20" fmla="*/ 705161 w 965875"/>
                <a:gd name="connsiteY20" fmla="*/ 145401 h 364492"/>
                <a:gd name="connsiteX21" fmla="*/ 447986 w 965875"/>
                <a:gd name="connsiteY21" fmla="*/ 126351 h 364492"/>
                <a:gd name="connsiteX22" fmla="*/ 609911 w 965875"/>
                <a:gd name="connsiteY22" fmla="*/ 107301 h 364492"/>
                <a:gd name="connsiteX23" fmla="*/ 495611 w 965875"/>
                <a:gd name="connsiteY23" fmla="*/ 59676 h 364492"/>
                <a:gd name="connsiteX24" fmla="*/ 438461 w 965875"/>
                <a:gd name="connsiteY24" fmla="*/ 21576 h 364492"/>
                <a:gd name="connsiteX25" fmla="*/ 352736 w 965875"/>
                <a:gd name="connsiteY25" fmla="*/ 2526 h 364492"/>
                <a:gd name="connsiteX0" fmla="*/ 360432 w 973571"/>
                <a:gd name="connsiteY0" fmla="*/ 2526 h 364554"/>
                <a:gd name="connsiteX1" fmla="*/ 360432 w 973571"/>
                <a:gd name="connsiteY1" fmla="*/ 2526 h 364554"/>
                <a:gd name="connsiteX2" fmla="*/ 227082 w 973571"/>
                <a:gd name="connsiteY2" fmla="*/ 31101 h 364554"/>
                <a:gd name="connsiteX3" fmla="*/ 169932 w 973571"/>
                <a:gd name="connsiteY3" fmla="*/ 50151 h 364554"/>
                <a:gd name="connsiteX4" fmla="*/ 141357 w 973571"/>
                <a:gd name="connsiteY4" fmla="*/ 59676 h 364554"/>
                <a:gd name="connsiteX5" fmla="*/ 112782 w 973571"/>
                <a:gd name="connsiteY5" fmla="*/ 78726 h 364554"/>
                <a:gd name="connsiteX6" fmla="*/ 74682 w 973571"/>
                <a:gd name="connsiteY6" fmla="*/ 135876 h 364554"/>
                <a:gd name="connsiteX7" fmla="*/ 84207 w 973571"/>
                <a:gd name="connsiteY7" fmla="*/ 173976 h 364554"/>
                <a:gd name="connsiteX8" fmla="*/ 93732 w 973571"/>
                <a:gd name="connsiteY8" fmla="*/ 202551 h 364554"/>
                <a:gd name="connsiteX9" fmla="*/ 8007 w 973571"/>
                <a:gd name="connsiteY9" fmla="*/ 202551 h 364554"/>
                <a:gd name="connsiteX10" fmla="*/ 8007 w 973571"/>
                <a:gd name="connsiteY10" fmla="*/ 297801 h 364554"/>
                <a:gd name="connsiteX11" fmla="*/ 27057 w 973571"/>
                <a:gd name="connsiteY11" fmla="*/ 354951 h 364554"/>
                <a:gd name="connsiteX12" fmla="*/ 188982 w 973571"/>
                <a:gd name="connsiteY12" fmla="*/ 364476 h 364554"/>
                <a:gd name="connsiteX13" fmla="*/ 369957 w 973571"/>
                <a:gd name="connsiteY13" fmla="*/ 354951 h 364554"/>
                <a:gd name="connsiteX14" fmla="*/ 503307 w 973571"/>
                <a:gd name="connsiteY14" fmla="*/ 345426 h 364554"/>
                <a:gd name="connsiteX15" fmla="*/ 741432 w 973571"/>
                <a:gd name="connsiteY15" fmla="*/ 326376 h 364554"/>
                <a:gd name="connsiteX16" fmla="*/ 789057 w 973571"/>
                <a:gd name="connsiteY16" fmla="*/ 307326 h 364554"/>
                <a:gd name="connsiteX17" fmla="*/ 922407 w 973571"/>
                <a:gd name="connsiteY17" fmla="*/ 288276 h 364554"/>
                <a:gd name="connsiteX18" fmla="*/ 941457 w 973571"/>
                <a:gd name="connsiteY18" fmla="*/ 231126 h 364554"/>
                <a:gd name="connsiteX19" fmla="*/ 950982 w 973571"/>
                <a:gd name="connsiteY19" fmla="*/ 202551 h 364554"/>
                <a:gd name="connsiteX20" fmla="*/ 712857 w 973571"/>
                <a:gd name="connsiteY20" fmla="*/ 145401 h 364554"/>
                <a:gd name="connsiteX21" fmla="*/ 455682 w 973571"/>
                <a:gd name="connsiteY21" fmla="*/ 126351 h 364554"/>
                <a:gd name="connsiteX22" fmla="*/ 617607 w 973571"/>
                <a:gd name="connsiteY22" fmla="*/ 107301 h 364554"/>
                <a:gd name="connsiteX23" fmla="*/ 503307 w 973571"/>
                <a:gd name="connsiteY23" fmla="*/ 59676 h 364554"/>
                <a:gd name="connsiteX24" fmla="*/ 446157 w 973571"/>
                <a:gd name="connsiteY24" fmla="*/ 21576 h 364554"/>
                <a:gd name="connsiteX25" fmla="*/ 360432 w 973571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17397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7872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1531"/>
                <a:gd name="connsiteY0" fmla="*/ 2526 h 364554"/>
                <a:gd name="connsiteX1" fmla="*/ 355635 w 961531"/>
                <a:gd name="connsiteY1" fmla="*/ 2526 h 364554"/>
                <a:gd name="connsiteX2" fmla="*/ 222285 w 961531"/>
                <a:gd name="connsiteY2" fmla="*/ 31101 h 364554"/>
                <a:gd name="connsiteX3" fmla="*/ 165135 w 961531"/>
                <a:gd name="connsiteY3" fmla="*/ 50151 h 364554"/>
                <a:gd name="connsiteX4" fmla="*/ 136560 w 961531"/>
                <a:gd name="connsiteY4" fmla="*/ 59676 h 364554"/>
                <a:gd name="connsiteX5" fmla="*/ 107985 w 961531"/>
                <a:gd name="connsiteY5" fmla="*/ 78726 h 364554"/>
                <a:gd name="connsiteX6" fmla="*/ 69885 w 961531"/>
                <a:gd name="connsiteY6" fmla="*/ 135876 h 364554"/>
                <a:gd name="connsiteX7" fmla="*/ 79410 w 961531"/>
                <a:gd name="connsiteY7" fmla="*/ 78726 h 364554"/>
                <a:gd name="connsiteX8" fmla="*/ 12735 w 961531"/>
                <a:gd name="connsiteY8" fmla="*/ 116826 h 364554"/>
                <a:gd name="connsiteX9" fmla="*/ 3210 w 961531"/>
                <a:gd name="connsiteY9" fmla="*/ 202551 h 364554"/>
                <a:gd name="connsiteX10" fmla="*/ 3210 w 961531"/>
                <a:gd name="connsiteY10" fmla="*/ 297801 h 364554"/>
                <a:gd name="connsiteX11" fmla="*/ 22260 w 961531"/>
                <a:gd name="connsiteY11" fmla="*/ 354951 h 364554"/>
                <a:gd name="connsiteX12" fmla="*/ 184185 w 961531"/>
                <a:gd name="connsiteY12" fmla="*/ 364476 h 364554"/>
                <a:gd name="connsiteX13" fmla="*/ 365160 w 961531"/>
                <a:gd name="connsiteY13" fmla="*/ 354951 h 364554"/>
                <a:gd name="connsiteX14" fmla="*/ 498510 w 961531"/>
                <a:gd name="connsiteY14" fmla="*/ 345426 h 364554"/>
                <a:gd name="connsiteX15" fmla="*/ 736635 w 961531"/>
                <a:gd name="connsiteY15" fmla="*/ 326376 h 364554"/>
                <a:gd name="connsiteX16" fmla="*/ 784260 w 961531"/>
                <a:gd name="connsiteY16" fmla="*/ 307326 h 364554"/>
                <a:gd name="connsiteX17" fmla="*/ 917610 w 961531"/>
                <a:gd name="connsiteY17" fmla="*/ 288276 h 364554"/>
                <a:gd name="connsiteX18" fmla="*/ 936660 w 961531"/>
                <a:gd name="connsiteY18" fmla="*/ 231126 h 364554"/>
                <a:gd name="connsiteX19" fmla="*/ 946185 w 961531"/>
                <a:gd name="connsiteY19" fmla="*/ 202551 h 364554"/>
                <a:gd name="connsiteX20" fmla="*/ 708060 w 961531"/>
                <a:gd name="connsiteY20" fmla="*/ 145401 h 364554"/>
                <a:gd name="connsiteX21" fmla="*/ 669960 w 961531"/>
                <a:gd name="connsiteY21" fmla="*/ 110594 h 364554"/>
                <a:gd name="connsiteX22" fmla="*/ 612810 w 961531"/>
                <a:gd name="connsiteY22" fmla="*/ 107301 h 364554"/>
                <a:gd name="connsiteX23" fmla="*/ 498510 w 961531"/>
                <a:gd name="connsiteY23" fmla="*/ 59676 h 364554"/>
                <a:gd name="connsiteX24" fmla="*/ 441360 w 961531"/>
                <a:gd name="connsiteY24" fmla="*/ 21576 h 364554"/>
                <a:gd name="connsiteX25" fmla="*/ 355635 w 961531"/>
                <a:gd name="connsiteY25" fmla="*/ 2526 h 364554"/>
                <a:gd name="connsiteX0" fmla="*/ 355635 w 958739"/>
                <a:gd name="connsiteY0" fmla="*/ 2526 h 364554"/>
                <a:gd name="connsiteX1" fmla="*/ 355635 w 958739"/>
                <a:gd name="connsiteY1" fmla="*/ 2526 h 364554"/>
                <a:gd name="connsiteX2" fmla="*/ 222285 w 958739"/>
                <a:gd name="connsiteY2" fmla="*/ 31101 h 364554"/>
                <a:gd name="connsiteX3" fmla="*/ 165135 w 958739"/>
                <a:gd name="connsiteY3" fmla="*/ 50151 h 364554"/>
                <a:gd name="connsiteX4" fmla="*/ 136560 w 958739"/>
                <a:gd name="connsiteY4" fmla="*/ 59676 h 364554"/>
                <a:gd name="connsiteX5" fmla="*/ 107985 w 958739"/>
                <a:gd name="connsiteY5" fmla="*/ 78726 h 364554"/>
                <a:gd name="connsiteX6" fmla="*/ 69885 w 958739"/>
                <a:gd name="connsiteY6" fmla="*/ 135876 h 364554"/>
                <a:gd name="connsiteX7" fmla="*/ 79410 w 958739"/>
                <a:gd name="connsiteY7" fmla="*/ 78726 h 364554"/>
                <a:gd name="connsiteX8" fmla="*/ 12735 w 958739"/>
                <a:gd name="connsiteY8" fmla="*/ 116826 h 364554"/>
                <a:gd name="connsiteX9" fmla="*/ 3210 w 958739"/>
                <a:gd name="connsiteY9" fmla="*/ 202551 h 364554"/>
                <a:gd name="connsiteX10" fmla="*/ 3210 w 958739"/>
                <a:gd name="connsiteY10" fmla="*/ 297801 h 364554"/>
                <a:gd name="connsiteX11" fmla="*/ 22260 w 958739"/>
                <a:gd name="connsiteY11" fmla="*/ 354951 h 364554"/>
                <a:gd name="connsiteX12" fmla="*/ 184185 w 958739"/>
                <a:gd name="connsiteY12" fmla="*/ 364476 h 364554"/>
                <a:gd name="connsiteX13" fmla="*/ 365160 w 958739"/>
                <a:gd name="connsiteY13" fmla="*/ 354951 h 364554"/>
                <a:gd name="connsiteX14" fmla="*/ 498510 w 958739"/>
                <a:gd name="connsiteY14" fmla="*/ 345426 h 364554"/>
                <a:gd name="connsiteX15" fmla="*/ 736635 w 958739"/>
                <a:gd name="connsiteY15" fmla="*/ 326376 h 364554"/>
                <a:gd name="connsiteX16" fmla="*/ 784260 w 958739"/>
                <a:gd name="connsiteY16" fmla="*/ 307326 h 364554"/>
                <a:gd name="connsiteX17" fmla="*/ 917610 w 958739"/>
                <a:gd name="connsiteY17" fmla="*/ 288276 h 364554"/>
                <a:gd name="connsiteX18" fmla="*/ 936660 w 958739"/>
                <a:gd name="connsiteY18" fmla="*/ 231126 h 364554"/>
                <a:gd name="connsiteX19" fmla="*/ 946185 w 958739"/>
                <a:gd name="connsiteY19" fmla="*/ 202551 h 364554"/>
                <a:gd name="connsiteX20" fmla="*/ 746160 w 958739"/>
                <a:gd name="connsiteY20" fmla="*/ 145401 h 364554"/>
                <a:gd name="connsiteX21" fmla="*/ 669960 w 958739"/>
                <a:gd name="connsiteY21" fmla="*/ 110594 h 364554"/>
                <a:gd name="connsiteX22" fmla="*/ 612810 w 958739"/>
                <a:gd name="connsiteY22" fmla="*/ 107301 h 364554"/>
                <a:gd name="connsiteX23" fmla="*/ 498510 w 958739"/>
                <a:gd name="connsiteY23" fmla="*/ 59676 h 364554"/>
                <a:gd name="connsiteX24" fmla="*/ 441360 w 958739"/>
                <a:gd name="connsiteY24" fmla="*/ 21576 h 364554"/>
                <a:gd name="connsiteX25" fmla="*/ 355635 w 958739"/>
                <a:gd name="connsiteY25" fmla="*/ 2526 h 364554"/>
                <a:gd name="connsiteX0" fmla="*/ 355635 w 939168"/>
                <a:gd name="connsiteY0" fmla="*/ 2526 h 364554"/>
                <a:gd name="connsiteX1" fmla="*/ 355635 w 939168"/>
                <a:gd name="connsiteY1" fmla="*/ 2526 h 364554"/>
                <a:gd name="connsiteX2" fmla="*/ 222285 w 939168"/>
                <a:gd name="connsiteY2" fmla="*/ 31101 h 364554"/>
                <a:gd name="connsiteX3" fmla="*/ 165135 w 939168"/>
                <a:gd name="connsiteY3" fmla="*/ 50151 h 364554"/>
                <a:gd name="connsiteX4" fmla="*/ 136560 w 939168"/>
                <a:gd name="connsiteY4" fmla="*/ 59676 h 364554"/>
                <a:gd name="connsiteX5" fmla="*/ 107985 w 939168"/>
                <a:gd name="connsiteY5" fmla="*/ 78726 h 364554"/>
                <a:gd name="connsiteX6" fmla="*/ 69885 w 939168"/>
                <a:gd name="connsiteY6" fmla="*/ 135876 h 364554"/>
                <a:gd name="connsiteX7" fmla="*/ 79410 w 939168"/>
                <a:gd name="connsiteY7" fmla="*/ 78726 h 364554"/>
                <a:gd name="connsiteX8" fmla="*/ 12735 w 939168"/>
                <a:gd name="connsiteY8" fmla="*/ 116826 h 364554"/>
                <a:gd name="connsiteX9" fmla="*/ 3210 w 939168"/>
                <a:gd name="connsiteY9" fmla="*/ 202551 h 364554"/>
                <a:gd name="connsiteX10" fmla="*/ 3210 w 939168"/>
                <a:gd name="connsiteY10" fmla="*/ 297801 h 364554"/>
                <a:gd name="connsiteX11" fmla="*/ 22260 w 939168"/>
                <a:gd name="connsiteY11" fmla="*/ 354951 h 364554"/>
                <a:gd name="connsiteX12" fmla="*/ 184185 w 939168"/>
                <a:gd name="connsiteY12" fmla="*/ 364476 h 364554"/>
                <a:gd name="connsiteX13" fmla="*/ 365160 w 939168"/>
                <a:gd name="connsiteY13" fmla="*/ 354951 h 364554"/>
                <a:gd name="connsiteX14" fmla="*/ 498510 w 939168"/>
                <a:gd name="connsiteY14" fmla="*/ 345426 h 364554"/>
                <a:gd name="connsiteX15" fmla="*/ 736635 w 939168"/>
                <a:gd name="connsiteY15" fmla="*/ 326376 h 364554"/>
                <a:gd name="connsiteX16" fmla="*/ 784260 w 939168"/>
                <a:gd name="connsiteY16" fmla="*/ 307326 h 364554"/>
                <a:gd name="connsiteX17" fmla="*/ 917610 w 939168"/>
                <a:gd name="connsiteY17" fmla="*/ 288276 h 364554"/>
                <a:gd name="connsiteX18" fmla="*/ 936660 w 939168"/>
                <a:gd name="connsiteY18" fmla="*/ 231126 h 364554"/>
                <a:gd name="connsiteX19" fmla="*/ 917610 w 939168"/>
                <a:gd name="connsiteY19" fmla="*/ 155282 h 364554"/>
                <a:gd name="connsiteX20" fmla="*/ 746160 w 939168"/>
                <a:gd name="connsiteY20" fmla="*/ 145401 h 364554"/>
                <a:gd name="connsiteX21" fmla="*/ 669960 w 939168"/>
                <a:gd name="connsiteY21" fmla="*/ 110594 h 364554"/>
                <a:gd name="connsiteX22" fmla="*/ 612810 w 939168"/>
                <a:gd name="connsiteY22" fmla="*/ 107301 h 364554"/>
                <a:gd name="connsiteX23" fmla="*/ 498510 w 939168"/>
                <a:gd name="connsiteY23" fmla="*/ 59676 h 364554"/>
                <a:gd name="connsiteX24" fmla="*/ 441360 w 939168"/>
                <a:gd name="connsiteY24" fmla="*/ 21576 h 364554"/>
                <a:gd name="connsiteX25" fmla="*/ 355635 w 939168"/>
                <a:gd name="connsiteY25" fmla="*/ 2526 h 36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168" h="364554">
                  <a:moveTo>
                    <a:pt x="355635" y="2526"/>
                  </a:moveTo>
                  <a:lnTo>
                    <a:pt x="355635" y="2526"/>
                  </a:lnTo>
                  <a:cubicBezTo>
                    <a:pt x="333513" y="6950"/>
                    <a:pt x="257041" y="20674"/>
                    <a:pt x="222285" y="31101"/>
                  </a:cubicBezTo>
                  <a:cubicBezTo>
                    <a:pt x="203051" y="36871"/>
                    <a:pt x="184185" y="43801"/>
                    <a:pt x="165135" y="50151"/>
                  </a:cubicBezTo>
                  <a:cubicBezTo>
                    <a:pt x="155610" y="53326"/>
                    <a:pt x="144914" y="54107"/>
                    <a:pt x="136560" y="59676"/>
                  </a:cubicBezTo>
                  <a:lnTo>
                    <a:pt x="107985" y="78726"/>
                  </a:lnTo>
                  <a:cubicBezTo>
                    <a:pt x="95285" y="97776"/>
                    <a:pt x="74647" y="135876"/>
                    <a:pt x="69885" y="135876"/>
                  </a:cubicBezTo>
                  <a:cubicBezTo>
                    <a:pt x="65123" y="135876"/>
                    <a:pt x="88935" y="81901"/>
                    <a:pt x="79410" y="78726"/>
                  </a:cubicBezTo>
                  <a:cubicBezTo>
                    <a:pt x="69885" y="75551"/>
                    <a:pt x="25435" y="96189"/>
                    <a:pt x="12735" y="116826"/>
                  </a:cubicBezTo>
                  <a:cubicBezTo>
                    <a:pt x="35" y="137463"/>
                    <a:pt x="4797" y="172389"/>
                    <a:pt x="3210" y="202551"/>
                  </a:cubicBezTo>
                  <a:cubicBezTo>
                    <a:pt x="1623" y="232713"/>
                    <a:pt x="-3140" y="288276"/>
                    <a:pt x="3210" y="297801"/>
                  </a:cubicBezTo>
                  <a:cubicBezTo>
                    <a:pt x="6385" y="310501"/>
                    <a:pt x="-7902" y="343839"/>
                    <a:pt x="22260" y="354951"/>
                  </a:cubicBezTo>
                  <a:cubicBezTo>
                    <a:pt x="52422" y="366063"/>
                    <a:pt x="127035" y="364476"/>
                    <a:pt x="184185" y="364476"/>
                  </a:cubicBezTo>
                  <a:cubicBezTo>
                    <a:pt x="241335" y="364476"/>
                    <a:pt x="304862" y="358605"/>
                    <a:pt x="365160" y="354951"/>
                  </a:cubicBezTo>
                  <a:cubicBezTo>
                    <a:pt x="409642" y="352255"/>
                    <a:pt x="454045" y="348390"/>
                    <a:pt x="498510" y="345426"/>
                  </a:cubicBezTo>
                  <a:cubicBezTo>
                    <a:pt x="696583" y="332221"/>
                    <a:pt x="590732" y="342587"/>
                    <a:pt x="736635" y="326376"/>
                  </a:cubicBezTo>
                  <a:cubicBezTo>
                    <a:pt x="752510" y="320026"/>
                    <a:pt x="767455" y="310477"/>
                    <a:pt x="784260" y="307326"/>
                  </a:cubicBezTo>
                  <a:cubicBezTo>
                    <a:pt x="975053" y="271552"/>
                    <a:pt x="834001" y="316146"/>
                    <a:pt x="917610" y="288276"/>
                  </a:cubicBezTo>
                  <a:cubicBezTo>
                    <a:pt x="923960" y="269226"/>
                    <a:pt x="936660" y="253292"/>
                    <a:pt x="936660" y="231126"/>
                  </a:cubicBezTo>
                  <a:cubicBezTo>
                    <a:pt x="936660" y="208960"/>
                    <a:pt x="949360" y="169570"/>
                    <a:pt x="917610" y="155282"/>
                  </a:cubicBezTo>
                  <a:cubicBezTo>
                    <a:pt x="885860" y="140995"/>
                    <a:pt x="787435" y="152849"/>
                    <a:pt x="746160" y="145401"/>
                  </a:cubicBezTo>
                  <a:cubicBezTo>
                    <a:pt x="704885" y="137953"/>
                    <a:pt x="697863" y="129196"/>
                    <a:pt x="669960" y="110594"/>
                  </a:cubicBezTo>
                  <a:cubicBezTo>
                    <a:pt x="663610" y="101069"/>
                    <a:pt x="641385" y="115787"/>
                    <a:pt x="612810" y="107301"/>
                  </a:cubicBezTo>
                  <a:cubicBezTo>
                    <a:pt x="584235" y="98815"/>
                    <a:pt x="507490" y="64166"/>
                    <a:pt x="498510" y="59676"/>
                  </a:cubicBezTo>
                  <a:cubicBezTo>
                    <a:pt x="488271" y="54556"/>
                    <a:pt x="450885" y="27926"/>
                    <a:pt x="441360" y="21576"/>
                  </a:cubicBezTo>
                  <a:cubicBezTo>
                    <a:pt x="429590" y="-13734"/>
                    <a:pt x="369922" y="5701"/>
                    <a:pt x="355635" y="2526"/>
                  </a:cubicBezTo>
                  <a:close/>
                </a:path>
              </a:pathLst>
            </a:custGeom>
            <a:gradFill>
              <a:gsLst>
                <a:gs pos="54000">
                  <a:srgbClr val="FCE2CC">
                    <a:alpha val="52000"/>
                  </a:srgbClr>
                </a:gs>
                <a:gs pos="100000">
                  <a:srgbClr val="B74B09">
                    <a:alpha val="2400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419600" y="4724400"/>
              <a:ext cx="838200" cy="314325"/>
            </a:xfrm>
            <a:custGeom>
              <a:avLst/>
              <a:gdLst>
                <a:gd name="connsiteX0" fmla="*/ 286409 w 876959"/>
                <a:gd name="connsiteY0" fmla="*/ 0 h 361966"/>
                <a:gd name="connsiteX1" fmla="*/ 286409 w 876959"/>
                <a:gd name="connsiteY1" fmla="*/ 0 h 361966"/>
                <a:gd name="connsiteX2" fmla="*/ 153059 w 876959"/>
                <a:gd name="connsiteY2" fmla="*/ 28575 h 361966"/>
                <a:gd name="connsiteX3" fmla="*/ 95909 w 876959"/>
                <a:gd name="connsiteY3" fmla="*/ 47625 h 361966"/>
                <a:gd name="connsiteX4" fmla="*/ 67334 w 876959"/>
                <a:gd name="connsiteY4" fmla="*/ 57150 h 361966"/>
                <a:gd name="connsiteX5" fmla="*/ 38759 w 876959"/>
                <a:gd name="connsiteY5" fmla="*/ 76200 h 361966"/>
                <a:gd name="connsiteX6" fmla="*/ 659 w 876959"/>
                <a:gd name="connsiteY6" fmla="*/ 133350 h 361966"/>
                <a:gd name="connsiteX7" fmla="*/ 10184 w 876959"/>
                <a:gd name="connsiteY7" fmla="*/ 171450 h 361966"/>
                <a:gd name="connsiteX8" fmla="*/ 19709 w 876959"/>
                <a:gd name="connsiteY8" fmla="*/ 200025 h 361966"/>
                <a:gd name="connsiteX9" fmla="*/ 38759 w 876959"/>
                <a:gd name="connsiteY9" fmla="*/ 285750 h 361966"/>
                <a:gd name="connsiteX10" fmla="*/ 57809 w 876959"/>
                <a:gd name="connsiteY10" fmla="*/ 314325 h 361966"/>
                <a:gd name="connsiteX11" fmla="*/ 67334 w 876959"/>
                <a:gd name="connsiteY11" fmla="*/ 352425 h 361966"/>
                <a:gd name="connsiteX12" fmla="*/ 114959 w 876959"/>
                <a:gd name="connsiteY12" fmla="*/ 361950 h 361966"/>
                <a:gd name="connsiteX13" fmla="*/ 295934 w 876959"/>
                <a:gd name="connsiteY13" fmla="*/ 352425 h 361966"/>
                <a:gd name="connsiteX14" fmla="*/ 429284 w 876959"/>
                <a:gd name="connsiteY14" fmla="*/ 342900 h 361966"/>
                <a:gd name="connsiteX15" fmla="*/ 667409 w 876959"/>
                <a:gd name="connsiteY15" fmla="*/ 323850 h 361966"/>
                <a:gd name="connsiteX16" fmla="*/ 715034 w 876959"/>
                <a:gd name="connsiteY16" fmla="*/ 304800 h 361966"/>
                <a:gd name="connsiteX17" fmla="*/ 848384 w 876959"/>
                <a:gd name="connsiteY17" fmla="*/ 285750 h 361966"/>
                <a:gd name="connsiteX18" fmla="*/ 867434 w 876959"/>
                <a:gd name="connsiteY18" fmla="*/ 228600 h 361966"/>
                <a:gd name="connsiteX19" fmla="*/ 876959 w 876959"/>
                <a:gd name="connsiteY19" fmla="*/ 200025 h 361966"/>
                <a:gd name="connsiteX20" fmla="*/ 467384 w 876959"/>
                <a:gd name="connsiteY20" fmla="*/ 161925 h 361966"/>
                <a:gd name="connsiteX21" fmla="*/ 381659 w 876959"/>
                <a:gd name="connsiteY21" fmla="*/ 123825 h 361966"/>
                <a:gd name="connsiteX22" fmla="*/ 362609 w 876959"/>
                <a:gd name="connsiteY22" fmla="*/ 95250 h 361966"/>
                <a:gd name="connsiteX23" fmla="*/ 334034 w 876959"/>
                <a:gd name="connsiteY23" fmla="*/ 85725 h 361966"/>
                <a:gd name="connsiteX24" fmla="*/ 305459 w 876959"/>
                <a:gd name="connsiteY24" fmla="*/ 66675 h 361966"/>
                <a:gd name="connsiteX25" fmla="*/ 286409 w 876959"/>
                <a:gd name="connsiteY25" fmla="*/ 0 h 361966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334034 w 876959"/>
                <a:gd name="connsiteY23" fmla="*/ 88251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543584 w 876959"/>
                <a:gd name="connsiteY22" fmla="*/ 107301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99548"/>
                <a:gd name="connsiteY0" fmla="*/ 2526 h 364492"/>
                <a:gd name="connsiteX1" fmla="*/ 286409 w 899548"/>
                <a:gd name="connsiteY1" fmla="*/ 2526 h 364492"/>
                <a:gd name="connsiteX2" fmla="*/ 153059 w 899548"/>
                <a:gd name="connsiteY2" fmla="*/ 31101 h 364492"/>
                <a:gd name="connsiteX3" fmla="*/ 95909 w 899548"/>
                <a:gd name="connsiteY3" fmla="*/ 50151 h 364492"/>
                <a:gd name="connsiteX4" fmla="*/ 67334 w 899548"/>
                <a:gd name="connsiteY4" fmla="*/ 59676 h 364492"/>
                <a:gd name="connsiteX5" fmla="*/ 38759 w 899548"/>
                <a:gd name="connsiteY5" fmla="*/ 78726 h 364492"/>
                <a:gd name="connsiteX6" fmla="*/ 659 w 899548"/>
                <a:gd name="connsiteY6" fmla="*/ 135876 h 364492"/>
                <a:gd name="connsiteX7" fmla="*/ 10184 w 899548"/>
                <a:gd name="connsiteY7" fmla="*/ 173976 h 364492"/>
                <a:gd name="connsiteX8" fmla="*/ 19709 w 899548"/>
                <a:gd name="connsiteY8" fmla="*/ 202551 h 364492"/>
                <a:gd name="connsiteX9" fmla="*/ 38759 w 899548"/>
                <a:gd name="connsiteY9" fmla="*/ 288276 h 364492"/>
                <a:gd name="connsiteX10" fmla="*/ 57809 w 899548"/>
                <a:gd name="connsiteY10" fmla="*/ 316851 h 364492"/>
                <a:gd name="connsiteX11" fmla="*/ 67334 w 899548"/>
                <a:gd name="connsiteY11" fmla="*/ 354951 h 364492"/>
                <a:gd name="connsiteX12" fmla="*/ 114959 w 899548"/>
                <a:gd name="connsiteY12" fmla="*/ 364476 h 364492"/>
                <a:gd name="connsiteX13" fmla="*/ 295934 w 899548"/>
                <a:gd name="connsiteY13" fmla="*/ 354951 h 364492"/>
                <a:gd name="connsiteX14" fmla="*/ 429284 w 899548"/>
                <a:gd name="connsiteY14" fmla="*/ 345426 h 364492"/>
                <a:gd name="connsiteX15" fmla="*/ 667409 w 899548"/>
                <a:gd name="connsiteY15" fmla="*/ 326376 h 364492"/>
                <a:gd name="connsiteX16" fmla="*/ 715034 w 899548"/>
                <a:gd name="connsiteY16" fmla="*/ 307326 h 364492"/>
                <a:gd name="connsiteX17" fmla="*/ 848384 w 899548"/>
                <a:gd name="connsiteY17" fmla="*/ 288276 h 364492"/>
                <a:gd name="connsiteX18" fmla="*/ 867434 w 899548"/>
                <a:gd name="connsiteY18" fmla="*/ 231126 h 364492"/>
                <a:gd name="connsiteX19" fmla="*/ 876959 w 899548"/>
                <a:gd name="connsiteY19" fmla="*/ 202551 h 364492"/>
                <a:gd name="connsiteX20" fmla="*/ 638834 w 899548"/>
                <a:gd name="connsiteY20" fmla="*/ 145401 h 364492"/>
                <a:gd name="connsiteX21" fmla="*/ 381659 w 899548"/>
                <a:gd name="connsiteY21" fmla="*/ 126351 h 364492"/>
                <a:gd name="connsiteX22" fmla="*/ 543584 w 899548"/>
                <a:gd name="connsiteY22" fmla="*/ 107301 h 364492"/>
                <a:gd name="connsiteX23" fmla="*/ 429284 w 899548"/>
                <a:gd name="connsiteY23" fmla="*/ 59676 h 364492"/>
                <a:gd name="connsiteX24" fmla="*/ 372134 w 899548"/>
                <a:gd name="connsiteY24" fmla="*/ 21576 h 364492"/>
                <a:gd name="connsiteX25" fmla="*/ 286409 w 899548"/>
                <a:gd name="connsiteY25" fmla="*/ 2526 h 364492"/>
                <a:gd name="connsiteX0" fmla="*/ 333983 w 947122"/>
                <a:gd name="connsiteY0" fmla="*/ 2526 h 364492"/>
                <a:gd name="connsiteX1" fmla="*/ 333983 w 947122"/>
                <a:gd name="connsiteY1" fmla="*/ 2526 h 364492"/>
                <a:gd name="connsiteX2" fmla="*/ 200633 w 947122"/>
                <a:gd name="connsiteY2" fmla="*/ 31101 h 364492"/>
                <a:gd name="connsiteX3" fmla="*/ 143483 w 947122"/>
                <a:gd name="connsiteY3" fmla="*/ 50151 h 364492"/>
                <a:gd name="connsiteX4" fmla="*/ 114908 w 947122"/>
                <a:gd name="connsiteY4" fmla="*/ 59676 h 364492"/>
                <a:gd name="connsiteX5" fmla="*/ 86333 w 947122"/>
                <a:gd name="connsiteY5" fmla="*/ 78726 h 364492"/>
                <a:gd name="connsiteX6" fmla="*/ 48233 w 947122"/>
                <a:gd name="connsiteY6" fmla="*/ 135876 h 364492"/>
                <a:gd name="connsiteX7" fmla="*/ 57758 w 947122"/>
                <a:gd name="connsiteY7" fmla="*/ 173976 h 364492"/>
                <a:gd name="connsiteX8" fmla="*/ 67283 w 947122"/>
                <a:gd name="connsiteY8" fmla="*/ 202551 h 364492"/>
                <a:gd name="connsiteX9" fmla="*/ 86333 w 947122"/>
                <a:gd name="connsiteY9" fmla="*/ 288276 h 364492"/>
                <a:gd name="connsiteX10" fmla="*/ 105383 w 947122"/>
                <a:gd name="connsiteY10" fmla="*/ 316851 h 364492"/>
                <a:gd name="connsiteX11" fmla="*/ 608 w 947122"/>
                <a:gd name="connsiteY11" fmla="*/ 354951 h 364492"/>
                <a:gd name="connsiteX12" fmla="*/ 162533 w 947122"/>
                <a:gd name="connsiteY12" fmla="*/ 364476 h 364492"/>
                <a:gd name="connsiteX13" fmla="*/ 343508 w 947122"/>
                <a:gd name="connsiteY13" fmla="*/ 354951 h 364492"/>
                <a:gd name="connsiteX14" fmla="*/ 476858 w 947122"/>
                <a:gd name="connsiteY14" fmla="*/ 345426 h 364492"/>
                <a:gd name="connsiteX15" fmla="*/ 714983 w 947122"/>
                <a:gd name="connsiteY15" fmla="*/ 326376 h 364492"/>
                <a:gd name="connsiteX16" fmla="*/ 762608 w 947122"/>
                <a:gd name="connsiteY16" fmla="*/ 307326 h 364492"/>
                <a:gd name="connsiteX17" fmla="*/ 895958 w 947122"/>
                <a:gd name="connsiteY17" fmla="*/ 288276 h 364492"/>
                <a:gd name="connsiteX18" fmla="*/ 915008 w 947122"/>
                <a:gd name="connsiteY18" fmla="*/ 231126 h 364492"/>
                <a:gd name="connsiteX19" fmla="*/ 924533 w 947122"/>
                <a:gd name="connsiteY19" fmla="*/ 202551 h 364492"/>
                <a:gd name="connsiteX20" fmla="*/ 686408 w 947122"/>
                <a:gd name="connsiteY20" fmla="*/ 145401 h 364492"/>
                <a:gd name="connsiteX21" fmla="*/ 429233 w 947122"/>
                <a:gd name="connsiteY21" fmla="*/ 126351 h 364492"/>
                <a:gd name="connsiteX22" fmla="*/ 591158 w 947122"/>
                <a:gd name="connsiteY22" fmla="*/ 107301 h 364492"/>
                <a:gd name="connsiteX23" fmla="*/ 476858 w 947122"/>
                <a:gd name="connsiteY23" fmla="*/ 59676 h 364492"/>
                <a:gd name="connsiteX24" fmla="*/ 419708 w 947122"/>
                <a:gd name="connsiteY24" fmla="*/ 21576 h 364492"/>
                <a:gd name="connsiteX25" fmla="*/ 333983 w 947122"/>
                <a:gd name="connsiteY25" fmla="*/ 2526 h 364492"/>
                <a:gd name="connsiteX0" fmla="*/ 352736 w 965875"/>
                <a:gd name="connsiteY0" fmla="*/ 2526 h 364492"/>
                <a:gd name="connsiteX1" fmla="*/ 352736 w 965875"/>
                <a:gd name="connsiteY1" fmla="*/ 2526 h 364492"/>
                <a:gd name="connsiteX2" fmla="*/ 219386 w 965875"/>
                <a:gd name="connsiteY2" fmla="*/ 31101 h 364492"/>
                <a:gd name="connsiteX3" fmla="*/ 162236 w 965875"/>
                <a:gd name="connsiteY3" fmla="*/ 50151 h 364492"/>
                <a:gd name="connsiteX4" fmla="*/ 133661 w 965875"/>
                <a:gd name="connsiteY4" fmla="*/ 59676 h 364492"/>
                <a:gd name="connsiteX5" fmla="*/ 105086 w 965875"/>
                <a:gd name="connsiteY5" fmla="*/ 78726 h 364492"/>
                <a:gd name="connsiteX6" fmla="*/ 66986 w 965875"/>
                <a:gd name="connsiteY6" fmla="*/ 135876 h 364492"/>
                <a:gd name="connsiteX7" fmla="*/ 76511 w 965875"/>
                <a:gd name="connsiteY7" fmla="*/ 173976 h 364492"/>
                <a:gd name="connsiteX8" fmla="*/ 86036 w 965875"/>
                <a:gd name="connsiteY8" fmla="*/ 202551 h 364492"/>
                <a:gd name="connsiteX9" fmla="*/ 311 w 965875"/>
                <a:gd name="connsiteY9" fmla="*/ 202551 h 364492"/>
                <a:gd name="connsiteX10" fmla="*/ 124136 w 965875"/>
                <a:gd name="connsiteY10" fmla="*/ 316851 h 364492"/>
                <a:gd name="connsiteX11" fmla="*/ 19361 w 965875"/>
                <a:gd name="connsiteY11" fmla="*/ 354951 h 364492"/>
                <a:gd name="connsiteX12" fmla="*/ 181286 w 965875"/>
                <a:gd name="connsiteY12" fmla="*/ 364476 h 364492"/>
                <a:gd name="connsiteX13" fmla="*/ 362261 w 965875"/>
                <a:gd name="connsiteY13" fmla="*/ 354951 h 364492"/>
                <a:gd name="connsiteX14" fmla="*/ 495611 w 965875"/>
                <a:gd name="connsiteY14" fmla="*/ 345426 h 364492"/>
                <a:gd name="connsiteX15" fmla="*/ 733736 w 965875"/>
                <a:gd name="connsiteY15" fmla="*/ 326376 h 364492"/>
                <a:gd name="connsiteX16" fmla="*/ 781361 w 965875"/>
                <a:gd name="connsiteY16" fmla="*/ 307326 h 364492"/>
                <a:gd name="connsiteX17" fmla="*/ 914711 w 965875"/>
                <a:gd name="connsiteY17" fmla="*/ 288276 h 364492"/>
                <a:gd name="connsiteX18" fmla="*/ 933761 w 965875"/>
                <a:gd name="connsiteY18" fmla="*/ 231126 h 364492"/>
                <a:gd name="connsiteX19" fmla="*/ 943286 w 965875"/>
                <a:gd name="connsiteY19" fmla="*/ 202551 h 364492"/>
                <a:gd name="connsiteX20" fmla="*/ 705161 w 965875"/>
                <a:gd name="connsiteY20" fmla="*/ 145401 h 364492"/>
                <a:gd name="connsiteX21" fmla="*/ 447986 w 965875"/>
                <a:gd name="connsiteY21" fmla="*/ 126351 h 364492"/>
                <a:gd name="connsiteX22" fmla="*/ 609911 w 965875"/>
                <a:gd name="connsiteY22" fmla="*/ 107301 h 364492"/>
                <a:gd name="connsiteX23" fmla="*/ 495611 w 965875"/>
                <a:gd name="connsiteY23" fmla="*/ 59676 h 364492"/>
                <a:gd name="connsiteX24" fmla="*/ 438461 w 965875"/>
                <a:gd name="connsiteY24" fmla="*/ 21576 h 364492"/>
                <a:gd name="connsiteX25" fmla="*/ 352736 w 965875"/>
                <a:gd name="connsiteY25" fmla="*/ 2526 h 364492"/>
                <a:gd name="connsiteX0" fmla="*/ 360432 w 973571"/>
                <a:gd name="connsiteY0" fmla="*/ 2526 h 364554"/>
                <a:gd name="connsiteX1" fmla="*/ 360432 w 973571"/>
                <a:gd name="connsiteY1" fmla="*/ 2526 h 364554"/>
                <a:gd name="connsiteX2" fmla="*/ 227082 w 973571"/>
                <a:gd name="connsiteY2" fmla="*/ 31101 h 364554"/>
                <a:gd name="connsiteX3" fmla="*/ 169932 w 973571"/>
                <a:gd name="connsiteY3" fmla="*/ 50151 h 364554"/>
                <a:gd name="connsiteX4" fmla="*/ 141357 w 973571"/>
                <a:gd name="connsiteY4" fmla="*/ 59676 h 364554"/>
                <a:gd name="connsiteX5" fmla="*/ 112782 w 973571"/>
                <a:gd name="connsiteY5" fmla="*/ 78726 h 364554"/>
                <a:gd name="connsiteX6" fmla="*/ 74682 w 973571"/>
                <a:gd name="connsiteY6" fmla="*/ 135876 h 364554"/>
                <a:gd name="connsiteX7" fmla="*/ 84207 w 973571"/>
                <a:gd name="connsiteY7" fmla="*/ 173976 h 364554"/>
                <a:gd name="connsiteX8" fmla="*/ 93732 w 973571"/>
                <a:gd name="connsiteY8" fmla="*/ 202551 h 364554"/>
                <a:gd name="connsiteX9" fmla="*/ 8007 w 973571"/>
                <a:gd name="connsiteY9" fmla="*/ 202551 h 364554"/>
                <a:gd name="connsiteX10" fmla="*/ 8007 w 973571"/>
                <a:gd name="connsiteY10" fmla="*/ 297801 h 364554"/>
                <a:gd name="connsiteX11" fmla="*/ 27057 w 973571"/>
                <a:gd name="connsiteY11" fmla="*/ 354951 h 364554"/>
                <a:gd name="connsiteX12" fmla="*/ 188982 w 973571"/>
                <a:gd name="connsiteY12" fmla="*/ 364476 h 364554"/>
                <a:gd name="connsiteX13" fmla="*/ 369957 w 973571"/>
                <a:gd name="connsiteY13" fmla="*/ 354951 h 364554"/>
                <a:gd name="connsiteX14" fmla="*/ 503307 w 973571"/>
                <a:gd name="connsiteY14" fmla="*/ 345426 h 364554"/>
                <a:gd name="connsiteX15" fmla="*/ 741432 w 973571"/>
                <a:gd name="connsiteY15" fmla="*/ 326376 h 364554"/>
                <a:gd name="connsiteX16" fmla="*/ 789057 w 973571"/>
                <a:gd name="connsiteY16" fmla="*/ 307326 h 364554"/>
                <a:gd name="connsiteX17" fmla="*/ 922407 w 973571"/>
                <a:gd name="connsiteY17" fmla="*/ 288276 h 364554"/>
                <a:gd name="connsiteX18" fmla="*/ 941457 w 973571"/>
                <a:gd name="connsiteY18" fmla="*/ 231126 h 364554"/>
                <a:gd name="connsiteX19" fmla="*/ 950982 w 973571"/>
                <a:gd name="connsiteY19" fmla="*/ 202551 h 364554"/>
                <a:gd name="connsiteX20" fmla="*/ 712857 w 973571"/>
                <a:gd name="connsiteY20" fmla="*/ 145401 h 364554"/>
                <a:gd name="connsiteX21" fmla="*/ 455682 w 973571"/>
                <a:gd name="connsiteY21" fmla="*/ 126351 h 364554"/>
                <a:gd name="connsiteX22" fmla="*/ 617607 w 973571"/>
                <a:gd name="connsiteY22" fmla="*/ 107301 h 364554"/>
                <a:gd name="connsiteX23" fmla="*/ 503307 w 973571"/>
                <a:gd name="connsiteY23" fmla="*/ 59676 h 364554"/>
                <a:gd name="connsiteX24" fmla="*/ 446157 w 973571"/>
                <a:gd name="connsiteY24" fmla="*/ 21576 h 364554"/>
                <a:gd name="connsiteX25" fmla="*/ 360432 w 973571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17397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7872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1531"/>
                <a:gd name="connsiteY0" fmla="*/ 2526 h 364554"/>
                <a:gd name="connsiteX1" fmla="*/ 355635 w 961531"/>
                <a:gd name="connsiteY1" fmla="*/ 2526 h 364554"/>
                <a:gd name="connsiteX2" fmla="*/ 222285 w 961531"/>
                <a:gd name="connsiteY2" fmla="*/ 31101 h 364554"/>
                <a:gd name="connsiteX3" fmla="*/ 165135 w 961531"/>
                <a:gd name="connsiteY3" fmla="*/ 50151 h 364554"/>
                <a:gd name="connsiteX4" fmla="*/ 136560 w 961531"/>
                <a:gd name="connsiteY4" fmla="*/ 59676 h 364554"/>
                <a:gd name="connsiteX5" fmla="*/ 107985 w 961531"/>
                <a:gd name="connsiteY5" fmla="*/ 78726 h 364554"/>
                <a:gd name="connsiteX6" fmla="*/ 69885 w 961531"/>
                <a:gd name="connsiteY6" fmla="*/ 135876 h 364554"/>
                <a:gd name="connsiteX7" fmla="*/ 79410 w 961531"/>
                <a:gd name="connsiteY7" fmla="*/ 78726 h 364554"/>
                <a:gd name="connsiteX8" fmla="*/ 12735 w 961531"/>
                <a:gd name="connsiteY8" fmla="*/ 116826 h 364554"/>
                <a:gd name="connsiteX9" fmla="*/ 3210 w 961531"/>
                <a:gd name="connsiteY9" fmla="*/ 202551 h 364554"/>
                <a:gd name="connsiteX10" fmla="*/ 3210 w 961531"/>
                <a:gd name="connsiteY10" fmla="*/ 297801 h 364554"/>
                <a:gd name="connsiteX11" fmla="*/ 22260 w 961531"/>
                <a:gd name="connsiteY11" fmla="*/ 354951 h 364554"/>
                <a:gd name="connsiteX12" fmla="*/ 184185 w 961531"/>
                <a:gd name="connsiteY12" fmla="*/ 364476 h 364554"/>
                <a:gd name="connsiteX13" fmla="*/ 365160 w 961531"/>
                <a:gd name="connsiteY13" fmla="*/ 354951 h 364554"/>
                <a:gd name="connsiteX14" fmla="*/ 498510 w 961531"/>
                <a:gd name="connsiteY14" fmla="*/ 345426 h 364554"/>
                <a:gd name="connsiteX15" fmla="*/ 736635 w 961531"/>
                <a:gd name="connsiteY15" fmla="*/ 326376 h 364554"/>
                <a:gd name="connsiteX16" fmla="*/ 784260 w 961531"/>
                <a:gd name="connsiteY16" fmla="*/ 307326 h 364554"/>
                <a:gd name="connsiteX17" fmla="*/ 917610 w 961531"/>
                <a:gd name="connsiteY17" fmla="*/ 288276 h 364554"/>
                <a:gd name="connsiteX18" fmla="*/ 936660 w 961531"/>
                <a:gd name="connsiteY18" fmla="*/ 231126 h 364554"/>
                <a:gd name="connsiteX19" fmla="*/ 946185 w 961531"/>
                <a:gd name="connsiteY19" fmla="*/ 202551 h 364554"/>
                <a:gd name="connsiteX20" fmla="*/ 708060 w 961531"/>
                <a:gd name="connsiteY20" fmla="*/ 145401 h 364554"/>
                <a:gd name="connsiteX21" fmla="*/ 669960 w 961531"/>
                <a:gd name="connsiteY21" fmla="*/ 110594 h 364554"/>
                <a:gd name="connsiteX22" fmla="*/ 612810 w 961531"/>
                <a:gd name="connsiteY22" fmla="*/ 107301 h 364554"/>
                <a:gd name="connsiteX23" fmla="*/ 498510 w 961531"/>
                <a:gd name="connsiteY23" fmla="*/ 59676 h 364554"/>
                <a:gd name="connsiteX24" fmla="*/ 441360 w 961531"/>
                <a:gd name="connsiteY24" fmla="*/ 21576 h 364554"/>
                <a:gd name="connsiteX25" fmla="*/ 355635 w 961531"/>
                <a:gd name="connsiteY25" fmla="*/ 2526 h 364554"/>
                <a:gd name="connsiteX0" fmla="*/ 355635 w 958739"/>
                <a:gd name="connsiteY0" fmla="*/ 2526 h 364554"/>
                <a:gd name="connsiteX1" fmla="*/ 355635 w 958739"/>
                <a:gd name="connsiteY1" fmla="*/ 2526 h 364554"/>
                <a:gd name="connsiteX2" fmla="*/ 222285 w 958739"/>
                <a:gd name="connsiteY2" fmla="*/ 31101 h 364554"/>
                <a:gd name="connsiteX3" fmla="*/ 165135 w 958739"/>
                <a:gd name="connsiteY3" fmla="*/ 50151 h 364554"/>
                <a:gd name="connsiteX4" fmla="*/ 136560 w 958739"/>
                <a:gd name="connsiteY4" fmla="*/ 59676 h 364554"/>
                <a:gd name="connsiteX5" fmla="*/ 107985 w 958739"/>
                <a:gd name="connsiteY5" fmla="*/ 78726 h 364554"/>
                <a:gd name="connsiteX6" fmla="*/ 69885 w 958739"/>
                <a:gd name="connsiteY6" fmla="*/ 135876 h 364554"/>
                <a:gd name="connsiteX7" fmla="*/ 79410 w 958739"/>
                <a:gd name="connsiteY7" fmla="*/ 78726 h 364554"/>
                <a:gd name="connsiteX8" fmla="*/ 12735 w 958739"/>
                <a:gd name="connsiteY8" fmla="*/ 116826 h 364554"/>
                <a:gd name="connsiteX9" fmla="*/ 3210 w 958739"/>
                <a:gd name="connsiteY9" fmla="*/ 202551 h 364554"/>
                <a:gd name="connsiteX10" fmla="*/ 3210 w 958739"/>
                <a:gd name="connsiteY10" fmla="*/ 297801 h 364554"/>
                <a:gd name="connsiteX11" fmla="*/ 22260 w 958739"/>
                <a:gd name="connsiteY11" fmla="*/ 354951 h 364554"/>
                <a:gd name="connsiteX12" fmla="*/ 184185 w 958739"/>
                <a:gd name="connsiteY12" fmla="*/ 364476 h 364554"/>
                <a:gd name="connsiteX13" fmla="*/ 365160 w 958739"/>
                <a:gd name="connsiteY13" fmla="*/ 354951 h 364554"/>
                <a:gd name="connsiteX14" fmla="*/ 498510 w 958739"/>
                <a:gd name="connsiteY14" fmla="*/ 345426 h 364554"/>
                <a:gd name="connsiteX15" fmla="*/ 736635 w 958739"/>
                <a:gd name="connsiteY15" fmla="*/ 326376 h 364554"/>
                <a:gd name="connsiteX16" fmla="*/ 784260 w 958739"/>
                <a:gd name="connsiteY16" fmla="*/ 307326 h 364554"/>
                <a:gd name="connsiteX17" fmla="*/ 917610 w 958739"/>
                <a:gd name="connsiteY17" fmla="*/ 288276 h 364554"/>
                <a:gd name="connsiteX18" fmla="*/ 936660 w 958739"/>
                <a:gd name="connsiteY18" fmla="*/ 231126 h 364554"/>
                <a:gd name="connsiteX19" fmla="*/ 946185 w 958739"/>
                <a:gd name="connsiteY19" fmla="*/ 202551 h 364554"/>
                <a:gd name="connsiteX20" fmla="*/ 746160 w 958739"/>
                <a:gd name="connsiteY20" fmla="*/ 145401 h 364554"/>
                <a:gd name="connsiteX21" fmla="*/ 669960 w 958739"/>
                <a:gd name="connsiteY21" fmla="*/ 110594 h 364554"/>
                <a:gd name="connsiteX22" fmla="*/ 612810 w 958739"/>
                <a:gd name="connsiteY22" fmla="*/ 107301 h 364554"/>
                <a:gd name="connsiteX23" fmla="*/ 498510 w 958739"/>
                <a:gd name="connsiteY23" fmla="*/ 59676 h 364554"/>
                <a:gd name="connsiteX24" fmla="*/ 441360 w 958739"/>
                <a:gd name="connsiteY24" fmla="*/ 21576 h 364554"/>
                <a:gd name="connsiteX25" fmla="*/ 355635 w 958739"/>
                <a:gd name="connsiteY25" fmla="*/ 2526 h 364554"/>
                <a:gd name="connsiteX0" fmla="*/ 355635 w 939168"/>
                <a:gd name="connsiteY0" fmla="*/ 2526 h 364554"/>
                <a:gd name="connsiteX1" fmla="*/ 355635 w 939168"/>
                <a:gd name="connsiteY1" fmla="*/ 2526 h 364554"/>
                <a:gd name="connsiteX2" fmla="*/ 222285 w 939168"/>
                <a:gd name="connsiteY2" fmla="*/ 31101 h 364554"/>
                <a:gd name="connsiteX3" fmla="*/ 165135 w 939168"/>
                <a:gd name="connsiteY3" fmla="*/ 50151 h 364554"/>
                <a:gd name="connsiteX4" fmla="*/ 136560 w 939168"/>
                <a:gd name="connsiteY4" fmla="*/ 59676 h 364554"/>
                <a:gd name="connsiteX5" fmla="*/ 107985 w 939168"/>
                <a:gd name="connsiteY5" fmla="*/ 78726 h 364554"/>
                <a:gd name="connsiteX6" fmla="*/ 69885 w 939168"/>
                <a:gd name="connsiteY6" fmla="*/ 135876 h 364554"/>
                <a:gd name="connsiteX7" fmla="*/ 79410 w 939168"/>
                <a:gd name="connsiteY7" fmla="*/ 78726 h 364554"/>
                <a:gd name="connsiteX8" fmla="*/ 12735 w 939168"/>
                <a:gd name="connsiteY8" fmla="*/ 116826 h 364554"/>
                <a:gd name="connsiteX9" fmla="*/ 3210 w 939168"/>
                <a:gd name="connsiteY9" fmla="*/ 202551 h 364554"/>
                <a:gd name="connsiteX10" fmla="*/ 3210 w 939168"/>
                <a:gd name="connsiteY10" fmla="*/ 297801 h 364554"/>
                <a:gd name="connsiteX11" fmla="*/ 22260 w 939168"/>
                <a:gd name="connsiteY11" fmla="*/ 354951 h 364554"/>
                <a:gd name="connsiteX12" fmla="*/ 184185 w 939168"/>
                <a:gd name="connsiteY12" fmla="*/ 364476 h 364554"/>
                <a:gd name="connsiteX13" fmla="*/ 365160 w 939168"/>
                <a:gd name="connsiteY13" fmla="*/ 354951 h 364554"/>
                <a:gd name="connsiteX14" fmla="*/ 498510 w 939168"/>
                <a:gd name="connsiteY14" fmla="*/ 345426 h 364554"/>
                <a:gd name="connsiteX15" fmla="*/ 736635 w 939168"/>
                <a:gd name="connsiteY15" fmla="*/ 326376 h 364554"/>
                <a:gd name="connsiteX16" fmla="*/ 784260 w 939168"/>
                <a:gd name="connsiteY16" fmla="*/ 307326 h 364554"/>
                <a:gd name="connsiteX17" fmla="*/ 917610 w 939168"/>
                <a:gd name="connsiteY17" fmla="*/ 288276 h 364554"/>
                <a:gd name="connsiteX18" fmla="*/ 936660 w 939168"/>
                <a:gd name="connsiteY18" fmla="*/ 231126 h 364554"/>
                <a:gd name="connsiteX19" fmla="*/ 917610 w 939168"/>
                <a:gd name="connsiteY19" fmla="*/ 155282 h 364554"/>
                <a:gd name="connsiteX20" fmla="*/ 746160 w 939168"/>
                <a:gd name="connsiteY20" fmla="*/ 145401 h 364554"/>
                <a:gd name="connsiteX21" fmla="*/ 669960 w 939168"/>
                <a:gd name="connsiteY21" fmla="*/ 110594 h 364554"/>
                <a:gd name="connsiteX22" fmla="*/ 612810 w 939168"/>
                <a:gd name="connsiteY22" fmla="*/ 107301 h 364554"/>
                <a:gd name="connsiteX23" fmla="*/ 498510 w 939168"/>
                <a:gd name="connsiteY23" fmla="*/ 59676 h 364554"/>
                <a:gd name="connsiteX24" fmla="*/ 441360 w 939168"/>
                <a:gd name="connsiteY24" fmla="*/ 21576 h 364554"/>
                <a:gd name="connsiteX25" fmla="*/ 355635 w 939168"/>
                <a:gd name="connsiteY25" fmla="*/ 2526 h 36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168" h="364554">
                  <a:moveTo>
                    <a:pt x="355635" y="2526"/>
                  </a:moveTo>
                  <a:lnTo>
                    <a:pt x="355635" y="2526"/>
                  </a:lnTo>
                  <a:cubicBezTo>
                    <a:pt x="333513" y="6950"/>
                    <a:pt x="257041" y="20674"/>
                    <a:pt x="222285" y="31101"/>
                  </a:cubicBezTo>
                  <a:cubicBezTo>
                    <a:pt x="203051" y="36871"/>
                    <a:pt x="184185" y="43801"/>
                    <a:pt x="165135" y="50151"/>
                  </a:cubicBezTo>
                  <a:cubicBezTo>
                    <a:pt x="155610" y="53326"/>
                    <a:pt x="144914" y="54107"/>
                    <a:pt x="136560" y="59676"/>
                  </a:cubicBezTo>
                  <a:lnTo>
                    <a:pt x="107985" y="78726"/>
                  </a:lnTo>
                  <a:cubicBezTo>
                    <a:pt x="95285" y="97776"/>
                    <a:pt x="74647" y="135876"/>
                    <a:pt x="69885" y="135876"/>
                  </a:cubicBezTo>
                  <a:cubicBezTo>
                    <a:pt x="65123" y="135876"/>
                    <a:pt x="88935" y="81901"/>
                    <a:pt x="79410" y="78726"/>
                  </a:cubicBezTo>
                  <a:cubicBezTo>
                    <a:pt x="69885" y="75551"/>
                    <a:pt x="25435" y="96189"/>
                    <a:pt x="12735" y="116826"/>
                  </a:cubicBezTo>
                  <a:cubicBezTo>
                    <a:pt x="35" y="137463"/>
                    <a:pt x="4797" y="172389"/>
                    <a:pt x="3210" y="202551"/>
                  </a:cubicBezTo>
                  <a:cubicBezTo>
                    <a:pt x="1623" y="232713"/>
                    <a:pt x="-3140" y="288276"/>
                    <a:pt x="3210" y="297801"/>
                  </a:cubicBezTo>
                  <a:cubicBezTo>
                    <a:pt x="6385" y="310501"/>
                    <a:pt x="-7902" y="343839"/>
                    <a:pt x="22260" y="354951"/>
                  </a:cubicBezTo>
                  <a:cubicBezTo>
                    <a:pt x="52422" y="366063"/>
                    <a:pt x="127035" y="364476"/>
                    <a:pt x="184185" y="364476"/>
                  </a:cubicBezTo>
                  <a:cubicBezTo>
                    <a:pt x="241335" y="364476"/>
                    <a:pt x="304862" y="358605"/>
                    <a:pt x="365160" y="354951"/>
                  </a:cubicBezTo>
                  <a:cubicBezTo>
                    <a:pt x="409642" y="352255"/>
                    <a:pt x="454045" y="348390"/>
                    <a:pt x="498510" y="345426"/>
                  </a:cubicBezTo>
                  <a:cubicBezTo>
                    <a:pt x="696583" y="332221"/>
                    <a:pt x="590732" y="342587"/>
                    <a:pt x="736635" y="326376"/>
                  </a:cubicBezTo>
                  <a:cubicBezTo>
                    <a:pt x="752510" y="320026"/>
                    <a:pt x="767455" y="310477"/>
                    <a:pt x="784260" y="307326"/>
                  </a:cubicBezTo>
                  <a:cubicBezTo>
                    <a:pt x="975053" y="271552"/>
                    <a:pt x="834001" y="316146"/>
                    <a:pt x="917610" y="288276"/>
                  </a:cubicBezTo>
                  <a:cubicBezTo>
                    <a:pt x="923960" y="269226"/>
                    <a:pt x="936660" y="253292"/>
                    <a:pt x="936660" y="231126"/>
                  </a:cubicBezTo>
                  <a:cubicBezTo>
                    <a:pt x="936660" y="208960"/>
                    <a:pt x="949360" y="169570"/>
                    <a:pt x="917610" y="155282"/>
                  </a:cubicBezTo>
                  <a:cubicBezTo>
                    <a:pt x="885860" y="140995"/>
                    <a:pt x="787435" y="152849"/>
                    <a:pt x="746160" y="145401"/>
                  </a:cubicBezTo>
                  <a:cubicBezTo>
                    <a:pt x="704885" y="137953"/>
                    <a:pt x="697863" y="129196"/>
                    <a:pt x="669960" y="110594"/>
                  </a:cubicBezTo>
                  <a:cubicBezTo>
                    <a:pt x="663610" y="101069"/>
                    <a:pt x="641385" y="115787"/>
                    <a:pt x="612810" y="107301"/>
                  </a:cubicBezTo>
                  <a:cubicBezTo>
                    <a:pt x="584235" y="98815"/>
                    <a:pt x="507490" y="64166"/>
                    <a:pt x="498510" y="59676"/>
                  </a:cubicBezTo>
                  <a:cubicBezTo>
                    <a:pt x="488271" y="54556"/>
                    <a:pt x="450885" y="27926"/>
                    <a:pt x="441360" y="21576"/>
                  </a:cubicBezTo>
                  <a:cubicBezTo>
                    <a:pt x="429590" y="-13734"/>
                    <a:pt x="369922" y="5701"/>
                    <a:pt x="355635" y="2526"/>
                  </a:cubicBezTo>
                  <a:close/>
                </a:path>
              </a:pathLst>
            </a:custGeom>
            <a:gradFill>
              <a:gsLst>
                <a:gs pos="54000">
                  <a:srgbClr val="FCE2CC">
                    <a:alpha val="52000"/>
                  </a:srgbClr>
                </a:gs>
                <a:gs pos="100000">
                  <a:srgbClr val="B74B09">
                    <a:alpha val="2400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228600" y="4800600"/>
              <a:ext cx="838200" cy="314325"/>
            </a:xfrm>
            <a:custGeom>
              <a:avLst/>
              <a:gdLst>
                <a:gd name="connsiteX0" fmla="*/ 286409 w 876959"/>
                <a:gd name="connsiteY0" fmla="*/ 0 h 361966"/>
                <a:gd name="connsiteX1" fmla="*/ 286409 w 876959"/>
                <a:gd name="connsiteY1" fmla="*/ 0 h 361966"/>
                <a:gd name="connsiteX2" fmla="*/ 153059 w 876959"/>
                <a:gd name="connsiteY2" fmla="*/ 28575 h 361966"/>
                <a:gd name="connsiteX3" fmla="*/ 95909 w 876959"/>
                <a:gd name="connsiteY3" fmla="*/ 47625 h 361966"/>
                <a:gd name="connsiteX4" fmla="*/ 67334 w 876959"/>
                <a:gd name="connsiteY4" fmla="*/ 57150 h 361966"/>
                <a:gd name="connsiteX5" fmla="*/ 38759 w 876959"/>
                <a:gd name="connsiteY5" fmla="*/ 76200 h 361966"/>
                <a:gd name="connsiteX6" fmla="*/ 659 w 876959"/>
                <a:gd name="connsiteY6" fmla="*/ 133350 h 361966"/>
                <a:gd name="connsiteX7" fmla="*/ 10184 w 876959"/>
                <a:gd name="connsiteY7" fmla="*/ 171450 h 361966"/>
                <a:gd name="connsiteX8" fmla="*/ 19709 w 876959"/>
                <a:gd name="connsiteY8" fmla="*/ 200025 h 361966"/>
                <a:gd name="connsiteX9" fmla="*/ 38759 w 876959"/>
                <a:gd name="connsiteY9" fmla="*/ 285750 h 361966"/>
                <a:gd name="connsiteX10" fmla="*/ 57809 w 876959"/>
                <a:gd name="connsiteY10" fmla="*/ 314325 h 361966"/>
                <a:gd name="connsiteX11" fmla="*/ 67334 w 876959"/>
                <a:gd name="connsiteY11" fmla="*/ 352425 h 361966"/>
                <a:gd name="connsiteX12" fmla="*/ 114959 w 876959"/>
                <a:gd name="connsiteY12" fmla="*/ 361950 h 361966"/>
                <a:gd name="connsiteX13" fmla="*/ 295934 w 876959"/>
                <a:gd name="connsiteY13" fmla="*/ 352425 h 361966"/>
                <a:gd name="connsiteX14" fmla="*/ 429284 w 876959"/>
                <a:gd name="connsiteY14" fmla="*/ 342900 h 361966"/>
                <a:gd name="connsiteX15" fmla="*/ 667409 w 876959"/>
                <a:gd name="connsiteY15" fmla="*/ 323850 h 361966"/>
                <a:gd name="connsiteX16" fmla="*/ 715034 w 876959"/>
                <a:gd name="connsiteY16" fmla="*/ 304800 h 361966"/>
                <a:gd name="connsiteX17" fmla="*/ 848384 w 876959"/>
                <a:gd name="connsiteY17" fmla="*/ 285750 h 361966"/>
                <a:gd name="connsiteX18" fmla="*/ 867434 w 876959"/>
                <a:gd name="connsiteY18" fmla="*/ 228600 h 361966"/>
                <a:gd name="connsiteX19" fmla="*/ 876959 w 876959"/>
                <a:gd name="connsiteY19" fmla="*/ 200025 h 361966"/>
                <a:gd name="connsiteX20" fmla="*/ 467384 w 876959"/>
                <a:gd name="connsiteY20" fmla="*/ 161925 h 361966"/>
                <a:gd name="connsiteX21" fmla="*/ 381659 w 876959"/>
                <a:gd name="connsiteY21" fmla="*/ 123825 h 361966"/>
                <a:gd name="connsiteX22" fmla="*/ 362609 w 876959"/>
                <a:gd name="connsiteY22" fmla="*/ 95250 h 361966"/>
                <a:gd name="connsiteX23" fmla="*/ 334034 w 876959"/>
                <a:gd name="connsiteY23" fmla="*/ 85725 h 361966"/>
                <a:gd name="connsiteX24" fmla="*/ 305459 w 876959"/>
                <a:gd name="connsiteY24" fmla="*/ 66675 h 361966"/>
                <a:gd name="connsiteX25" fmla="*/ 286409 w 876959"/>
                <a:gd name="connsiteY25" fmla="*/ 0 h 361966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334034 w 876959"/>
                <a:gd name="connsiteY23" fmla="*/ 88251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362609 w 876959"/>
                <a:gd name="connsiteY22" fmla="*/ 97776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76959"/>
                <a:gd name="connsiteY0" fmla="*/ 2526 h 364492"/>
                <a:gd name="connsiteX1" fmla="*/ 286409 w 876959"/>
                <a:gd name="connsiteY1" fmla="*/ 2526 h 364492"/>
                <a:gd name="connsiteX2" fmla="*/ 153059 w 876959"/>
                <a:gd name="connsiteY2" fmla="*/ 31101 h 364492"/>
                <a:gd name="connsiteX3" fmla="*/ 95909 w 876959"/>
                <a:gd name="connsiteY3" fmla="*/ 50151 h 364492"/>
                <a:gd name="connsiteX4" fmla="*/ 67334 w 876959"/>
                <a:gd name="connsiteY4" fmla="*/ 59676 h 364492"/>
                <a:gd name="connsiteX5" fmla="*/ 38759 w 876959"/>
                <a:gd name="connsiteY5" fmla="*/ 78726 h 364492"/>
                <a:gd name="connsiteX6" fmla="*/ 659 w 876959"/>
                <a:gd name="connsiteY6" fmla="*/ 135876 h 364492"/>
                <a:gd name="connsiteX7" fmla="*/ 10184 w 876959"/>
                <a:gd name="connsiteY7" fmla="*/ 173976 h 364492"/>
                <a:gd name="connsiteX8" fmla="*/ 19709 w 876959"/>
                <a:gd name="connsiteY8" fmla="*/ 202551 h 364492"/>
                <a:gd name="connsiteX9" fmla="*/ 38759 w 876959"/>
                <a:gd name="connsiteY9" fmla="*/ 288276 h 364492"/>
                <a:gd name="connsiteX10" fmla="*/ 57809 w 876959"/>
                <a:gd name="connsiteY10" fmla="*/ 316851 h 364492"/>
                <a:gd name="connsiteX11" fmla="*/ 67334 w 876959"/>
                <a:gd name="connsiteY11" fmla="*/ 354951 h 364492"/>
                <a:gd name="connsiteX12" fmla="*/ 114959 w 876959"/>
                <a:gd name="connsiteY12" fmla="*/ 364476 h 364492"/>
                <a:gd name="connsiteX13" fmla="*/ 295934 w 876959"/>
                <a:gd name="connsiteY13" fmla="*/ 354951 h 364492"/>
                <a:gd name="connsiteX14" fmla="*/ 429284 w 876959"/>
                <a:gd name="connsiteY14" fmla="*/ 345426 h 364492"/>
                <a:gd name="connsiteX15" fmla="*/ 667409 w 876959"/>
                <a:gd name="connsiteY15" fmla="*/ 326376 h 364492"/>
                <a:gd name="connsiteX16" fmla="*/ 715034 w 876959"/>
                <a:gd name="connsiteY16" fmla="*/ 307326 h 364492"/>
                <a:gd name="connsiteX17" fmla="*/ 848384 w 876959"/>
                <a:gd name="connsiteY17" fmla="*/ 288276 h 364492"/>
                <a:gd name="connsiteX18" fmla="*/ 867434 w 876959"/>
                <a:gd name="connsiteY18" fmla="*/ 231126 h 364492"/>
                <a:gd name="connsiteX19" fmla="*/ 876959 w 876959"/>
                <a:gd name="connsiteY19" fmla="*/ 202551 h 364492"/>
                <a:gd name="connsiteX20" fmla="*/ 467384 w 876959"/>
                <a:gd name="connsiteY20" fmla="*/ 164451 h 364492"/>
                <a:gd name="connsiteX21" fmla="*/ 381659 w 876959"/>
                <a:gd name="connsiteY21" fmla="*/ 126351 h 364492"/>
                <a:gd name="connsiteX22" fmla="*/ 543584 w 876959"/>
                <a:gd name="connsiteY22" fmla="*/ 107301 h 364492"/>
                <a:gd name="connsiteX23" fmla="*/ 429284 w 876959"/>
                <a:gd name="connsiteY23" fmla="*/ 59676 h 364492"/>
                <a:gd name="connsiteX24" fmla="*/ 372134 w 876959"/>
                <a:gd name="connsiteY24" fmla="*/ 21576 h 364492"/>
                <a:gd name="connsiteX25" fmla="*/ 286409 w 876959"/>
                <a:gd name="connsiteY25" fmla="*/ 2526 h 364492"/>
                <a:gd name="connsiteX0" fmla="*/ 286409 w 899548"/>
                <a:gd name="connsiteY0" fmla="*/ 2526 h 364492"/>
                <a:gd name="connsiteX1" fmla="*/ 286409 w 899548"/>
                <a:gd name="connsiteY1" fmla="*/ 2526 h 364492"/>
                <a:gd name="connsiteX2" fmla="*/ 153059 w 899548"/>
                <a:gd name="connsiteY2" fmla="*/ 31101 h 364492"/>
                <a:gd name="connsiteX3" fmla="*/ 95909 w 899548"/>
                <a:gd name="connsiteY3" fmla="*/ 50151 h 364492"/>
                <a:gd name="connsiteX4" fmla="*/ 67334 w 899548"/>
                <a:gd name="connsiteY4" fmla="*/ 59676 h 364492"/>
                <a:gd name="connsiteX5" fmla="*/ 38759 w 899548"/>
                <a:gd name="connsiteY5" fmla="*/ 78726 h 364492"/>
                <a:gd name="connsiteX6" fmla="*/ 659 w 899548"/>
                <a:gd name="connsiteY6" fmla="*/ 135876 h 364492"/>
                <a:gd name="connsiteX7" fmla="*/ 10184 w 899548"/>
                <a:gd name="connsiteY7" fmla="*/ 173976 h 364492"/>
                <a:gd name="connsiteX8" fmla="*/ 19709 w 899548"/>
                <a:gd name="connsiteY8" fmla="*/ 202551 h 364492"/>
                <a:gd name="connsiteX9" fmla="*/ 38759 w 899548"/>
                <a:gd name="connsiteY9" fmla="*/ 288276 h 364492"/>
                <a:gd name="connsiteX10" fmla="*/ 57809 w 899548"/>
                <a:gd name="connsiteY10" fmla="*/ 316851 h 364492"/>
                <a:gd name="connsiteX11" fmla="*/ 67334 w 899548"/>
                <a:gd name="connsiteY11" fmla="*/ 354951 h 364492"/>
                <a:gd name="connsiteX12" fmla="*/ 114959 w 899548"/>
                <a:gd name="connsiteY12" fmla="*/ 364476 h 364492"/>
                <a:gd name="connsiteX13" fmla="*/ 295934 w 899548"/>
                <a:gd name="connsiteY13" fmla="*/ 354951 h 364492"/>
                <a:gd name="connsiteX14" fmla="*/ 429284 w 899548"/>
                <a:gd name="connsiteY14" fmla="*/ 345426 h 364492"/>
                <a:gd name="connsiteX15" fmla="*/ 667409 w 899548"/>
                <a:gd name="connsiteY15" fmla="*/ 326376 h 364492"/>
                <a:gd name="connsiteX16" fmla="*/ 715034 w 899548"/>
                <a:gd name="connsiteY16" fmla="*/ 307326 h 364492"/>
                <a:gd name="connsiteX17" fmla="*/ 848384 w 899548"/>
                <a:gd name="connsiteY17" fmla="*/ 288276 h 364492"/>
                <a:gd name="connsiteX18" fmla="*/ 867434 w 899548"/>
                <a:gd name="connsiteY18" fmla="*/ 231126 h 364492"/>
                <a:gd name="connsiteX19" fmla="*/ 876959 w 899548"/>
                <a:gd name="connsiteY19" fmla="*/ 202551 h 364492"/>
                <a:gd name="connsiteX20" fmla="*/ 638834 w 899548"/>
                <a:gd name="connsiteY20" fmla="*/ 145401 h 364492"/>
                <a:gd name="connsiteX21" fmla="*/ 381659 w 899548"/>
                <a:gd name="connsiteY21" fmla="*/ 126351 h 364492"/>
                <a:gd name="connsiteX22" fmla="*/ 543584 w 899548"/>
                <a:gd name="connsiteY22" fmla="*/ 107301 h 364492"/>
                <a:gd name="connsiteX23" fmla="*/ 429284 w 899548"/>
                <a:gd name="connsiteY23" fmla="*/ 59676 h 364492"/>
                <a:gd name="connsiteX24" fmla="*/ 372134 w 899548"/>
                <a:gd name="connsiteY24" fmla="*/ 21576 h 364492"/>
                <a:gd name="connsiteX25" fmla="*/ 286409 w 899548"/>
                <a:gd name="connsiteY25" fmla="*/ 2526 h 364492"/>
                <a:gd name="connsiteX0" fmla="*/ 333983 w 947122"/>
                <a:gd name="connsiteY0" fmla="*/ 2526 h 364492"/>
                <a:gd name="connsiteX1" fmla="*/ 333983 w 947122"/>
                <a:gd name="connsiteY1" fmla="*/ 2526 h 364492"/>
                <a:gd name="connsiteX2" fmla="*/ 200633 w 947122"/>
                <a:gd name="connsiteY2" fmla="*/ 31101 h 364492"/>
                <a:gd name="connsiteX3" fmla="*/ 143483 w 947122"/>
                <a:gd name="connsiteY3" fmla="*/ 50151 h 364492"/>
                <a:gd name="connsiteX4" fmla="*/ 114908 w 947122"/>
                <a:gd name="connsiteY4" fmla="*/ 59676 h 364492"/>
                <a:gd name="connsiteX5" fmla="*/ 86333 w 947122"/>
                <a:gd name="connsiteY5" fmla="*/ 78726 h 364492"/>
                <a:gd name="connsiteX6" fmla="*/ 48233 w 947122"/>
                <a:gd name="connsiteY6" fmla="*/ 135876 h 364492"/>
                <a:gd name="connsiteX7" fmla="*/ 57758 w 947122"/>
                <a:gd name="connsiteY7" fmla="*/ 173976 h 364492"/>
                <a:gd name="connsiteX8" fmla="*/ 67283 w 947122"/>
                <a:gd name="connsiteY8" fmla="*/ 202551 h 364492"/>
                <a:gd name="connsiteX9" fmla="*/ 86333 w 947122"/>
                <a:gd name="connsiteY9" fmla="*/ 288276 h 364492"/>
                <a:gd name="connsiteX10" fmla="*/ 105383 w 947122"/>
                <a:gd name="connsiteY10" fmla="*/ 316851 h 364492"/>
                <a:gd name="connsiteX11" fmla="*/ 608 w 947122"/>
                <a:gd name="connsiteY11" fmla="*/ 354951 h 364492"/>
                <a:gd name="connsiteX12" fmla="*/ 162533 w 947122"/>
                <a:gd name="connsiteY12" fmla="*/ 364476 h 364492"/>
                <a:gd name="connsiteX13" fmla="*/ 343508 w 947122"/>
                <a:gd name="connsiteY13" fmla="*/ 354951 h 364492"/>
                <a:gd name="connsiteX14" fmla="*/ 476858 w 947122"/>
                <a:gd name="connsiteY14" fmla="*/ 345426 h 364492"/>
                <a:gd name="connsiteX15" fmla="*/ 714983 w 947122"/>
                <a:gd name="connsiteY15" fmla="*/ 326376 h 364492"/>
                <a:gd name="connsiteX16" fmla="*/ 762608 w 947122"/>
                <a:gd name="connsiteY16" fmla="*/ 307326 h 364492"/>
                <a:gd name="connsiteX17" fmla="*/ 895958 w 947122"/>
                <a:gd name="connsiteY17" fmla="*/ 288276 h 364492"/>
                <a:gd name="connsiteX18" fmla="*/ 915008 w 947122"/>
                <a:gd name="connsiteY18" fmla="*/ 231126 h 364492"/>
                <a:gd name="connsiteX19" fmla="*/ 924533 w 947122"/>
                <a:gd name="connsiteY19" fmla="*/ 202551 h 364492"/>
                <a:gd name="connsiteX20" fmla="*/ 686408 w 947122"/>
                <a:gd name="connsiteY20" fmla="*/ 145401 h 364492"/>
                <a:gd name="connsiteX21" fmla="*/ 429233 w 947122"/>
                <a:gd name="connsiteY21" fmla="*/ 126351 h 364492"/>
                <a:gd name="connsiteX22" fmla="*/ 591158 w 947122"/>
                <a:gd name="connsiteY22" fmla="*/ 107301 h 364492"/>
                <a:gd name="connsiteX23" fmla="*/ 476858 w 947122"/>
                <a:gd name="connsiteY23" fmla="*/ 59676 h 364492"/>
                <a:gd name="connsiteX24" fmla="*/ 419708 w 947122"/>
                <a:gd name="connsiteY24" fmla="*/ 21576 h 364492"/>
                <a:gd name="connsiteX25" fmla="*/ 333983 w 947122"/>
                <a:gd name="connsiteY25" fmla="*/ 2526 h 364492"/>
                <a:gd name="connsiteX0" fmla="*/ 352736 w 965875"/>
                <a:gd name="connsiteY0" fmla="*/ 2526 h 364492"/>
                <a:gd name="connsiteX1" fmla="*/ 352736 w 965875"/>
                <a:gd name="connsiteY1" fmla="*/ 2526 h 364492"/>
                <a:gd name="connsiteX2" fmla="*/ 219386 w 965875"/>
                <a:gd name="connsiteY2" fmla="*/ 31101 h 364492"/>
                <a:gd name="connsiteX3" fmla="*/ 162236 w 965875"/>
                <a:gd name="connsiteY3" fmla="*/ 50151 h 364492"/>
                <a:gd name="connsiteX4" fmla="*/ 133661 w 965875"/>
                <a:gd name="connsiteY4" fmla="*/ 59676 h 364492"/>
                <a:gd name="connsiteX5" fmla="*/ 105086 w 965875"/>
                <a:gd name="connsiteY5" fmla="*/ 78726 h 364492"/>
                <a:gd name="connsiteX6" fmla="*/ 66986 w 965875"/>
                <a:gd name="connsiteY6" fmla="*/ 135876 h 364492"/>
                <a:gd name="connsiteX7" fmla="*/ 76511 w 965875"/>
                <a:gd name="connsiteY7" fmla="*/ 173976 h 364492"/>
                <a:gd name="connsiteX8" fmla="*/ 86036 w 965875"/>
                <a:gd name="connsiteY8" fmla="*/ 202551 h 364492"/>
                <a:gd name="connsiteX9" fmla="*/ 311 w 965875"/>
                <a:gd name="connsiteY9" fmla="*/ 202551 h 364492"/>
                <a:gd name="connsiteX10" fmla="*/ 124136 w 965875"/>
                <a:gd name="connsiteY10" fmla="*/ 316851 h 364492"/>
                <a:gd name="connsiteX11" fmla="*/ 19361 w 965875"/>
                <a:gd name="connsiteY11" fmla="*/ 354951 h 364492"/>
                <a:gd name="connsiteX12" fmla="*/ 181286 w 965875"/>
                <a:gd name="connsiteY12" fmla="*/ 364476 h 364492"/>
                <a:gd name="connsiteX13" fmla="*/ 362261 w 965875"/>
                <a:gd name="connsiteY13" fmla="*/ 354951 h 364492"/>
                <a:gd name="connsiteX14" fmla="*/ 495611 w 965875"/>
                <a:gd name="connsiteY14" fmla="*/ 345426 h 364492"/>
                <a:gd name="connsiteX15" fmla="*/ 733736 w 965875"/>
                <a:gd name="connsiteY15" fmla="*/ 326376 h 364492"/>
                <a:gd name="connsiteX16" fmla="*/ 781361 w 965875"/>
                <a:gd name="connsiteY16" fmla="*/ 307326 h 364492"/>
                <a:gd name="connsiteX17" fmla="*/ 914711 w 965875"/>
                <a:gd name="connsiteY17" fmla="*/ 288276 h 364492"/>
                <a:gd name="connsiteX18" fmla="*/ 933761 w 965875"/>
                <a:gd name="connsiteY18" fmla="*/ 231126 h 364492"/>
                <a:gd name="connsiteX19" fmla="*/ 943286 w 965875"/>
                <a:gd name="connsiteY19" fmla="*/ 202551 h 364492"/>
                <a:gd name="connsiteX20" fmla="*/ 705161 w 965875"/>
                <a:gd name="connsiteY20" fmla="*/ 145401 h 364492"/>
                <a:gd name="connsiteX21" fmla="*/ 447986 w 965875"/>
                <a:gd name="connsiteY21" fmla="*/ 126351 h 364492"/>
                <a:gd name="connsiteX22" fmla="*/ 609911 w 965875"/>
                <a:gd name="connsiteY22" fmla="*/ 107301 h 364492"/>
                <a:gd name="connsiteX23" fmla="*/ 495611 w 965875"/>
                <a:gd name="connsiteY23" fmla="*/ 59676 h 364492"/>
                <a:gd name="connsiteX24" fmla="*/ 438461 w 965875"/>
                <a:gd name="connsiteY24" fmla="*/ 21576 h 364492"/>
                <a:gd name="connsiteX25" fmla="*/ 352736 w 965875"/>
                <a:gd name="connsiteY25" fmla="*/ 2526 h 364492"/>
                <a:gd name="connsiteX0" fmla="*/ 360432 w 973571"/>
                <a:gd name="connsiteY0" fmla="*/ 2526 h 364554"/>
                <a:gd name="connsiteX1" fmla="*/ 360432 w 973571"/>
                <a:gd name="connsiteY1" fmla="*/ 2526 h 364554"/>
                <a:gd name="connsiteX2" fmla="*/ 227082 w 973571"/>
                <a:gd name="connsiteY2" fmla="*/ 31101 h 364554"/>
                <a:gd name="connsiteX3" fmla="*/ 169932 w 973571"/>
                <a:gd name="connsiteY3" fmla="*/ 50151 h 364554"/>
                <a:gd name="connsiteX4" fmla="*/ 141357 w 973571"/>
                <a:gd name="connsiteY4" fmla="*/ 59676 h 364554"/>
                <a:gd name="connsiteX5" fmla="*/ 112782 w 973571"/>
                <a:gd name="connsiteY5" fmla="*/ 78726 h 364554"/>
                <a:gd name="connsiteX6" fmla="*/ 74682 w 973571"/>
                <a:gd name="connsiteY6" fmla="*/ 135876 h 364554"/>
                <a:gd name="connsiteX7" fmla="*/ 84207 w 973571"/>
                <a:gd name="connsiteY7" fmla="*/ 173976 h 364554"/>
                <a:gd name="connsiteX8" fmla="*/ 93732 w 973571"/>
                <a:gd name="connsiteY8" fmla="*/ 202551 h 364554"/>
                <a:gd name="connsiteX9" fmla="*/ 8007 w 973571"/>
                <a:gd name="connsiteY9" fmla="*/ 202551 h 364554"/>
                <a:gd name="connsiteX10" fmla="*/ 8007 w 973571"/>
                <a:gd name="connsiteY10" fmla="*/ 297801 h 364554"/>
                <a:gd name="connsiteX11" fmla="*/ 27057 w 973571"/>
                <a:gd name="connsiteY11" fmla="*/ 354951 h 364554"/>
                <a:gd name="connsiteX12" fmla="*/ 188982 w 973571"/>
                <a:gd name="connsiteY12" fmla="*/ 364476 h 364554"/>
                <a:gd name="connsiteX13" fmla="*/ 369957 w 973571"/>
                <a:gd name="connsiteY13" fmla="*/ 354951 h 364554"/>
                <a:gd name="connsiteX14" fmla="*/ 503307 w 973571"/>
                <a:gd name="connsiteY14" fmla="*/ 345426 h 364554"/>
                <a:gd name="connsiteX15" fmla="*/ 741432 w 973571"/>
                <a:gd name="connsiteY15" fmla="*/ 326376 h 364554"/>
                <a:gd name="connsiteX16" fmla="*/ 789057 w 973571"/>
                <a:gd name="connsiteY16" fmla="*/ 307326 h 364554"/>
                <a:gd name="connsiteX17" fmla="*/ 922407 w 973571"/>
                <a:gd name="connsiteY17" fmla="*/ 288276 h 364554"/>
                <a:gd name="connsiteX18" fmla="*/ 941457 w 973571"/>
                <a:gd name="connsiteY18" fmla="*/ 231126 h 364554"/>
                <a:gd name="connsiteX19" fmla="*/ 950982 w 973571"/>
                <a:gd name="connsiteY19" fmla="*/ 202551 h 364554"/>
                <a:gd name="connsiteX20" fmla="*/ 712857 w 973571"/>
                <a:gd name="connsiteY20" fmla="*/ 145401 h 364554"/>
                <a:gd name="connsiteX21" fmla="*/ 455682 w 973571"/>
                <a:gd name="connsiteY21" fmla="*/ 126351 h 364554"/>
                <a:gd name="connsiteX22" fmla="*/ 617607 w 973571"/>
                <a:gd name="connsiteY22" fmla="*/ 107301 h 364554"/>
                <a:gd name="connsiteX23" fmla="*/ 503307 w 973571"/>
                <a:gd name="connsiteY23" fmla="*/ 59676 h 364554"/>
                <a:gd name="connsiteX24" fmla="*/ 446157 w 973571"/>
                <a:gd name="connsiteY24" fmla="*/ 21576 h 364554"/>
                <a:gd name="connsiteX25" fmla="*/ 360432 w 973571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17397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8774"/>
                <a:gd name="connsiteY0" fmla="*/ 2526 h 364554"/>
                <a:gd name="connsiteX1" fmla="*/ 355635 w 968774"/>
                <a:gd name="connsiteY1" fmla="*/ 2526 h 364554"/>
                <a:gd name="connsiteX2" fmla="*/ 222285 w 968774"/>
                <a:gd name="connsiteY2" fmla="*/ 31101 h 364554"/>
                <a:gd name="connsiteX3" fmla="*/ 165135 w 968774"/>
                <a:gd name="connsiteY3" fmla="*/ 50151 h 364554"/>
                <a:gd name="connsiteX4" fmla="*/ 136560 w 968774"/>
                <a:gd name="connsiteY4" fmla="*/ 59676 h 364554"/>
                <a:gd name="connsiteX5" fmla="*/ 107985 w 968774"/>
                <a:gd name="connsiteY5" fmla="*/ 78726 h 364554"/>
                <a:gd name="connsiteX6" fmla="*/ 69885 w 968774"/>
                <a:gd name="connsiteY6" fmla="*/ 135876 h 364554"/>
                <a:gd name="connsiteX7" fmla="*/ 79410 w 968774"/>
                <a:gd name="connsiteY7" fmla="*/ 78726 h 364554"/>
                <a:gd name="connsiteX8" fmla="*/ 12735 w 968774"/>
                <a:gd name="connsiteY8" fmla="*/ 116826 h 364554"/>
                <a:gd name="connsiteX9" fmla="*/ 3210 w 968774"/>
                <a:gd name="connsiteY9" fmla="*/ 202551 h 364554"/>
                <a:gd name="connsiteX10" fmla="*/ 3210 w 968774"/>
                <a:gd name="connsiteY10" fmla="*/ 297801 h 364554"/>
                <a:gd name="connsiteX11" fmla="*/ 22260 w 968774"/>
                <a:gd name="connsiteY11" fmla="*/ 354951 h 364554"/>
                <a:gd name="connsiteX12" fmla="*/ 184185 w 968774"/>
                <a:gd name="connsiteY12" fmla="*/ 364476 h 364554"/>
                <a:gd name="connsiteX13" fmla="*/ 365160 w 968774"/>
                <a:gd name="connsiteY13" fmla="*/ 354951 h 364554"/>
                <a:gd name="connsiteX14" fmla="*/ 498510 w 968774"/>
                <a:gd name="connsiteY14" fmla="*/ 345426 h 364554"/>
                <a:gd name="connsiteX15" fmla="*/ 736635 w 968774"/>
                <a:gd name="connsiteY15" fmla="*/ 326376 h 364554"/>
                <a:gd name="connsiteX16" fmla="*/ 784260 w 968774"/>
                <a:gd name="connsiteY16" fmla="*/ 307326 h 364554"/>
                <a:gd name="connsiteX17" fmla="*/ 917610 w 968774"/>
                <a:gd name="connsiteY17" fmla="*/ 288276 h 364554"/>
                <a:gd name="connsiteX18" fmla="*/ 936660 w 968774"/>
                <a:gd name="connsiteY18" fmla="*/ 231126 h 364554"/>
                <a:gd name="connsiteX19" fmla="*/ 946185 w 968774"/>
                <a:gd name="connsiteY19" fmla="*/ 202551 h 364554"/>
                <a:gd name="connsiteX20" fmla="*/ 708060 w 968774"/>
                <a:gd name="connsiteY20" fmla="*/ 145401 h 364554"/>
                <a:gd name="connsiteX21" fmla="*/ 450885 w 968774"/>
                <a:gd name="connsiteY21" fmla="*/ 126351 h 364554"/>
                <a:gd name="connsiteX22" fmla="*/ 612810 w 968774"/>
                <a:gd name="connsiteY22" fmla="*/ 107301 h 364554"/>
                <a:gd name="connsiteX23" fmla="*/ 498510 w 968774"/>
                <a:gd name="connsiteY23" fmla="*/ 59676 h 364554"/>
                <a:gd name="connsiteX24" fmla="*/ 441360 w 968774"/>
                <a:gd name="connsiteY24" fmla="*/ 21576 h 364554"/>
                <a:gd name="connsiteX25" fmla="*/ 355635 w 968774"/>
                <a:gd name="connsiteY25" fmla="*/ 2526 h 364554"/>
                <a:gd name="connsiteX0" fmla="*/ 355635 w 961531"/>
                <a:gd name="connsiteY0" fmla="*/ 2526 h 364554"/>
                <a:gd name="connsiteX1" fmla="*/ 355635 w 961531"/>
                <a:gd name="connsiteY1" fmla="*/ 2526 h 364554"/>
                <a:gd name="connsiteX2" fmla="*/ 222285 w 961531"/>
                <a:gd name="connsiteY2" fmla="*/ 31101 h 364554"/>
                <a:gd name="connsiteX3" fmla="*/ 165135 w 961531"/>
                <a:gd name="connsiteY3" fmla="*/ 50151 h 364554"/>
                <a:gd name="connsiteX4" fmla="*/ 136560 w 961531"/>
                <a:gd name="connsiteY4" fmla="*/ 59676 h 364554"/>
                <a:gd name="connsiteX5" fmla="*/ 107985 w 961531"/>
                <a:gd name="connsiteY5" fmla="*/ 78726 h 364554"/>
                <a:gd name="connsiteX6" fmla="*/ 69885 w 961531"/>
                <a:gd name="connsiteY6" fmla="*/ 135876 h 364554"/>
                <a:gd name="connsiteX7" fmla="*/ 79410 w 961531"/>
                <a:gd name="connsiteY7" fmla="*/ 78726 h 364554"/>
                <a:gd name="connsiteX8" fmla="*/ 12735 w 961531"/>
                <a:gd name="connsiteY8" fmla="*/ 116826 h 364554"/>
                <a:gd name="connsiteX9" fmla="*/ 3210 w 961531"/>
                <a:gd name="connsiteY9" fmla="*/ 202551 h 364554"/>
                <a:gd name="connsiteX10" fmla="*/ 3210 w 961531"/>
                <a:gd name="connsiteY10" fmla="*/ 297801 h 364554"/>
                <a:gd name="connsiteX11" fmla="*/ 22260 w 961531"/>
                <a:gd name="connsiteY11" fmla="*/ 354951 h 364554"/>
                <a:gd name="connsiteX12" fmla="*/ 184185 w 961531"/>
                <a:gd name="connsiteY12" fmla="*/ 364476 h 364554"/>
                <a:gd name="connsiteX13" fmla="*/ 365160 w 961531"/>
                <a:gd name="connsiteY13" fmla="*/ 354951 h 364554"/>
                <a:gd name="connsiteX14" fmla="*/ 498510 w 961531"/>
                <a:gd name="connsiteY14" fmla="*/ 345426 h 364554"/>
                <a:gd name="connsiteX15" fmla="*/ 736635 w 961531"/>
                <a:gd name="connsiteY15" fmla="*/ 326376 h 364554"/>
                <a:gd name="connsiteX16" fmla="*/ 784260 w 961531"/>
                <a:gd name="connsiteY16" fmla="*/ 307326 h 364554"/>
                <a:gd name="connsiteX17" fmla="*/ 917610 w 961531"/>
                <a:gd name="connsiteY17" fmla="*/ 288276 h 364554"/>
                <a:gd name="connsiteX18" fmla="*/ 936660 w 961531"/>
                <a:gd name="connsiteY18" fmla="*/ 231126 h 364554"/>
                <a:gd name="connsiteX19" fmla="*/ 946185 w 961531"/>
                <a:gd name="connsiteY19" fmla="*/ 202551 h 364554"/>
                <a:gd name="connsiteX20" fmla="*/ 708060 w 961531"/>
                <a:gd name="connsiteY20" fmla="*/ 145401 h 364554"/>
                <a:gd name="connsiteX21" fmla="*/ 669960 w 961531"/>
                <a:gd name="connsiteY21" fmla="*/ 110594 h 364554"/>
                <a:gd name="connsiteX22" fmla="*/ 612810 w 961531"/>
                <a:gd name="connsiteY22" fmla="*/ 107301 h 364554"/>
                <a:gd name="connsiteX23" fmla="*/ 498510 w 961531"/>
                <a:gd name="connsiteY23" fmla="*/ 59676 h 364554"/>
                <a:gd name="connsiteX24" fmla="*/ 441360 w 961531"/>
                <a:gd name="connsiteY24" fmla="*/ 21576 h 364554"/>
                <a:gd name="connsiteX25" fmla="*/ 355635 w 961531"/>
                <a:gd name="connsiteY25" fmla="*/ 2526 h 364554"/>
                <a:gd name="connsiteX0" fmla="*/ 355635 w 958739"/>
                <a:gd name="connsiteY0" fmla="*/ 2526 h 364554"/>
                <a:gd name="connsiteX1" fmla="*/ 355635 w 958739"/>
                <a:gd name="connsiteY1" fmla="*/ 2526 h 364554"/>
                <a:gd name="connsiteX2" fmla="*/ 222285 w 958739"/>
                <a:gd name="connsiteY2" fmla="*/ 31101 h 364554"/>
                <a:gd name="connsiteX3" fmla="*/ 165135 w 958739"/>
                <a:gd name="connsiteY3" fmla="*/ 50151 h 364554"/>
                <a:gd name="connsiteX4" fmla="*/ 136560 w 958739"/>
                <a:gd name="connsiteY4" fmla="*/ 59676 h 364554"/>
                <a:gd name="connsiteX5" fmla="*/ 107985 w 958739"/>
                <a:gd name="connsiteY5" fmla="*/ 78726 h 364554"/>
                <a:gd name="connsiteX6" fmla="*/ 69885 w 958739"/>
                <a:gd name="connsiteY6" fmla="*/ 135876 h 364554"/>
                <a:gd name="connsiteX7" fmla="*/ 79410 w 958739"/>
                <a:gd name="connsiteY7" fmla="*/ 78726 h 364554"/>
                <a:gd name="connsiteX8" fmla="*/ 12735 w 958739"/>
                <a:gd name="connsiteY8" fmla="*/ 116826 h 364554"/>
                <a:gd name="connsiteX9" fmla="*/ 3210 w 958739"/>
                <a:gd name="connsiteY9" fmla="*/ 202551 h 364554"/>
                <a:gd name="connsiteX10" fmla="*/ 3210 w 958739"/>
                <a:gd name="connsiteY10" fmla="*/ 297801 h 364554"/>
                <a:gd name="connsiteX11" fmla="*/ 22260 w 958739"/>
                <a:gd name="connsiteY11" fmla="*/ 354951 h 364554"/>
                <a:gd name="connsiteX12" fmla="*/ 184185 w 958739"/>
                <a:gd name="connsiteY12" fmla="*/ 364476 h 364554"/>
                <a:gd name="connsiteX13" fmla="*/ 365160 w 958739"/>
                <a:gd name="connsiteY13" fmla="*/ 354951 h 364554"/>
                <a:gd name="connsiteX14" fmla="*/ 498510 w 958739"/>
                <a:gd name="connsiteY14" fmla="*/ 345426 h 364554"/>
                <a:gd name="connsiteX15" fmla="*/ 736635 w 958739"/>
                <a:gd name="connsiteY15" fmla="*/ 326376 h 364554"/>
                <a:gd name="connsiteX16" fmla="*/ 784260 w 958739"/>
                <a:gd name="connsiteY16" fmla="*/ 307326 h 364554"/>
                <a:gd name="connsiteX17" fmla="*/ 917610 w 958739"/>
                <a:gd name="connsiteY17" fmla="*/ 288276 h 364554"/>
                <a:gd name="connsiteX18" fmla="*/ 936660 w 958739"/>
                <a:gd name="connsiteY18" fmla="*/ 231126 h 364554"/>
                <a:gd name="connsiteX19" fmla="*/ 946185 w 958739"/>
                <a:gd name="connsiteY19" fmla="*/ 202551 h 364554"/>
                <a:gd name="connsiteX20" fmla="*/ 746160 w 958739"/>
                <a:gd name="connsiteY20" fmla="*/ 145401 h 364554"/>
                <a:gd name="connsiteX21" fmla="*/ 669960 w 958739"/>
                <a:gd name="connsiteY21" fmla="*/ 110594 h 364554"/>
                <a:gd name="connsiteX22" fmla="*/ 612810 w 958739"/>
                <a:gd name="connsiteY22" fmla="*/ 107301 h 364554"/>
                <a:gd name="connsiteX23" fmla="*/ 498510 w 958739"/>
                <a:gd name="connsiteY23" fmla="*/ 59676 h 364554"/>
                <a:gd name="connsiteX24" fmla="*/ 441360 w 958739"/>
                <a:gd name="connsiteY24" fmla="*/ 21576 h 364554"/>
                <a:gd name="connsiteX25" fmla="*/ 355635 w 958739"/>
                <a:gd name="connsiteY25" fmla="*/ 2526 h 364554"/>
                <a:gd name="connsiteX0" fmla="*/ 355635 w 939168"/>
                <a:gd name="connsiteY0" fmla="*/ 2526 h 364554"/>
                <a:gd name="connsiteX1" fmla="*/ 355635 w 939168"/>
                <a:gd name="connsiteY1" fmla="*/ 2526 h 364554"/>
                <a:gd name="connsiteX2" fmla="*/ 222285 w 939168"/>
                <a:gd name="connsiteY2" fmla="*/ 31101 h 364554"/>
                <a:gd name="connsiteX3" fmla="*/ 165135 w 939168"/>
                <a:gd name="connsiteY3" fmla="*/ 50151 h 364554"/>
                <a:gd name="connsiteX4" fmla="*/ 136560 w 939168"/>
                <a:gd name="connsiteY4" fmla="*/ 59676 h 364554"/>
                <a:gd name="connsiteX5" fmla="*/ 107985 w 939168"/>
                <a:gd name="connsiteY5" fmla="*/ 78726 h 364554"/>
                <a:gd name="connsiteX6" fmla="*/ 69885 w 939168"/>
                <a:gd name="connsiteY6" fmla="*/ 135876 h 364554"/>
                <a:gd name="connsiteX7" fmla="*/ 79410 w 939168"/>
                <a:gd name="connsiteY7" fmla="*/ 78726 h 364554"/>
                <a:gd name="connsiteX8" fmla="*/ 12735 w 939168"/>
                <a:gd name="connsiteY8" fmla="*/ 116826 h 364554"/>
                <a:gd name="connsiteX9" fmla="*/ 3210 w 939168"/>
                <a:gd name="connsiteY9" fmla="*/ 202551 h 364554"/>
                <a:gd name="connsiteX10" fmla="*/ 3210 w 939168"/>
                <a:gd name="connsiteY10" fmla="*/ 297801 h 364554"/>
                <a:gd name="connsiteX11" fmla="*/ 22260 w 939168"/>
                <a:gd name="connsiteY11" fmla="*/ 354951 h 364554"/>
                <a:gd name="connsiteX12" fmla="*/ 184185 w 939168"/>
                <a:gd name="connsiteY12" fmla="*/ 364476 h 364554"/>
                <a:gd name="connsiteX13" fmla="*/ 365160 w 939168"/>
                <a:gd name="connsiteY13" fmla="*/ 354951 h 364554"/>
                <a:gd name="connsiteX14" fmla="*/ 498510 w 939168"/>
                <a:gd name="connsiteY14" fmla="*/ 345426 h 364554"/>
                <a:gd name="connsiteX15" fmla="*/ 736635 w 939168"/>
                <a:gd name="connsiteY15" fmla="*/ 326376 h 364554"/>
                <a:gd name="connsiteX16" fmla="*/ 784260 w 939168"/>
                <a:gd name="connsiteY16" fmla="*/ 307326 h 364554"/>
                <a:gd name="connsiteX17" fmla="*/ 917610 w 939168"/>
                <a:gd name="connsiteY17" fmla="*/ 288276 h 364554"/>
                <a:gd name="connsiteX18" fmla="*/ 936660 w 939168"/>
                <a:gd name="connsiteY18" fmla="*/ 231126 h 364554"/>
                <a:gd name="connsiteX19" fmla="*/ 917610 w 939168"/>
                <a:gd name="connsiteY19" fmla="*/ 155282 h 364554"/>
                <a:gd name="connsiteX20" fmla="*/ 746160 w 939168"/>
                <a:gd name="connsiteY20" fmla="*/ 145401 h 364554"/>
                <a:gd name="connsiteX21" fmla="*/ 669960 w 939168"/>
                <a:gd name="connsiteY21" fmla="*/ 110594 h 364554"/>
                <a:gd name="connsiteX22" fmla="*/ 612810 w 939168"/>
                <a:gd name="connsiteY22" fmla="*/ 107301 h 364554"/>
                <a:gd name="connsiteX23" fmla="*/ 498510 w 939168"/>
                <a:gd name="connsiteY23" fmla="*/ 59676 h 364554"/>
                <a:gd name="connsiteX24" fmla="*/ 441360 w 939168"/>
                <a:gd name="connsiteY24" fmla="*/ 21576 h 364554"/>
                <a:gd name="connsiteX25" fmla="*/ 355635 w 939168"/>
                <a:gd name="connsiteY25" fmla="*/ 2526 h 36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9168" h="364554">
                  <a:moveTo>
                    <a:pt x="355635" y="2526"/>
                  </a:moveTo>
                  <a:lnTo>
                    <a:pt x="355635" y="2526"/>
                  </a:lnTo>
                  <a:cubicBezTo>
                    <a:pt x="333513" y="6950"/>
                    <a:pt x="257041" y="20674"/>
                    <a:pt x="222285" y="31101"/>
                  </a:cubicBezTo>
                  <a:cubicBezTo>
                    <a:pt x="203051" y="36871"/>
                    <a:pt x="184185" y="43801"/>
                    <a:pt x="165135" y="50151"/>
                  </a:cubicBezTo>
                  <a:cubicBezTo>
                    <a:pt x="155610" y="53326"/>
                    <a:pt x="144914" y="54107"/>
                    <a:pt x="136560" y="59676"/>
                  </a:cubicBezTo>
                  <a:lnTo>
                    <a:pt x="107985" y="78726"/>
                  </a:lnTo>
                  <a:cubicBezTo>
                    <a:pt x="95285" y="97776"/>
                    <a:pt x="74647" y="135876"/>
                    <a:pt x="69885" y="135876"/>
                  </a:cubicBezTo>
                  <a:cubicBezTo>
                    <a:pt x="65123" y="135876"/>
                    <a:pt x="88935" y="81901"/>
                    <a:pt x="79410" y="78726"/>
                  </a:cubicBezTo>
                  <a:cubicBezTo>
                    <a:pt x="69885" y="75551"/>
                    <a:pt x="25435" y="96189"/>
                    <a:pt x="12735" y="116826"/>
                  </a:cubicBezTo>
                  <a:cubicBezTo>
                    <a:pt x="35" y="137463"/>
                    <a:pt x="4797" y="172389"/>
                    <a:pt x="3210" y="202551"/>
                  </a:cubicBezTo>
                  <a:cubicBezTo>
                    <a:pt x="1623" y="232713"/>
                    <a:pt x="-3140" y="288276"/>
                    <a:pt x="3210" y="297801"/>
                  </a:cubicBezTo>
                  <a:cubicBezTo>
                    <a:pt x="6385" y="310501"/>
                    <a:pt x="-7902" y="343839"/>
                    <a:pt x="22260" y="354951"/>
                  </a:cubicBezTo>
                  <a:cubicBezTo>
                    <a:pt x="52422" y="366063"/>
                    <a:pt x="127035" y="364476"/>
                    <a:pt x="184185" y="364476"/>
                  </a:cubicBezTo>
                  <a:cubicBezTo>
                    <a:pt x="241335" y="364476"/>
                    <a:pt x="304862" y="358605"/>
                    <a:pt x="365160" y="354951"/>
                  </a:cubicBezTo>
                  <a:cubicBezTo>
                    <a:pt x="409642" y="352255"/>
                    <a:pt x="454045" y="348390"/>
                    <a:pt x="498510" y="345426"/>
                  </a:cubicBezTo>
                  <a:cubicBezTo>
                    <a:pt x="696583" y="332221"/>
                    <a:pt x="590732" y="342587"/>
                    <a:pt x="736635" y="326376"/>
                  </a:cubicBezTo>
                  <a:cubicBezTo>
                    <a:pt x="752510" y="320026"/>
                    <a:pt x="767455" y="310477"/>
                    <a:pt x="784260" y="307326"/>
                  </a:cubicBezTo>
                  <a:cubicBezTo>
                    <a:pt x="975053" y="271552"/>
                    <a:pt x="834001" y="316146"/>
                    <a:pt x="917610" y="288276"/>
                  </a:cubicBezTo>
                  <a:cubicBezTo>
                    <a:pt x="923960" y="269226"/>
                    <a:pt x="936660" y="253292"/>
                    <a:pt x="936660" y="231126"/>
                  </a:cubicBezTo>
                  <a:cubicBezTo>
                    <a:pt x="936660" y="208960"/>
                    <a:pt x="949360" y="169570"/>
                    <a:pt x="917610" y="155282"/>
                  </a:cubicBezTo>
                  <a:cubicBezTo>
                    <a:pt x="885860" y="140995"/>
                    <a:pt x="787435" y="152849"/>
                    <a:pt x="746160" y="145401"/>
                  </a:cubicBezTo>
                  <a:cubicBezTo>
                    <a:pt x="704885" y="137953"/>
                    <a:pt x="697863" y="129196"/>
                    <a:pt x="669960" y="110594"/>
                  </a:cubicBezTo>
                  <a:cubicBezTo>
                    <a:pt x="663610" y="101069"/>
                    <a:pt x="641385" y="115787"/>
                    <a:pt x="612810" y="107301"/>
                  </a:cubicBezTo>
                  <a:cubicBezTo>
                    <a:pt x="584235" y="98815"/>
                    <a:pt x="507490" y="64166"/>
                    <a:pt x="498510" y="59676"/>
                  </a:cubicBezTo>
                  <a:cubicBezTo>
                    <a:pt x="488271" y="54556"/>
                    <a:pt x="450885" y="27926"/>
                    <a:pt x="441360" y="21576"/>
                  </a:cubicBezTo>
                  <a:cubicBezTo>
                    <a:pt x="429590" y="-13734"/>
                    <a:pt x="369922" y="5701"/>
                    <a:pt x="355635" y="2526"/>
                  </a:cubicBezTo>
                  <a:close/>
                </a:path>
              </a:pathLst>
            </a:custGeom>
            <a:gradFill>
              <a:gsLst>
                <a:gs pos="54000">
                  <a:srgbClr val="FCE2CC">
                    <a:alpha val="52000"/>
                  </a:srgbClr>
                </a:gs>
                <a:gs pos="100000">
                  <a:srgbClr val="B74B09">
                    <a:alpha val="2400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16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The Polymer Platform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Polymer technology for Drug Delivery evolved since 1990: </a:t>
            </a: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ea typeface="ＭＳ Ｐゴシック" charset="0"/>
              </a:rPr>
              <a:t>Tx: neoplasms, brain disorders, infections</a:t>
            </a: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endParaRPr lang="en-US" dirty="0"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Harness the power of the polymer system further</a:t>
            </a: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ea typeface="ＭＳ Ｐゴシック" charset="0"/>
              </a:rPr>
              <a:t>Beyond its capacity as a drug delivery </a:t>
            </a:r>
            <a:r>
              <a:rPr lang="en-US" dirty="0" smtClean="0">
                <a:ea typeface="ＭＳ Ｐゴシック" charset="0"/>
              </a:rPr>
              <a:t>system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627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409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2791" r="18944" b="93"/>
          <a:stretch>
            <a:fillRect/>
          </a:stretch>
        </p:blipFill>
        <p:spPr bwMode="auto">
          <a:xfrm>
            <a:off x="3124200" y="1828800"/>
            <a:ext cx="2898775" cy="3641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837166" y="838200"/>
            <a:ext cx="3751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>
                <a:latin typeface="Garamond" pitchFamily="18" charset="0"/>
                <a:cs typeface="Arial" pitchFamily="34" charset="0"/>
              </a:rPr>
              <a:t>The Preschool Years</a:t>
            </a:r>
          </a:p>
        </p:txBody>
      </p:sp>
    </p:spTree>
    <p:extLst>
      <p:ext uri="{BB962C8B-B14F-4D97-AF65-F5344CB8AC3E}">
        <p14:creationId xmlns:p14="http://schemas.microsoft.com/office/powerpoint/2010/main" val="164247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Goals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711825" cy="5410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>
                <a:ea typeface="ＭＳ Ｐゴシック" charset="0"/>
              </a:rPr>
              <a:t>The polymer system as a </a:t>
            </a:r>
            <a:r>
              <a:rPr lang="en-US" sz="2400" i="1" dirty="0" smtClean="0">
                <a:solidFill>
                  <a:schemeClr val="tx2"/>
                </a:solidFill>
                <a:ea typeface="ＭＳ Ｐゴシック" charset="0"/>
              </a:rPr>
              <a:t>modular</a:t>
            </a:r>
            <a:r>
              <a:rPr lang="en-US" sz="2400" dirty="0" smtClean="0">
                <a:ea typeface="ＭＳ Ｐゴシック" charset="0"/>
              </a:rPr>
              <a:t> platform</a:t>
            </a:r>
            <a:endParaRPr lang="en-US" sz="2400" dirty="0">
              <a:ea typeface="ＭＳ Ｐゴシック" charset="0"/>
            </a:endParaRPr>
          </a:p>
          <a:p>
            <a:pPr lvl="1">
              <a:lnSpc>
                <a:spcPct val="120000"/>
              </a:lnSpc>
              <a:buFontTx/>
              <a:buChar char="–"/>
              <a:defRPr/>
            </a:pPr>
            <a:endParaRPr lang="en-US" sz="400" dirty="0" smtClean="0"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400" dirty="0" smtClean="0">
                <a:ea typeface="ＭＳ Ｐゴシック" charset="0"/>
              </a:rPr>
              <a:t>Facile </a:t>
            </a:r>
            <a:r>
              <a:rPr lang="en-US" sz="2400" dirty="0">
                <a:ea typeface="ＭＳ Ｐゴシック" charset="0"/>
              </a:rPr>
              <a:t>application</a:t>
            </a:r>
          </a:p>
          <a:p>
            <a:pPr lvl="1">
              <a:buFontTx/>
              <a:buChar char="–"/>
              <a:defRPr/>
            </a:pPr>
            <a:endParaRPr lang="en-US" sz="400" dirty="0"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400" dirty="0">
                <a:ea typeface="ＭＳ Ｐゴシック" charset="0"/>
              </a:rPr>
              <a:t>Serve as a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mechanical barrier</a:t>
            </a:r>
            <a:r>
              <a:rPr lang="en-US" sz="2400" dirty="0">
                <a:ea typeface="ＭＳ Ｐゴシック" charset="0"/>
              </a:rPr>
              <a:t> to early metastasis and angiogenesis </a:t>
            </a:r>
          </a:p>
          <a:p>
            <a:pPr lvl="1">
              <a:buFontTx/>
              <a:buChar char="–"/>
              <a:defRPr/>
            </a:pPr>
            <a:endParaRPr lang="en-US" sz="400" dirty="0"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400" dirty="0">
                <a:ea typeface="ＭＳ Ｐゴシック" charset="0"/>
              </a:rPr>
              <a:t>Incorporate a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radiosensitizer</a:t>
            </a:r>
          </a:p>
          <a:p>
            <a:pPr lvl="1">
              <a:buFontTx/>
              <a:buChar char="–"/>
              <a:defRPr/>
            </a:pPr>
            <a:endParaRPr lang="en-US" sz="400" dirty="0">
              <a:solidFill>
                <a:schemeClr val="tx2"/>
              </a:solidFill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400" dirty="0">
                <a:ea typeface="ＭＳ Ｐゴシック" charset="0"/>
              </a:rPr>
              <a:t>Incorporate a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radioopaque</a:t>
            </a:r>
            <a:r>
              <a:rPr lang="en-US" sz="2400" dirty="0">
                <a:ea typeface="ＭＳ Ｐゴシック" charset="0"/>
              </a:rPr>
              <a:t> tracer (tantalum)</a:t>
            </a:r>
          </a:p>
          <a:p>
            <a:pPr lvl="2">
              <a:buFontTx/>
              <a:buChar char="•"/>
              <a:defRPr/>
            </a:pPr>
            <a:r>
              <a:rPr lang="en-US" sz="2000" dirty="0">
                <a:ea typeface="ＭＳ Ｐゴシック" charset="0"/>
              </a:rPr>
              <a:t>Evaluate recurrence by volume averaging on CT scan </a:t>
            </a:r>
          </a:p>
          <a:p>
            <a:pPr lvl="1">
              <a:buFontTx/>
              <a:buChar char="–"/>
              <a:defRPr/>
            </a:pPr>
            <a:endParaRPr lang="en-US" sz="400" dirty="0"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400" dirty="0">
                <a:ea typeface="ＭＳ Ｐゴシック" charset="0"/>
              </a:rPr>
              <a:t>Function as a platform to deliver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immunomodulators</a:t>
            </a:r>
          </a:p>
        </p:txBody>
      </p:sp>
      <p:pic>
        <p:nvPicPr>
          <p:cNvPr id="4" name="Picture 4" descr="fig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443038"/>
            <a:ext cx="3203575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7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13516" y="2111375"/>
            <a:ext cx="1194822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077" tIns="26039" rIns="52077" bIns="2603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Cisplatin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1182686" y="1600200"/>
            <a:ext cx="287337" cy="11588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20000" flipV="1">
            <a:off x="1297362" y="1830550"/>
            <a:ext cx="310896" cy="1158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1392236" y="2133600"/>
            <a:ext cx="319087" cy="635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24384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CCL-21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1491952" y="2447527"/>
            <a:ext cx="315912" cy="1111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563686" y="2743200"/>
            <a:ext cx="285750" cy="571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6200" y="5110162"/>
            <a:ext cx="1920240" cy="14430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077" tIns="26039" rIns="52077" bIns="2603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 dirty="0">
                <a:latin typeface="Arial" pitchFamily="34" charset="0"/>
              </a:rPr>
              <a:t>Impermeable Backing Film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1600" dirty="0" smtClean="0">
                <a:latin typeface="Arial" pitchFamily="34" charset="0"/>
              </a:rPr>
              <a:t>Non-porous</a:t>
            </a:r>
            <a:r>
              <a:rPr lang="en-US" sz="1600" dirty="0">
                <a:latin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</a:rPr>
            </a:br>
            <a:r>
              <a:rPr lang="en-US" sz="1600" dirty="0" smtClean="0">
                <a:latin typeface="Arial" pitchFamily="34" charset="0"/>
              </a:rPr>
              <a:t>radiopaque</a:t>
            </a:r>
            <a:r>
              <a:rPr lang="en-US" sz="1600" dirty="0">
                <a:latin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</a:rPr>
            </a:br>
            <a:r>
              <a:rPr lang="en-US" sz="1600" dirty="0" smtClean="0">
                <a:latin typeface="Arial" pitchFamily="34" charset="0"/>
              </a:rPr>
              <a:t>&gt; </a:t>
            </a:r>
            <a:r>
              <a:rPr lang="en-US" sz="1600" dirty="0">
                <a:latin typeface="Arial" pitchFamily="34" charset="0"/>
              </a:rPr>
              <a:t>4-6 wks </a:t>
            </a:r>
            <a:r>
              <a:rPr lang="en-US" sz="1600" dirty="0" smtClean="0">
                <a:latin typeface="Arial" pitchFamily="34" charset="0"/>
              </a:rPr>
              <a:t>degradation</a:t>
            </a:r>
            <a:endParaRPr lang="en-US" sz="1600" dirty="0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914400" y="4455573"/>
            <a:ext cx="0" cy="6376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 rot="4638835">
            <a:off x="-631747" y="2457956"/>
            <a:ext cx="3048000" cy="1113123"/>
          </a:xfrm>
          <a:custGeom>
            <a:avLst/>
            <a:gdLst>
              <a:gd name="connsiteX0" fmla="*/ 95250 w 6191250"/>
              <a:gd name="connsiteY0" fmla="*/ 1162050 h 2857500"/>
              <a:gd name="connsiteX1" fmla="*/ 1381125 w 6191250"/>
              <a:gd name="connsiteY1" fmla="*/ 2857500 h 2857500"/>
              <a:gd name="connsiteX2" fmla="*/ 3648075 w 6191250"/>
              <a:gd name="connsiteY2" fmla="*/ 2124075 h 2857500"/>
              <a:gd name="connsiteX3" fmla="*/ 6191250 w 6191250"/>
              <a:gd name="connsiteY3" fmla="*/ 2495550 h 2857500"/>
              <a:gd name="connsiteX4" fmla="*/ 5638800 w 6191250"/>
              <a:gd name="connsiteY4" fmla="*/ 438150 h 2857500"/>
              <a:gd name="connsiteX5" fmla="*/ 3095625 w 6191250"/>
              <a:gd name="connsiteY5" fmla="*/ 0 h 2857500"/>
              <a:gd name="connsiteX6" fmla="*/ 0 w 6191250"/>
              <a:gd name="connsiteY6" fmla="*/ 981075 h 2857500"/>
              <a:gd name="connsiteX7" fmla="*/ 95250 w 6191250"/>
              <a:gd name="connsiteY7" fmla="*/ 1162050 h 2857500"/>
              <a:gd name="connsiteX0" fmla="*/ 0 w 6191250"/>
              <a:gd name="connsiteY0" fmla="*/ 981075 h 2857500"/>
              <a:gd name="connsiteX1" fmla="*/ 1381125 w 6191250"/>
              <a:gd name="connsiteY1" fmla="*/ 2857500 h 2857500"/>
              <a:gd name="connsiteX2" fmla="*/ 3648075 w 6191250"/>
              <a:gd name="connsiteY2" fmla="*/ 2124075 h 2857500"/>
              <a:gd name="connsiteX3" fmla="*/ 6191250 w 6191250"/>
              <a:gd name="connsiteY3" fmla="*/ 2495550 h 2857500"/>
              <a:gd name="connsiteX4" fmla="*/ 5638800 w 6191250"/>
              <a:gd name="connsiteY4" fmla="*/ 438150 h 2857500"/>
              <a:gd name="connsiteX5" fmla="*/ 3095625 w 6191250"/>
              <a:gd name="connsiteY5" fmla="*/ 0 h 2857500"/>
              <a:gd name="connsiteX6" fmla="*/ 0 w 6191250"/>
              <a:gd name="connsiteY6" fmla="*/ 981075 h 2857500"/>
              <a:gd name="connsiteX0" fmla="*/ 0 w 6191250"/>
              <a:gd name="connsiteY0" fmla="*/ 914400 h 2790825"/>
              <a:gd name="connsiteX1" fmla="*/ 1381125 w 6191250"/>
              <a:gd name="connsiteY1" fmla="*/ 2790825 h 2790825"/>
              <a:gd name="connsiteX2" fmla="*/ 3648075 w 6191250"/>
              <a:gd name="connsiteY2" fmla="*/ 2057400 h 2790825"/>
              <a:gd name="connsiteX3" fmla="*/ 6191250 w 6191250"/>
              <a:gd name="connsiteY3" fmla="*/ 2428875 h 2790825"/>
              <a:gd name="connsiteX4" fmla="*/ 5638800 w 6191250"/>
              <a:gd name="connsiteY4" fmla="*/ 371475 h 2790825"/>
              <a:gd name="connsiteX5" fmla="*/ 2552700 w 6191250"/>
              <a:gd name="connsiteY5" fmla="*/ 0 h 2790825"/>
              <a:gd name="connsiteX6" fmla="*/ 0 w 6191250"/>
              <a:gd name="connsiteY6" fmla="*/ 914400 h 2790825"/>
              <a:gd name="connsiteX0" fmla="*/ 0 w 6191250"/>
              <a:gd name="connsiteY0" fmla="*/ 914400 h 2790825"/>
              <a:gd name="connsiteX1" fmla="*/ 1381125 w 6191250"/>
              <a:gd name="connsiteY1" fmla="*/ 2790825 h 2790825"/>
              <a:gd name="connsiteX2" fmla="*/ 3648075 w 6191250"/>
              <a:gd name="connsiteY2" fmla="*/ 2057400 h 2790825"/>
              <a:gd name="connsiteX3" fmla="*/ 6191250 w 6191250"/>
              <a:gd name="connsiteY3" fmla="*/ 2428875 h 2790825"/>
              <a:gd name="connsiteX4" fmla="*/ 5210175 w 6191250"/>
              <a:gd name="connsiteY4" fmla="*/ 485775 h 2790825"/>
              <a:gd name="connsiteX5" fmla="*/ 2552700 w 6191250"/>
              <a:gd name="connsiteY5" fmla="*/ 0 h 2790825"/>
              <a:gd name="connsiteX6" fmla="*/ 0 w 6191250"/>
              <a:gd name="connsiteY6" fmla="*/ 914400 h 2790825"/>
              <a:gd name="connsiteX0" fmla="*/ 0 w 6191250"/>
              <a:gd name="connsiteY0" fmla="*/ 914400 h 2790825"/>
              <a:gd name="connsiteX1" fmla="*/ 1381125 w 6191250"/>
              <a:gd name="connsiteY1" fmla="*/ 2790825 h 2790825"/>
              <a:gd name="connsiteX2" fmla="*/ 3886200 w 6191250"/>
              <a:gd name="connsiteY2" fmla="*/ 1990725 h 2790825"/>
              <a:gd name="connsiteX3" fmla="*/ 6191250 w 6191250"/>
              <a:gd name="connsiteY3" fmla="*/ 2428875 h 2790825"/>
              <a:gd name="connsiteX4" fmla="*/ 5210175 w 6191250"/>
              <a:gd name="connsiteY4" fmla="*/ 485775 h 2790825"/>
              <a:gd name="connsiteX5" fmla="*/ 2552700 w 6191250"/>
              <a:gd name="connsiteY5" fmla="*/ 0 h 2790825"/>
              <a:gd name="connsiteX6" fmla="*/ 0 w 6191250"/>
              <a:gd name="connsiteY6" fmla="*/ 914400 h 2790825"/>
              <a:gd name="connsiteX0" fmla="*/ 0 w 6191250"/>
              <a:gd name="connsiteY0" fmla="*/ 933450 h 2809875"/>
              <a:gd name="connsiteX1" fmla="*/ 1381125 w 6191250"/>
              <a:gd name="connsiteY1" fmla="*/ 2809875 h 2809875"/>
              <a:gd name="connsiteX2" fmla="*/ 3886200 w 6191250"/>
              <a:gd name="connsiteY2" fmla="*/ 2009775 h 2809875"/>
              <a:gd name="connsiteX3" fmla="*/ 6191250 w 6191250"/>
              <a:gd name="connsiteY3" fmla="*/ 2447925 h 2809875"/>
              <a:gd name="connsiteX4" fmla="*/ 5210175 w 6191250"/>
              <a:gd name="connsiteY4" fmla="*/ 504825 h 2809875"/>
              <a:gd name="connsiteX5" fmla="*/ 2819400 w 6191250"/>
              <a:gd name="connsiteY5" fmla="*/ 0 h 2809875"/>
              <a:gd name="connsiteX6" fmla="*/ 0 w 6191250"/>
              <a:gd name="connsiteY6" fmla="*/ 933450 h 2809875"/>
              <a:gd name="connsiteX0" fmla="*/ 0 w 6191250"/>
              <a:gd name="connsiteY0" fmla="*/ 933450 h 2809875"/>
              <a:gd name="connsiteX1" fmla="*/ 1381125 w 6191250"/>
              <a:gd name="connsiteY1" fmla="*/ 2809875 h 2809875"/>
              <a:gd name="connsiteX2" fmla="*/ 3886200 w 6191250"/>
              <a:gd name="connsiteY2" fmla="*/ 2009775 h 2809875"/>
              <a:gd name="connsiteX3" fmla="*/ 6191250 w 6191250"/>
              <a:gd name="connsiteY3" fmla="*/ 2447925 h 2809875"/>
              <a:gd name="connsiteX4" fmla="*/ 5210175 w 6191250"/>
              <a:gd name="connsiteY4" fmla="*/ 504825 h 2809875"/>
              <a:gd name="connsiteX5" fmla="*/ 2762250 w 6191250"/>
              <a:gd name="connsiteY5" fmla="*/ 0 h 2809875"/>
              <a:gd name="connsiteX6" fmla="*/ 0 w 6191250"/>
              <a:gd name="connsiteY6" fmla="*/ 933450 h 2809875"/>
              <a:gd name="connsiteX0" fmla="*/ 0 w 6210300"/>
              <a:gd name="connsiteY0" fmla="*/ 800100 h 2809875"/>
              <a:gd name="connsiteX1" fmla="*/ 1400175 w 6210300"/>
              <a:gd name="connsiteY1" fmla="*/ 2809875 h 2809875"/>
              <a:gd name="connsiteX2" fmla="*/ 3905250 w 6210300"/>
              <a:gd name="connsiteY2" fmla="*/ 2009775 h 2809875"/>
              <a:gd name="connsiteX3" fmla="*/ 6210300 w 6210300"/>
              <a:gd name="connsiteY3" fmla="*/ 2447925 h 2809875"/>
              <a:gd name="connsiteX4" fmla="*/ 5229225 w 6210300"/>
              <a:gd name="connsiteY4" fmla="*/ 504825 h 2809875"/>
              <a:gd name="connsiteX5" fmla="*/ 2781300 w 6210300"/>
              <a:gd name="connsiteY5" fmla="*/ 0 h 2809875"/>
              <a:gd name="connsiteX6" fmla="*/ 0 w 6210300"/>
              <a:gd name="connsiteY6" fmla="*/ 800100 h 2809875"/>
              <a:gd name="connsiteX0" fmla="*/ 0 w 6096000"/>
              <a:gd name="connsiteY0" fmla="*/ 695325 h 2809875"/>
              <a:gd name="connsiteX1" fmla="*/ 1285875 w 6096000"/>
              <a:gd name="connsiteY1" fmla="*/ 2809875 h 2809875"/>
              <a:gd name="connsiteX2" fmla="*/ 3790950 w 6096000"/>
              <a:gd name="connsiteY2" fmla="*/ 2009775 h 2809875"/>
              <a:gd name="connsiteX3" fmla="*/ 6096000 w 6096000"/>
              <a:gd name="connsiteY3" fmla="*/ 2447925 h 2809875"/>
              <a:gd name="connsiteX4" fmla="*/ 5114925 w 6096000"/>
              <a:gd name="connsiteY4" fmla="*/ 504825 h 2809875"/>
              <a:gd name="connsiteX5" fmla="*/ 2667000 w 6096000"/>
              <a:gd name="connsiteY5" fmla="*/ 0 h 2809875"/>
              <a:gd name="connsiteX6" fmla="*/ 0 w 6096000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42665"/>
              <a:gd name="connsiteX1" fmla="*/ 1285875 w 6048375"/>
              <a:gd name="connsiteY1" fmla="*/ 2809875 h 2842665"/>
              <a:gd name="connsiteX2" fmla="*/ 3790950 w 6048375"/>
              <a:gd name="connsiteY2" fmla="*/ 2009775 h 2842665"/>
              <a:gd name="connsiteX3" fmla="*/ 6048375 w 6048375"/>
              <a:gd name="connsiteY3" fmla="*/ 2381250 h 2842665"/>
              <a:gd name="connsiteX4" fmla="*/ 5114925 w 6048375"/>
              <a:gd name="connsiteY4" fmla="*/ 504825 h 2842665"/>
              <a:gd name="connsiteX5" fmla="*/ 2667000 w 6048375"/>
              <a:gd name="connsiteY5" fmla="*/ 0 h 2842665"/>
              <a:gd name="connsiteX6" fmla="*/ 0 w 6048375"/>
              <a:gd name="connsiteY6" fmla="*/ 695325 h 2842665"/>
              <a:gd name="connsiteX0" fmla="*/ 0 w 6048375"/>
              <a:gd name="connsiteY0" fmla="*/ 699668 h 2847008"/>
              <a:gd name="connsiteX1" fmla="*/ 1285875 w 6048375"/>
              <a:gd name="connsiteY1" fmla="*/ 2814218 h 2847008"/>
              <a:gd name="connsiteX2" fmla="*/ 3790950 w 6048375"/>
              <a:gd name="connsiteY2" fmla="*/ 2014118 h 2847008"/>
              <a:gd name="connsiteX3" fmla="*/ 6048375 w 6048375"/>
              <a:gd name="connsiteY3" fmla="*/ 2385593 h 2847008"/>
              <a:gd name="connsiteX4" fmla="*/ 5114925 w 6048375"/>
              <a:gd name="connsiteY4" fmla="*/ 509168 h 2847008"/>
              <a:gd name="connsiteX5" fmla="*/ 2667000 w 6048375"/>
              <a:gd name="connsiteY5" fmla="*/ 4343 h 2847008"/>
              <a:gd name="connsiteX6" fmla="*/ 0 w 6048375"/>
              <a:gd name="connsiteY6" fmla="*/ 699668 h 2847008"/>
              <a:gd name="connsiteX0" fmla="*/ 0 w 6048375"/>
              <a:gd name="connsiteY0" fmla="*/ 699668 h 2847008"/>
              <a:gd name="connsiteX1" fmla="*/ 1285875 w 6048375"/>
              <a:gd name="connsiteY1" fmla="*/ 2814218 h 2847008"/>
              <a:gd name="connsiteX2" fmla="*/ 3790950 w 6048375"/>
              <a:gd name="connsiteY2" fmla="*/ 2014118 h 2847008"/>
              <a:gd name="connsiteX3" fmla="*/ 6048375 w 6048375"/>
              <a:gd name="connsiteY3" fmla="*/ 2385593 h 2847008"/>
              <a:gd name="connsiteX4" fmla="*/ 5114925 w 6048375"/>
              <a:gd name="connsiteY4" fmla="*/ 509168 h 2847008"/>
              <a:gd name="connsiteX5" fmla="*/ 2667000 w 6048375"/>
              <a:gd name="connsiteY5" fmla="*/ 4343 h 2847008"/>
              <a:gd name="connsiteX6" fmla="*/ 0 w 6048375"/>
              <a:gd name="connsiteY6" fmla="*/ 699668 h 2847008"/>
              <a:gd name="connsiteX0" fmla="*/ 0 w 6048375"/>
              <a:gd name="connsiteY0" fmla="*/ 699668 h 2847008"/>
              <a:gd name="connsiteX1" fmla="*/ 1285875 w 6048375"/>
              <a:gd name="connsiteY1" fmla="*/ 2814218 h 2847008"/>
              <a:gd name="connsiteX2" fmla="*/ 3790950 w 6048375"/>
              <a:gd name="connsiteY2" fmla="*/ 2014118 h 2847008"/>
              <a:gd name="connsiteX3" fmla="*/ 6048375 w 6048375"/>
              <a:gd name="connsiteY3" fmla="*/ 2385593 h 2847008"/>
              <a:gd name="connsiteX4" fmla="*/ 5114925 w 6048375"/>
              <a:gd name="connsiteY4" fmla="*/ 509168 h 2847008"/>
              <a:gd name="connsiteX5" fmla="*/ 2667000 w 6048375"/>
              <a:gd name="connsiteY5" fmla="*/ 4343 h 2847008"/>
              <a:gd name="connsiteX6" fmla="*/ 0 w 6048375"/>
              <a:gd name="connsiteY6" fmla="*/ 699668 h 2847008"/>
              <a:gd name="connsiteX0" fmla="*/ 0 w 6124575"/>
              <a:gd name="connsiteY0" fmla="*/ 699668 h 2846648"/>
              <a:gd name="connsiteX1" fmla="*/ 1285875 w 6124575"/>
              <a:gd name="connsiteY1" fmla="*/ 2814218 h 2846648"/>
              <a:gd name="connsiteX2" fmla="*/ 3790950 w 6124575"/>
              <a:gd name="connsiteY2" fmla="*/ 2014118 h 2846648"/>
              <a:gd name="connsiteX3" fmla="*/ 6124575 w 6124575"/>
              <a:gd name="connsiteY3" fmla="*/ 2461793 h 2846648"/>
              <a:gd name="connsiteX4" fmla="*/ 5114925 w 6124575"/>
              <a:gd name="connsiteY4" fmla="*/ 509168 h 2846648"/>
              <a:gd name="connsiteX5" fmla="*/ 2667000 w 6124575"/>
              <a:gd name="connsiteY5" fmla="*/ 4343 h 2846648"/>
              <a:gd name="connsiteX6" fmla="*/ 0 w 6124575"/>
              <a:gd name="connsiteY6" fmla="*/ 699668 h 2846648"/>
              <a:gd name="connsiteX0" fmla="*/ 0 w 6124575"/>
              <a:gd name="connsiteY0" fmla="*/ 699668 h 2874539"/>
              <a:gd name="connsiteX1" fmla="*/ 1381125 w 6124575"/>
              <a:gd name="connsiteY1" fmla="*/ 2842793 h 2874539"/>
              <a:gd name="connsiteX2" fmla="*/ 3790950 w 6124575"/>
              <a:gd name="connsiteY2" fmla="*/ 2014118 h 2874539"/>
              <a:gd name="connsiteX3" fmla="*/ 6124575 w 6124575"/>
              <a:gd name="connsiteY3" fmla="*/ 2461793 h 2874539"/>
              <a:gd name="connsiteX4" fmla="*/ 5114925 w 6124575"/>
              <a:gd name="connsiteY4" fmla="*/ 509168 h 2874539"/>
              <a:gd name="connsiteX5" fmla="*/ 2667000 w 6124575"/>
              <a:gd name="connsiteY5" fmla="*/ 4343 h 2874539"/>
              <a:gd name="connsiteX6" fmla="*/ 0 w 6124575"/>
              <a:gd name="connsiteY6" fmla="*/ 699668 h 2874539"/>
              <a:gd name="connsiteX0" fmla="*/ 0 w 6124575"/>
              <a:gd name="connsiteY0" fmla="*/ 840631 h 3015502"/>
              <a:gd name="connsiteX1" fmla="*/ 1381125 w 6124575"/>
              <a:gd name="connsiteY1" fmla="*/ 2983756 h 3015502"/>
              <a:gd name="connsiteX2" fmla="*/ 3790950 w 6124575"/>
              <a:gd name="connsiteY2" fmla="*/ 2155081 h 3015502"/>
              <a:gd name="connsiteX3" fmla="*/ 6124575 w 6124575"/>
              <a:gd name="connsiteY3" fmla="*/ 2602756 h 3015502"/>
              <a:gd name="connsiteX4" fmla="*/ 5114925 w 6124575"/>
              <a:gd name="connsiteY4" fmla="*/ 650131 h 3015502"/>
              <a:gd name="connsiteX5" fmla="*/ 2752725 w 6124575"/>
              <a:gd name="connsiteY5" fmla="*/ 2431 h 3015502"/>
              <a:gd name="connsiteX6" fmla="*/ 0 w 6124575"/>
              <a:gd name="connsiteY6" fmla="*/ 840631 h 3015502"/>
              <a:gd name="connsiteX0" fmla="*/ 0 w 5991225"/>
              <a:gd name="connsiteY0" fmla="*/ 1056638 h 3021959"/>
              <a:gd name="connsiteX1" fmla="*/ 1247775 w 5991225"/>
              <a:gd name="connsiteY1" fmla="*/ 2990213 h 3021959"/>
              <a:gd name="connsiteX2" fmla="*/ 3657600 w 5991225"/>
              <a:gd name="connsiteY2" fmla="*/ 2161538 h 3021959"/>
              <a:gd name="connsiteX3" fmla="*/ 5991225 w 5991225"/>
              <a:gd name="connsiteY3" fmla="*/ 2609213 h 3021959"/>
              <a:gd name="connsiteX4" fmla="*/ 4981575 w 5991225"/>
              <a:gd name="connsiteY4" fmla="*/ 656588 h 3021959"/>
              <a:gd name="connsiteX5" fmla="*/ 2619375 w 5991225"/>
              <a:gd name="connsiteY5" fmla="*/ 8888 h 3021959"/>
              <a:gd name="connsiteX6" fmla="*/ 0 w 5991225"/>
              <a:gd name="connsiteY6" fmla="*/ 1056638 h 3021959"/>
              <a:gd name="connsiteX0" fmla="*/ 0 w 5991225"/>
              <a:gd name="connsiteY0" fmla="*/ 1056638 h 3013871"/>
              <a:gd name="connsiteX1" fmla="*/ 1247775 w 5991225"/>
              <a:gd name="connsiteY1" fmla="*/ 2990213 h 3013871"/>
              <a:gd name="connsiteX2" fmla="*/ 3657600 w 5991225"/>
              <a:gd name="connsiteY2" fmla="*/ 2161538 h 3013871"/>
              <a:gd name="connsiteX3" fmla="*/ 5991225 w 5991225"/>
              <a:gd name="connsiteY3" fmla="*/ 2609213 h 3013871"/>
              <a:gd name="connsiteX4" fmla="*/ 4981575 w 5991225"/>
              <a:gd name="connsiteY4" fmla="*/ 656588 h 3013871"/>
              <a:gd name="connsiteX5" fmla="*/ 2619375 w 5991225"/>
              <a:gd name="connsiteY5" fmla="*/ 8888 h 3013871"/>
              <a:gd name="connsiteX6" fmla="*/ 0 w 5991225"/>
              <a:gd name="connsiteY6" fmla="*/ 1056638 h 3013871"/>
              <a:gd name="connsiteX0" fmla="*/ 0 w 5991225"/>
              <a:gd name="connsiteY0" fmla="*/ 1056638 h 3248301"/>
              <a:gd name="connsiteX1" fmla="*/ 1362075 w 5991225"/>
              <a:gd name="connsiteY1" fmla="*/ 3228338 h 3248301"/>
              <a:gd name="connsiteX2" fmla="*/ 3657600 w 5991225"/>
              <a:gd name="connsiteY2" fmla="*/ 2161538 h 3248301"/>
              <a:gd name="connsiteX3" fmla="*/ 5991225 w 5991225"/>
              <a:gd name="connsiteY3" fmla="*/ 2609213 h 3248301"/>
              <a:gd name="connsiteX4" fmla="*/ 4981575 w 5991225"/>
              <a:gd name="connsiteY4" fmla="*/ 656588 h 3248301"/>
              <a:gd name="connsiteX5" fmla="*/ 2619375 w 5991225"/>
              <a:gd name="connsiteY5" fmla="*/ 8888 h 3248301"/>
              <a:gd name="connsiteX6" fmla="*/ 0 w 5991225"/>
              <a:gd name="connsiteY6" fmla="*/ 1056638 h 3248301"/>
              <a:gd name="connsiteX0" fmla="*/ 0 w 5934075"/>
              <a:gd name="connsiteY0" fmla="*/ 1215254 h 3254517"/>
              <a:gd name="connsiteX1" fmla="*/ 1304925 w 5934075"/>
              <a:gd name="connsiteY1" fmla="*/ 3234554 h 3254517"/>
              <a:gd name="connsiteX2" fmla="*/ 3600450 w 5934075"/>
              <a:gd name="connsiteY2" fmla="*/ 2167754 h 3254517"/>
              <a:gd name="connsiteX3" fmla="*/ 5934075 w 5934075"/>
              <a:gd name="connsiteY3" fmla="*/ 2615429 h 3254517"/>
              <a:gd name="connsiteX4" fmla="*/ 4924425 w 5934075"/>
              <a:gd name="connsiteY4" fmla="*/ 662804 h 3254517"/>
              <a:gd name="connsiteX5" fmla="*/ 2562225 w 5934075"/>
              <a:gd name="connsiteY5" fmla="*/ 15104 h 3254517"/>
              <a:gd name="connsiteX6" fmla="*/ 0 w 5934075"/>
              <a:gd name="connsiteY6" fmla="*/ 1215254 h 3254517"/>
              <a:gd name="connsiteX0" fmla="*/ 0 w 5934075"/>
              <a:gd name="connsiteY0" fmla="*/ 1215254 h 3234554"/>
              <a:gd name="connsiteX1" fmla="*/ 1304925 w 5934075"/>
              <a:gd name="connsiteY1" fmla="*/ 3234554 h 3234554"/>
              <a:gd name="connsiteX2" fmla="*/ 3600450 w 5934075"/>
              <a:gd name="connsiteY2" fmla="*/ 2167754 h 3234554"/>
              <a:gd name="connsiteX3" fmla="*/ 5934075 w 5934075"/>
              <a:gd name="connsiteY3" fmla="*/ 2615429 h 3234554"/>
              <a:gd name="connsiteX4" fmla="*/ 4924425 w 5934075"/>
              <a:gd name="connsiteY4" fmla="*/ 662804 h 3234554"/>
              <a:gd name="connsiteX5" fmla="*/ 2562225 w 5934075"/>
              <a:gd name="connsiteY5" fmla="*/ 15104 h 3234554"/>
              <a:gd name="connsiteX6" fmla="*/ 0 w 5934075"/>
              <a:gd name="connsiteY6" fmla="*/ 1215254 h 3234554"/>
              <a:gd name="connsiteX0" fmla="*/ 0 w 5934075"/>
              <a:gd name="connsiteY0" fmla="*/ 1215254 h 3234554"/>
              <a:gd name="connsiteX1" fmla="*/ 1304925 w 5934075"/>
              <a:gd name="connsiteY1" fmla="*/ 3234554 h 3234554"/>
              <a:gd name="connsiteX2" fmla="*/ 3600450 w 5934075"/>
              <a:gd name="connsiteY2" fmla="*/ 2167754 h 3234554"/>
              <a:gd name="connsiteX3" fmla="*/ 5934075 w 5934075"/>
              <a:gd name="connsiteY3" fmla="*/ 2615429 h 3234554"/>
              <a:gd name="connsiteX4" fmla="*/ 4924425 w 5934075"/>
              <a:gd name="connsiteY4" fmla="*/ 662804 h 3234554"/>
              <a:gd name="connsiteX5" fmla="*/ 2562225 w 5934075"/>
              <a:gd name="connsiteY5" fmla="*/ 15104 h 3234554"/>
              <a:gd name="connsiteX6" fmla="*/ 0 w 5934075"/>
              <a:gd name="connsiteY6" fmla="*/ 1215254 h 3234554"/>
              <a:gd name="connsiteX0" fmla="*/ 0 w 5934075"/>
              <a:gd name="connsiteY0" fmla="*/ 1215254 h 3234554"/>
              <a:gd name="connsiteX1" fmla="*/ 1304925 w 5934075"/>
              <a:gd name="connsiteY1" fmla="*/ 3234554 h 3234554"/>
              <a:gd name="connsiteX2" fmla="*/ 3495675 w 5934075"/>
              <a:gd name="connsiteY2" fmla="*/ 2024879 h 3234554"/>
              <a:gd name="connsiteX3" fmla="*/ 5934075 w 5934075"/>
              <a:gd name="connsiteY3" fmla="*/ 2615429 h 3234554"/>
              <a:gd name="connsiteX4" fmla="*/ 4924425 w 5934075"/>
              <a:gd name="connsiteY4" fmla="*/ 662804 h 3234554"/>
              <a:gd name="connsiteX5" fmla="*/ 2562225 w 5934075"/>
              <a:gd name="connsiteY5" fmla="*/ 15104 h 3234554"/>
              <a:gd name="connsiteX6" fmla="*/ 0 w 5934075"/>
              <a:gd name="connsiteY6" fmla="*/ 1215254 h 3234554"/>
              <a:gd name="connsiteX0" fmla="*/ 0 w 5934075"/>
              <a:gd name="connsiteY0" fmla="*/ 1215254 h 3244793"/>
              <a:gd name="connsiteX1" fmla="*/ 1304925 w 5934075"/>
              <a:gd name="connsiteY1" fmla="*/ 3234554 h 3244793"/>
              <a:gd name="connsiteX2" fmla="*/ 3495675 w 5934075"/>
              <a:gd name="connsiteY2" fmla="*/ 2024879 h 3244793"/>
              <a:gd name="connsiteX3" fmla="*/ 5934075 w 5934075"/>
              <a:gd name="connsiteY3" fmla="*/ 2615429 h 3244793"/>
              <a:gd name="connsiteX4" fmla="*/ 4924425 w 5934075"/>
              <a:gd name="connsiteY4" fmla="*/ 662804 h 3244793"/>
              <a:gd name="connsiteX5" fmla="*/ 2562225 w 5934075"/>
              <a:gd name="connsiteY5" fmla="*/ 15104 h 3244793"/>
              <a:gd name="connsiteX6" fmla="*/ 0 w 5934075"/>
              <a:gd name="connsiteY6" fmla="*/ 1215254 h 3244793"/>
              <a:gd name="connsiteX0" fmla="*/ 0 w 5934075"/>
              <a:gd name="connsiteY0" fmla="*/ 1215254 h 3244793"/>
              <a:gd name="connsiteX1" fmla="*/ 1304925 w 5934075"/>
              <a:gd name="connsiteY1" fmla="*/ 3234554 h 3244793"/>
              <a:gd name="connsiteX2" fmla="*/ 3495675 w 5934075"/>
              <a:gd name="connsiteY2" fmla="*/ 2024879 h 3244793"/>
              <a:gd name="connsiteX3" fmla="*/ 5934075 w 5934075"/>
              <a:gd name="connsiteY3" fmla="*/ 2615429 h 3244793"/>
              <a:gd name="connsiteX4" fmla="*/ 4924425 w 5934075"/>
              <a:gd name="connsiteY4" fmla="*/ 662804 h 3244793"/>
              <a:gd name="connsiteX5" fmla="*/ 2562225 w 5934075"/>
              <a:gd name="connsiteY5" fmla="*/ 15104 h 3244793"/>
              <a:gd name="connsiteX6" fmla="*/ 0 w 5934075"/>
              <a:gd name="connsiteY6" fmla="*/ 1215254 h 3244793"/>
              <a:gd name="connsiteX0" fmla="*/ 0 w 5934075"/>
              <a:gd name="connsiteY0" fmla="*/ 1215254 h 3247942"/>
              <a:gd name="connsiteX1" fmla="*/ 1304925 w 5934075"/>
              <a:gd name="connsiteY1" fmla="*/ 3234554 h 3247942"/>
              <a:gd name="connsiteX2" fmla="*/ 3752850 w 5934075"/>
              <a:gd name="connsiteY2" fmla="*/ 2339204 h 3247942"/>
              <a:gd name="connsiteX3" fmla="*/ 5934075 w 5934075"/>
              <a:gd name="connsiteY3" fmla="*/ 2615429 h 3247942"/>
              <a:gd name="connsiteX4" fmla="*/ 4924425 w 5934075"/>
              <a:gd name="connsiteY4" fmla="*/ 662804 h 3247942"/>
              <a:gd name="connsiteX5" fmla="*/ 2562225 w 5934075"/>
              <a:gd name="connsiteY5" fmla="*/ 15104 h 3247942"/>
              <a:gd name="connsiteX6" fmla="*/ 0 w 5934075"/>
              <a:gd name="connsiteY6" fmla="*/ 1215254 h 324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4075" h="3247942">
                <a:moveTo>
                  <a:pt x="0" y="1215254"/>
                </a:moveTo>
                <a:lnTo>
                  <a:pt x="1304925" y="3234554"/>
                </a:lnTo>
                <a:cubicBezTo>
                  <a:pt x="1887537" y="3369491"/>
                  <a:pt x="2981325" y="2442391"/>
                  <a:pt x="3752850" y="2339204"/>
                </a:cubicBezTo>
                <a:cubicBezTo>
                  <a:pt x="4524375" y="2236017"/>
                  <a:pt x="5695950" y="2842442"/>
                  <a:pt x="5934075" y="2615429"/>
                </a:cubicBezTo>
                <a:lnTo>
                  <a:pt x="4924425" y="662804"/>
                </a:lnTo>
                <a:cubicBezTo>
                  <a:pt x="4360862" y="265929"/>
                  <a:pt x="3382963" y="-76971"/>
                  <a:pt x="2562225" y="15104"/>
                </a:cubicBezTo>
                <a:cubicBezTo>
                  <a:pt x="1741488" y="107179"/>
                  <a:pt x="230188" y="746942"/>
                  <a:pt x="0" y="12152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perspectiveRelaxed"/>
            <a:lightRig rig="harsh" dir="t"/>
          </a:scene3d>
          <a:sp3d prstMaterial="clear">
            <a:bevelT w="50800" h="127000"/>
            <a:bevelB w="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 61"/>
          <p:cNvSpPr/>
          <p:nvPr/>
        </p:nvSpPr>
        <p:spPr>
          <a:xfrm rot="4638835">
            <a:off x="-292415" y="2345198"/>
            <a:ext cx="3063240" cy="1134539"/>
          </a:xfrm>
          <a:custGeom>
            <a:avLst/>
            <a:gdLst>
              <a:gd name="connsiteX0" fmla="*/ 95250 w 6191250"/>
              <a:gd name="connsiteY0" fmla="*/ 1162050 h 2857500"/>
              <a:gd name="connsiteX1" fmla="*/ 1381125 w 6191250"/>
              <a:gd name="connsiteY1" fmla="*/ 2857500 h 2857500"/>
              <a:gd name="connsiteX2" fmla="*/ 3648075 w 6191250"/>
              <a:gd name="connsiteY2" fmla="*/ 2124075 h 2857500"/>
              <a:gd name="connsiteX3" fmla="*/ 6191250 w 6191250"/>
              <a:gd name="connsiteY3" fmla="*/ 2495550 h 2857500"/>
              <a:gd name="connsiteX4" fmla="*/ 5638800 w 6191250"/>
              <a:gd name="connsiteY4" fmla="*/ 438150 h 2857500"/>
              <a:gd name="connsiteX5" fmla="*/ 3095625 w 6191250"/>
              <a:gd name="connsiteY5" fmla="*/ 0 h 2857500"/>
              <a:gd name="connsiteX6" fmla="*/ 0 w 6191250"/>
              <a:gd name="connsiteY6" fmla="*/ 981075 h 2857500"/>
              <a:gd name="connsiteX7" fmla="*/ 95250 w 6191250"/>
              <a:gd name="connsiteY7" fmla="*/ 1162050 h 2857500"/>
              <a:gd name="connsiteX0" fmla="*/ 0 w 6191250"/>
              <a:gd name="connsiteY0" fmla="*/ 981075 h 2857500"/>
              <a:gd name="connsiteX1" fmla="*/ 1381125 w 6191250"/>
              <a:gd name="connsiteY1" fmla="*/ 2857500 h 2857500"/>
              <a:gd name="connsiteX2" fmla="*/ 3648075 w 6191250"/>
              <a:gd name="connsiteY2" fmla="*/ 2124075 h 2857500"/>
              <a:gd name="connsiteX3" fmla="*/ 6191250 w 6191250"/>
              <a:gd name="connsiteY3" fmla="*/ 2495550 h 2857500"/>
              <a:gd name="connsiteX4" fmla="*/ 5638800 w 6191250"/>
              <a:gd name="connsiteY4" fmla="*/ 438150 h 2857500"/>
              <a:gd name="connsiteX5" fmla="*/ 3095625 w 6191250"/>
              <a:gd name="connsiteY5" fmla="*/ 0 h 2857500"/>
              <a:gd name="connsiteX6" fmla="*/ 0 w 6191250"/>
              <a:gd name="connsiteY6" fmla="*/ 981075 h 2857500"/>
              <a:gd name="connsiteX0" fmla="*/ 0 w 6191250"/>
              <a:gd name="connsiteY0" fmla="*/ 914400 h 2790825"/>
              <a:gd name="connsiteX1" fmla="*/ 1381125 w 6191250"/>
              <a:gd name="connsiteY1" fmla="*/ 2790825 h 2790825"/>
              <a:gd name="connsiteX2" fmla="*/ 3648075 w 6191250"/>
              <a:gd name="connsiteY2" fmla="*/ 2057400 h 2790825"/>
              <a:gd name="connsiteX3" fmla="*/ 6191250 w 6191250"/>
              <a:gd name="connsiteY3" fmla="*/ 2428875 h 2790825"/>
              <a:gd name="connsiteX4" fmla="*/ 5638800 w 6191250"/>
              <a:gd name="connsiteY4" fmla="*/ 371475 h 2790825"/>
              <a:gd name="connsiteX5" fmla="*/ 2552700 w 6191250"/>
              <a:gd name="connsiteY5" fmla="*/ 0 h 2790825"/>
              <a:gd name="connsiteX6" fmla="*/ 0 w 6191250"/>
              <a:gd name="connsiteY6" fmla="*/ 914400 h 2790825"/>
              <a:gd name="connsiteX0" fmla="*/ 0 w 6191250"/>
              <a:gd name="connsiteY0" fmla="*/ 914400 h 2790825"/>
              <a:gd name="connsiteX1" fmla="*/ 1381125 w 6191250"/>
              <a:gd name="connsiteY1" fmla="*/ 2790825 h 2790825"/>
              <a:gd name="connsiteX2" fmla="*/ 3648075 w 6191250"/>
              <a:gd name="connsiteY2" fmla="*/ 2057400 h 2790825"/>
              <a:gd name="connsiteX3" fmla="*/ 6191250 w 6191250"/>
              <a:gd name="connsiteY3" fmla="*/ 2428875 h 2790825"/>
              <a:gd name="connsiteX4" fmla="*/ 5210175 w 6191250"/>
              <a:gd name="connsiteY4" fmla="*/ 485775 h 2790825"/>
              <a:gd name="connsiteX5" fmla="*/ 2552700 w 6191250"/>
              <a:gd name="connsiteY5" fmla="*/ 0 h 2790825"/>
              <a:gd name="connsiteX6" fmla="*/ 0 w 6191250"/>
              <a:gd name="connsiteY6" fmla="*/ 914400 h 2790825"/>
              <a:gd name="connsiteX0" fmla="*/ 0 w 6191250"/>
              <a:gd name="connsiteY0" fmla="*/ 914400 h 2790825"/>
              <a:gd name="connsiteX1" fmla="*/ 1381125 w 6191250"/>
              <a:gd name="connsiteY1" fmla="*/ 2790825 h 2790825"/>
              <a:gd name="connsiteX2" fmla="*/ 3886200 w 6191250"/>
              <a:gd name="connsiteY2" fmla="*/ 1990725 h 2790825"/>
              <a:gd name="connsiteX3" fmla="*/ 6191250 w 6191250"/>
              <a:gd name="connsiteY3" fmla="*/ 2428875 h 2790825"/>
              <a:gd name="connsiteX4" fmla="*/ 5210175 w 6191250"/>
              <a:gd name="connsiteY4" fmla="*/ 485775 h 2790825"/>
              <a:gd name="connsiteX5" fmla="*/ 2552700 w 6191250"/>
              <a:gd name="connsiteY5" fmla="*/ 0 h 2790825"/>
              <a:gd name="connsiteX6" fmla="*/ 0 w 6191250"/>
              <a:gd name="connsiteY6" fmla="*/ 914400 h 2790825"/>
              <a:gd name="connsiteX0" fmla="*/ 0 w 6191250"/>
              <a:gd name="connsiteY0" fmla="*/ 933450 h 2809875"/>
              <a:gd name="connsiteX1" fmla="*/ 1381125 w 6191250"/>
              <a:gd name="connsiteY1" fmla="*/ 2809875 h 2809875"/>
              <a:gd name="connsiteX2" fmla="*/ 3886200 w 6191250"/>
              <a:gd name="connsiteY2" fmla="*/ 2009775 h 2809875"/>
              <a:gd name="connsiteX3" fmla="*/ 6191250 w 6191250"/>
              <a:gd name="connsiteY3" fmla="*/ 2447925 h 2809875"/>
              <a:gd name="connsiteX4" fmla="*/ 5210175 w 6191250"/>
              <a:gd name="connsiteY4" fmla="*/ 504825 h 2809875"/>
              <a:gd name="connsiteX5" fmla="*/ 2819400 w 6191250"/>
              <a:gd name="connsiteY5" fmla="*/ 0 h 2809875"/>
              <a:gd name="connsiteX6" fmla="*/ 0 w 6191250"/>
              <a:gd name="connsiteY6" fmla="*/ 933450 h 2809875"/>
              <a:gd name="connsiteX0" fmla="*/ 0 w 6191250"/>
              <a:gd name="connsiteY0" fmla="*/ 933450 h 2809875"/>
              <a:gd name="connsiteX1" fmla="*/ 1381125 w 6191250"/>
              <a:gd name="connsiteY1" fmla="*/ 2809875 h 2809875"/>
              <a:gd name="connsiteX2" fmla="*/ 3886200 w 6191250"/>
              <a:gd name="connsiteY2" fmla="*/ 2009775 h 2809875"/>
              <a:gd name="connsiteX3" fmla="*/ 6191250 w 6191250"/>
              <a:gd name="connsiteY3" fmla="*/ 2447925 h 2809875"/>
              <a:gd name="connsiteX4" fmla="*/ 5210175 w 6191250"/>
              <a:gd name="connsiteY4" fmla="*/ 504825 h 2809875"/>
              <a:gd name="connsiteX5" fmla="*/ 2762250 w 6191250"/>
              <a:gd name="connsiteY5" fmla="*/ 0 h 2809875"/>
              <a:gd name="connsiteX6" fmla="*/ 0 w 6191250"/>
              <a:gd name="connsiteY6" fmla="*/ 933450 h 2809875"/>
              <a:gd name="connsiteX0" fmla="*/ 0 w 6210300"/>
              <a:gd name="connsiteY0" fmla="*/ 800100 h 2809875"/>
              <a:gd name="connsiteX1" fmla="*/ 1400175 w 6210300"/>
              <a:gd name="connsiteY1" fmla="*/ 2809875 h 2809875"/>
              <a:gd name="connsiteX2" fmla="*/ 3905250 w 6210300"/>
              <a:gd name="connsiteY2" fmla="*/ 2009775 h 2809875"/>
              <a:gd name="connsiteX3" fmla="*/ 6210300 w 6210300"/>
              <a:gd name="connsiteY3" fmla="*/ 2447925 h 2809875"/>
              <a:gd name="connsiteX4" fmla="*/ 5229225 w 6210300"/>
              <a:gd name="connsiteY4" fmla="*/ 504825 h 2809875"/>
              <a:gd name="connsiteX5" fmla="*/ 2781300 w 6210300"/>
              <a:gd name="connsiteY5" fmla="*/ 0 h 2809875"/>
              <a:gd name="connsiteX6" fmla="*/ 0 w 6210300"/>
              <a:gd name="connsiteY6" fmla="*/ 800100 h 2809875"/>
              <a:gd name="connsiteX0" fmla="*/ 0 w 6096000"/>
              <a:gd name="connsiteY0" fmla="*/ 695325 h 2809875"/>
              <a:gd name="connsiteX1" fmla="*/ 1285875 w 6096000"/>
              <a:gd name="connsiteY1" fmla="*/ 2809875 h 2809875"/>
              <a:gd name="connsiteX2" fmla="*/ 3790950 w 6096000"/>
              <a:gd name="connsiteY2" fmla="*/ 2009775 h 2809875"/>
              <a:gd name="connsiteX3" fmla="*/ 6096000 w 6096000"/>
              <a:gd name="connsiteY3" fmla="*/ 2447925 h 2809875"/>
              <a:gd name="connsiteX4" fmla="*/ 5114925 w 6096000"/>
              <a:gd name="connsiteY4" fmla="*/ 504825 h 2809875"/>
              <a:gd name="connsiteX5" fmla="*/ 2667000 w 6096000"/>
              <a:gd name="connsiteY5" fmla="*/ 0 h 2809875"/>
              <a:gd name="connsiteX6" fmla="*/ 0 w 6096000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09875"/>
              <a:gd name="connsiteX1" fmla="*/ 1285875 w 6048375"/>
              <a:gd name="connsiteY1" fmla="*/ 2809875 h 2809875"/>
              <a:gd name="connsiteX2" fmla="*/ 3790950 w 6048375"/>
              <a:gd name="connsiteY2" fmla="*/ 2009775 h 2809875"/>
              <a:gd name="connsiteX3" fmla="*/ 6048375 w 6048375"/>
              <a:gd name="connsiteY3" fmla="*/ 2381250 h 2809875"/>
              <a:gd name="connsiteX4" fmla="*/ 5114925 w 6048375"/>
              <a:gd name="connsiteY4" fmla="*/ 504825 h 2809875"/>
              <a:gd name="connsiteX5" fmla="*/ 2667000 w 6048375"/>
              <a:gd name="connsiteY5" fmla="*/ 0 h 2809875"/>
              <a:gd name="connsiteX6" fmla="*/ 0 w 6048375"/>
              <a:gd name="connsiteY6" fmla="*/ 695325 h 2809875"/>
              <a:gd name="connsiteX0" fmla="*/ 0 w 6048375"/>
              <a:gd name="connsiteY0" fmla="*/ 695325 h 2842665"/>
              <a:gd name="connsiteX1" fmla="*/ 1285875 w 6048375"/>
              <a:gd name="connsiteY1" fmla="*/ 2809875 h 2842665"/>
              <a:gd name="connsiteX2" fmla="*/ 3790950 w 6048375"/>
              <a:gd name="connsiteY2" fmla="*/ 2009775 h 2842665"/>
              <a:gd name="connsiteX3" fmla="*/ 6048375 w 6048375"/>
              <a:gd name="connsiteY3" fmla="*/ 2381250 h 2842665"/>
              <a:gd name="connsiteX4" fmla="*/ 5114925 w 6048375"/>
              <a:gd name="connsiteY4" fmla="*/ 504825 h 2842665"/>
              <a:gd name="connsiteX5" fmla="*/ 2667000 w 6048375"/>
              <a:gd name="connsiteY5" fmla="*/ 0 h 2842665"/>
              <a:gd name="connsiteX6" fmla="*/ 0 w 6048375"/>
              <a:gd name="connsiteY6" fmla="*/ 695325 h 2842665"/>
              <a:gd name="connsiteX0" fmla="*/ 0 w 6048375"/>
              <a:gd name="connsiteY0" fmla="*/ 699668 h 2847008"/>
              <a:gd name="connsiteX1" fmla="*/ 1285875 w 6048375"/>
              <a:gd name="connsiteY1" fmla="*/ 2814218 h 2847008"/>
              <a:gd name="connsiteX2" fmla="*/ 3790950 w 6048375"/>
              <a:gd name="connsiteY2" fmla="*/ 2014118 h 2847008"/>
              <a:gd name="connsiteX3" fmla="*/ 6048375 w 6048375"/>
              <a:gd name="connsiteY3" fmla="*/ 2385593 h 2847008"/>
              <a:gd name="connsiteX4" fmla="*/ 5114925 w 6048375"/>
              <a:gd name="connsiteY4" fmla="*/ 509168 h 2847008"/>
              <a:gd name="connsiteX5" fmla="*/ 2667000 w 6048375"/>
              <a:gd name="connsiteY5" fmla="*/ 4343 h 2847008"/>
              <a:gd name="connsiteX6" fmla="*/ 0 w 6048375"/>
              <a:gd name="connsiteY6" fmla="*/ 699668 h 2847008"/>
              <a:gd name="connsiteX0" fmla="*/ 0 w 6048375"/>
              <a:gd name="connsiteY0" fmla="*/ 699668 h 2847008"/>
              <a:gd name="connsiteX1" fmla="*/ 1285875 w 6048375"/>
              <a:gd name="connsiteY1" fmla="*/ 2814218 h 2847008"/>
              <a:gd name="connsiteX2" fmla="*/ 3790950 w 6048375"/>
              <a:gd name="connsiteY2" fmla="*/ 2014118 h 2847008"/>
              <a:gd name="connsiteX3" fmla="*/ 6048375 w 6048375"/>
              <a:gd name="connsiteY3" fmla="*/ 2385593 h 2847008"/>
              <a:gd name="connsiteX4" fmla="*/ 5114925 w 6048375"/>
              <a:gd name="connsiteY4" fmla="*/ 509168 h 2847008"/>
              <a:gd name="connsiteX5" fmla="*/ 2667000 w 6048375"/>
              <a:gd name="connsiteY5" fmla="*/ 4343 h 2847008"/>
              <a:gd name="connsiteX6" fmla="*/ 0 w 6048375"/>
              <a:gd name="connsiteY6" fmla="*/ 699668 h 2847008"/>
              <a:gd name="connsiteX0" fmla="*/ 0 w 6048375"/>
              <a:gd name="connsiteY0" fmla="*/ 699668 h 2847008"/>
              <a:gd name="connsiteX1" fmla="*/ 1285875 w 6048375"/>
              <a:gd name="connsiteY1" fmla="*/ 2814218 h 2847008"/>
              <a:gd name="connsiteX2" fmla="*/ 3790950 w 6048375"/>
              <a:gd name="connsiteY2" fmla="*/ 2014118 h 2847008"/>
              <a:gd name="connsiteX3" fmla="*/ 6048375 w 6048375"/>
              <a:gd name="connsiteY3" fmla="*/ 2385593 h 2847008"/>
              <a:gd name="connsiteX4" fmla="*/ 5114925 w 6048375"/>
              <a:gd name="connsiteY4" fmla="*/ 509168 h 2847008"/>
              <a:gd name="connsiteX5" fmla="*/ 2667000 w 6048375"/>
              <a:gd name="connsiteY5" fmla="*/ 4343 h 2847008"/>
              <a:gd name="connsiteX6" fmla="*/ 0 w 6048375"/>
              <a:gd name="connsiteY6" fmla="*/ 699668 h 2847008"/>
              <a:gd name="connsiteX0" fmla="*/ 0 w 6124575"/>
              <a:gd name="connsiteY0" fmla="*/ 699668 h 2846648"/>
              <a:gd name="connsiteX1" fmla="*/ 1285875 w 6124575"/>
              <a:gd name="connsiteY1" fmla="*/ 2814218 h 2846648"/>
              <a:gd name="connsiteX2" fmla="*/ 3790950 w 6124575"/>
              <a:gd name="connsiteY2" fmla="*/ 2014118 h 2846648"/>
              <a:gd name="connsiteX3" fmla="*/ 6124575 w 6124575"/>
              <a:gd name="connsiteY3" fmla="*/ 2461793 h 2846648"/>
              <a:gd name="connsiteX4" fmla="*/ 5114925 w 6124575"/>
              <a:gd name="connsiteY4" fmla="*/ 509168 h 2846648"/>
              <a:gd name="connsiteX5" fmla="*/ 2667000 w 6124575"/>
              <a:gd name="connsiteY5" fmla="*/ 4343 h 2846648"/>
              <a:gd name="connsiteX6" fmla="*/ 0 w 6124575"/>
              <a:gd name="connsiteY6" fmla="*/ 699668 h 2846648"/>
              <a:gd name="connsiteX0" fmla="*/ 0 w 6124575"/>
              <a:gd name="connsiteY0" fmla="*/ 699668 h 2874539"/>
              <a:gd name="connsiteX1" fmla="*/ 1381125 w 6124575"/>
              <a:gd name="connsiteY1" fmla="*/ 2842793 h 2874539"/>
              <a:gd name="connsiteX2" fmla="*/ 3790950 w 6124575"/>
              <a:gd name="connsiteY2" fmla="*/ 2014118 h 2874539"/>
              <a:gd name="connsiteX3" fmla="*/ 6124575 w 6124575"/>
              <a:gd name="connsiteY3" fmla="*/ 2461793 h 2874539"/>
              <a:gd name="connsiteX4" fmla="*/ 5114925 w 6124575"/>
              <a:gd name="connsiteY4" fmla="*/ 509168 h 2874539"/>
              <a:gd name="connsiteX5" fmla="*/ 2667000 w 6124575"/>
              <a:gd name="connsiteY5" fmla="*/ 4343 h 2874539"/>
              <a:gd name="connsiteX6" fmla="*/ 0 w 6124575"/>
              <a:gd name="connsiteY6" fmla="*/ 699668 h 2874539"/>
              <a:gd name="connsiteX0" fmla="*/ 0 w 6124575"/>
              <a:gd name="connsiteY0" fmla="*/ 840631 h 3015502"/>
              <a:gd name="connsiteX1" fmla="*/ 1381125 w 6124575"/>
              <a:gd name="connsiteY1" fmla="*/ 2983756 h 3015502"/>
              <a:gd name="connsiteX2" fmla="*/ 3790950 w 6124575"/>
              <a:gd name="connsiteY2" fmla="*/ 2155081 h 3015502"/>
              <a:gd name="connsiteX3" fmla="*/ 6124575 w 6124575"/>
              <a:gd name="connsiteY3" fmla="*/ 2602756 h 3015502"/>
              <a:gd name="connsiteX4" fmla="*/ 5114925 w 6124575"/>
              <a:gd name="connsiteY4" fmla="*/ 650131 h 3015502"/>
              <a:gd name="connsiteX5" fmla="*/ 2752725 w 6124575"/>
              <a:gd name="connsiteY5" fmla="*/ 2431 h 3015502"/>
              <a:gd name="connsiteX6" fmla="*/ 0 w 6124575"/>
              <a:gd name="connsiteY6" fmla="*/ 840631 h 3015502"/>
              <a:gd name="connsiteX0" fmla="*/ 0 w 5991225"/>
              <a:gd name="connsiteY0" fmla="*/ 1056638 h 3021959"/>
              <a:gd name="connsiteX1" fmla="*/ 1247775 w 5991225"/>
              <a:gd name="connsiteY1" fmla="*/ 2990213 h 3021959"/>
              <a:gd name="connsiteX2" fmla="*/ 3657600 w 5991225"/>
              <a:gd name="connsiteY2" fmla="*/ 2161538 h 3021959"/>
              <a:gd name="connsiteX3" fmla="*/ 5991225 w 5991225"/>
              <a:gd name="connsiteY3" fmla="*/ 2609213 h 3021959"/>
              <a:gd name="connsiteX4" fmla="*/ 4981575 w 5991225"/>
              <a:gd name="connsiteY4" fmla="*/ 656588 h 3021959"/>
              <a:gd name="connsiteX5" fmla="*/ 2619375 w 5991225"/>
              <a:gd name="connsiteY5" fmla="*/ 8888 h 3021959"/>
              <a:gd name="connsiteX6" fmla="*/ 0 w 5991225"/>
              <a:gd name="connsiteY6" fmla="*/ 1056638 h 3021959"/>
              <a:gd name="connsiteX0" fmla="*/ 0 w 5991225"/>
              <a:gd name="connsiteY0" fmla="*/ 1056638 h 3013871"/>
              <a:gd name="connsiteX1" fmla="*/ 1247775 w 5991225"/>
              <a:gd name="connsiteY1" fmla="*/ 2990213 h 3013871"/>
              <a:gd name="connsiteX2" fmla="*/ 3657600 w 5991225"/>
              <a:gd name="connsiteY2" fmla="*/ 2161538 h 3013871"/>
              <a:gd name="connsiteX3" fmla="*/ 5991225 w 5991225"/>
              <a:gd name="connsiteY3" fmla="*/ 2609213 h 3013871"/>
              <a:gd name="connsiteX4" fmla="*/ 4981575 w 5991225"/>
              <a:gd name="connsiteY4" fmla="*/ 656588 h 3013871"/>
              <a:gd name="connsiteX5" fmla="*/ 2619375 w 5991225"/>
              <a:gd name="connsiteY5" fmla="*/ 8888 h 3013871"/>
              <a:gd name="connsiteX6" fmla="*/ 0 w 5991225"/>
              <a:gd name="connsiteY6" fmla="*/ 1056638 h 3013871"/>
              <a:gd name="connsiteX0" fmla="*/ 0 w 5991225"/>
              <a:gd name="connsiteY0" fmla="*/ 1056638 h 3248301"/>
              <a:gd name="connsiteX1" fmla="*/ 1362075 w 5991225"/>
              <a:gd name="connsiteY1" fmla="*/ 3228338 h 3248301"/>
              <a:gd name="connsiteX2" fmla="*/ 3657600 w 5991225"/>
              <a:gd name="connsiteY2" fmla="*/ 2161538 h 3248301"/>
              <a:gd name="connsiteX3" fmla="*/ 5991225 w 5991225"/>
              <a:gd name="connsiteY3" fmla="*/ 2609213 h 3248301"/>
              <a:gd name="connsiteX4" fmla="*/ 4981575 w 5991225"/>
              <a:gd name="connsiteY4" fmla="*/ 656588 h 3248301"/>
              <a:gd name="connsiteX5" fmla="*/ 2619375 w 5991225"/>
              <a:gd name="connsiteY5" fmla="*/ 8888 h 3248301"/>
              <a:gd name="connsiteX6" fmla="*/ 0 w 5991225"/>
              <a:gd name="connsiteY6" fmla="*/ 1056638 h 3248301"/>
              <a:gd name="connsiteX0" fmla="*/ 0 w 5934075"/>
              <a:gd name="connsiteY0" fmla="*/ 1215254 h 3254517"/>
              <a:gd name="connsiteX1" fmla="*/ 1304925 w 5934075"/>
              <a:gd name="connsiteY1" fmla="*/ 3234554 h 3254517"/>
              <a:gd name="connsiteX2" fmla="*/ 3600450 w 5934075"/>
              <a:gd name="connsiteY2" fmla="*/ 2167754 h 3254517"/>
              <a:gd name="connsiteX3" fmla="*/ 5934075 w 5934075"/>
              <a:gd name="connsiteY3" fmla="*/ 2615429 h 3254517"/>
              <a:gd name="connsiteX4" fmla="*/ 4924425 w 5934075"/>
              <a:gd name="connsiteY4" fmla="*/ 662804 h 3254517"/>
              <a:gd name="connsiteX5" fmla="*/ 2562225 w 5934075"/>
              <a:gd name="connsiteY5" fmla="*/ 15104 h 3254517"/>
              <a:gd name="connsiteX6" fmla="*/ 0 w 5934075"/>
              <a:gd name="connsiteY6" fmla="*/ 1215254 h 3254517"/>
              <a:gd name="connsiteX0" fmla="*/ 0 w 5934075"/>
              <a:gd name="connsiteY0" fmla="*/ 1215254 h 3234554"/>
              <a:gd name="connsiteX1" fmla="*/ 1304925 w 5934075"/>
              <a:gd name="connsiteY1" fmla="*/ 3234554 h 3234554"/>
              <a:gd name="connsiteX2" fmla="*/ 3600450 w 5934075"/>
              <a:gd name="connsiteY2" fmla="*/ 2167754 h 3234554"/>
              <a:gd name="connsiteX3" fmla="*/ 5934075 w 5934075"/>
              <a:gd name="connsiteY3" fmla="*/ 2615429 h 3234554"/>
              <a:gd name="connsiteX4" fmla="*/ 4924425 w 5934075"/>
              <a:gd name="connsiteY4" fmla="*/ 662804 h 3234554"/>
              <a:gd name="connsiteX5" fmla="*/ 2562225 w 5934075"/>
              <a:gd name="connsiteY5" fmla="*/ 15104 h 3234554"/>
              <a:gd name="connsiteX6" fmla="*/ 0 w 5934075"/>
              <a:gd name="connsiteY6" fmla="*/ 1215254 h 3234554"/>
              <a:gd name="connsiteX0" fmla="*/ 0 w 5934075"/>
              <a:gd name="connsiteY0" fmla="*/ 1215254 h 3234554"/>
              <a:gd name="connsiteX1" fmla="*/ 1304925 w 5934075"/>
              <a:gd name="connsiteY1" fmla="*/ 3234554 h 3234554"/>
              <a:gd name="connsiteX2" fmla="*/ 3600450 w 5934075"/>
              <a:gd name="connsiteY2" fmla="*/ 2167754 h 3234554"/>
              <a:gd name="connsiteX3" fmla="*/ 5934075 w 5934075"/>
              <a:gd name="connsiteY3" fmla="*/ 2615429 h 3234554"/>
              <a:gd name="connsiteX4" fmla="*/ 4924425 w 5934075"/>
              <a:gd name="connsiteY4" fmla="*/ 662804 h 3234554"/>
              <a:gd name="connsiteX5" fmla="*/ 2562225 w 5934075"/>
              <a:gd name="connsiteY5" fmla="*/ 15104 h 3234554"/>
              <a:gd name="connsiteX6" fmla="*/ 0 w 5934075"/>
              <a:gd name="connsiteY6" fmla="*/ 1215254 h 3234554"/>
              <a:gd name="connsiteX0" fmla="*/ 0 w 5934075"/>
              <a:gd name="connsiteY0" fmla="*/ 1215254 h 3234554"/>
              <a:gd name="connsiteX1" fmla="*/ 1304925 w 5934075"/>
              <a:gd name="connsiteY1" fmla="*/ 3234554 h 3234554"/>
              <a:gd name="connsiteX2" fmla="*/ 3495675 w 5934075"/>
              <a:gd name="connsiteY2" fmla="*/ 2024879 h 3234554"/>
              <a:gd name="connsiteX3" fmla="*/ 5934075 w 5934075"/>
              <a:gd name="connsiteY3" fmla="*/ 2615429 h 3234554"/>
              <a:gd name="connsiteX4" fmla="*/ 4924425 w 5934075"/>
              <a:gd name="connsiteY4" fmla="*/ 662804 h 3234554"/>
              <a:gd name="connsiteX5" fmla="*/ 2562225 w 5934075"/>
              <a:gd name="connsiteY5" fmla="*/ 15104 h 3234554"/>
              <a:gd name="connsiteX6" fmla="*/ 0 w 5934075"/>
              <a:gd name="connsiteY6" fmla="*/ 1215254 h 3234554"/>
              <a:gd name="connsiteX0" fmla="*/ 0 w 5934075"/>
              <a:gd name="connsiteY0" fmla="*/ 1215254 h 3244793"/>
              <a:gd name="connsiteX1" fmla="*/ 1304925 w 5934075"/>
              <a:gd name="connsiteY1" fmla="*/ 3234554 h 3244793"/>
              <a:gd name="connsiteX2" fmla="*/ 3495675 w 5934075"/>
              <a:gd name="connsiteY2" fmla="*/ 2024879 h 3244793"/>
              <a:gd name="connsiteX3" fmla="*/ 5934075 w 5934075"/>
              <a:gd name="connsiteY3" fmla="*/ 2615429 h 3244793"/>
              <a:gd name="connsiteX4" fmla="*/ 4924425 w 5934075"/>
              <a:gd name="connsiteY4" fmla="*/ 662804 h 3244793"/>
              <a:gd name="connsiteX5" fmla="*/ 2562225 w 5934075"/>
              <a:gd name="connsiteY5" fmla="*/ 15104 h 3244793"/>
              <a:gd name="connsiteX6" fmla="*/ 0 w 5934075"/>
              <a:gd name="connsiteY6" fmla="*/ 1215254 h 3244793"/>
              <a:gd name="connsiteX0" fmla="*/ 0 w 5934075"/>
              <a:gd name="connsiteY0" fmla="*/ 1215254 h 3244793"/>
              <a:gd name="connsiteX1" fmla="*/ 1304925 w 5934075"/>
              <a:gd name="connsiteY1" fmla="*/ 3234554 h 3244793"/>
              <a:gd name="connsiteX2" fmla="*/ 3495675 w 5934075"/>
              <a:gd name="connsiteY2" fmla="*/ 2024879 h 3244793"/>
              <a:gd name="connsiteX3" fmla="*/ 5934075 w 5934075"/>
              <a:gd name="connsiteY3" fmla="*/ 2615429 h 3244793"/>
              <a:gd name="connsiteX4" fmla="*/ 4924425 w 5934075"/>
              <a:gd name="connsiteY4" fmla="*/ 662804 h 3244793"/>
              <a:gd name="connsiteX5" fmla="*/ 2562225 w 5934075"/>
              <a:gd name="connsiteY5" fmla="*/ 15104 h 3244793"/>
              <a:gd name="connsiteX6" fmla="*/ 0 w 5934075"/>
              <a:gd name="connsiteY6" fmla="*/ 1215254 h 3244793"/>
              <a:gd name="connsiteX0" fmla="*/ 0 w 5934075"/>
              <a:gd name="connsiteY0" fmla="*/ 1215254 h 3247942"/>
              <a:gd name="connsiteX1" fmla="*/ 1304925 w 5934075"/>
              <a:gd name="connsiteY1" fmla="*/ 3234554 h 3247942"/>
              <a:gd name="connsiteX2" fmla="*/ 3752850 w 5934075"/>
              <a:gd name="connsiteY2" fmla="*/ 2339204 h 3247942"/>
              <a:gd name="connsiteX3" fmla="*/ 5934075 w 5934075"/>
              <a:gd name="connsiteY3" fmla="*/ 2615429 h 3247942"/>
              <a:gd name="connsiteX4" fmla="*/ 4924425 w 5934075"/>
              <a:gd name="connsiteY4" fmla="*/ 662804 h 3247942"/>
              <a:gd name="connsiteX5" fmla="*/ 2562225 w 5934075"/>
              <a:gd name="connsiteY5" fmla="*/ 15104 h 3247942"/>
              <a:gd name="connsiteX6" fmla="*/ 0 w 5934075"/>
              <a:gd name="connsiteY6" fmla="*/ 1215254 h 324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4075" h="3247942">
                <a:moveTo>
                  <a:pt x="0" y="1215254"/>
                </a:moveTo>
                <a:lnTo>
                  <a:pt x="1304925" y="3234554"/>
                </a:lnTo>
                <a:cubicBezTo>
                  <a:pt x="1887537" y="3369491"/>
                  <a:pt x="2981325" y="2442391"/>
                  <a:pt x="3752850" y="2339204"/>
                </a:cubicBezTo>
                <a:cubicBezTo>
                  <a:pt x="4524375" y="2236017"/>
                  <a:pt x="5695950" y="2842442"/>
                  <a:pt x="5934075" y="2615429"/>
                </a:cubicBezTo>
                <a:lnTo>
                  <a:pt x="4924425" y="662804"/>
                </a:lnTo>
                <a:cubicBezTo>
                  <a:pt x="4360862" y="265929"/>
                  <a:pt x="3382963" y="-76971"/>
                  <a:pt x="2562225" y="15104"/>
                </a:cubicBezTo>
                <a:cubicBezTo>
                  <a:pt x="1741488" y="107179"/>
                  <a:pt x="230188" y="746942"/>
                  <a:pt x="0" y="1215254"/>
                </a:cubicBezTo>
                <a:close/>
              </a:path>
            </a:pathLst>
          </a:custGeom>
          <a:pattFill prst="shingle">
            <a:fgClr>
              <a:schemeClr val="accent1"/>
            </a:fgClr>
            <a:bgClr>
              <a:schemeClr val="bg1"/>
            </a:bgClr>
          </a:pattFill>
          <a:scene3d>
            <a:camera prst="perspectiveRelaxed"/>
            <a:lightRig rig="harsh" dir="t"/>
          </a:scene3d>
          <a:sp3d prstMaterial="translucentPowder">
            <a:bevelT w="88900" h="127000"/>
            <a:bevelB w="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Polymer Platform Design</a:t>
            </a:r>
            <a:endParaRPr lang="en-US" dirty="0">
              <a:ea typeface="+mj-ea"/>
            </a:endParaRPr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>
            <a:off x="304800" y="1066800"/>
            <a:ext cx="80010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889760" y="5105400"/>
            <a:ext cx="1920240" cy="12406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077" tIns="26039" rIns="52077" bIns="2603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 dirty="0">
                <a:latin typeface="Arial" pitchFamily="34" charset="0"/>
              </a:rPr>
              <a:t>Initial </a:t>
            </a:r>
            <a:r>
              <a:rPr lang="en-US" sz="2000" b="1" dirty="0" smtClean="0">
                <a:latin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</a:rPr>
            </a:br>
            <a:r>
              <a:rPr lang="en-US" sz="2000" b="1" dirty="0" smtClean="0">
                <a:latin typeface="Arial" pitchFamily="34" charset="0"/>
              </a:rPr>
              <a:t>Release </a:t>
            </a:r>
            <a:endParaRPr lang="en-US" sz="2000" b="1" dirty="0">
              <a:latin typeface="Arial" pitchFamily="34" charset="0"/>
            </a:endParaRPr>
          </a:p>
          <a:p>
            <a:pPr eaLnBrk="1" hangingPunct="1"/>
            <a:r>
              <a:rPr lang="en-US" sz="1600" dirty="0" smtClean="0">
                <a:latin typeface="Arial" pitchFamily="34" charset="0"/>
              </a:rPr>
              <a:t>M</a:t>
            </a:r>
            <a:r>
              <a:rPr lang="en-US" sz="1600" b="1" u="sng" dirty="0" smtClean="0">
                <a:latin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</a:rPr>
              <a:t>cro-porous </a:t>
            </a:r>
            <a:r>
              <a:rPr lang="en-US" sz="1600" dirty="0">
                <a:latin typeface="Arial" pitchFamily="34" charset="0"/>
              </a:rPr>
              <a:t>gel, </a:t>
            </a:r>
            <a:r>
              <a:rPr lang="en-US" sz="1600" dirty="0" smtClean="0">
                <a:latin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</a:rPr>
            </a:br>
            <a:r>
              <a:rPr lang="en-US" sz="1600" dirty="0" smtClean="0">
                <a:latin typeface="Arial" pitchFamily="34" charset="0"/>
              </a:rPr>
              <a:t>&lt;</a:t>
            </a:r>
            <a:r>
              <a:rPr lang="en-US" sz="1600" dirty="0">
                <a:latin typeface="Arial" pitchFamily="34" charset="0"/>
              </a:rPr>
              <a:t>2 wks </a:t>
            </a:r>
            <a:r>
              <a:rPr lang="en-US" sz="1600" dirty="0" smtClean="0">
                <a:latin typeface="Arial" pitchFamily="34" charset="0"/>
              </a:rPr>
              <a:t>degradation</a:t>
            </a:r>
            <a:endParaRPr lang="en-US" sz="1600" dirty="0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1325561" y="3445599"/>
            <a:ext cx="354672" cy="36439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1502897" y="3733799"/>
            <a:ext cx="1500862" cy="761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V="1">
            <a:off x="1392236" y="2887489"/>
            <a:ext cx="1239941" cy="595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886200" y="5105400"/>
            <a:ext cx="1920240" cy="12604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077" tIns="26039" rIns="52077" bIns="2603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 dirty="0">
                <a:latin typeface="Arial" pitchFamily="34" charset="0"/>
              </a:rPr>
              <a:t>Intermediate Release </a:t>
            </a:r>
          </a:p>
          <a:p>
            <a:pPr eaLnBrk="1" hangingPunct="1"/>
            <a:r>
              <a:rPr lang="en-US" sz="1600" dirty="0" smtClean="0">
                <a:latin typeface="Arial" pitchFamily="34" charset="0"/>
              </a:rPr>
              <a:t>M</a:t>
            </a:r>
            <a:r>
              <a:rPr lang="en-US" sz="1600" b="1" u="sng" dirty="0" smtClean="0">
                <a:latin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</a:rPr>
              <a:t>cro-porous </a:t>
            </a:r>
            <a:r>
              <a:rPr lang="en-US" sz="1600" dirty="0">
                <a:latin typeface="Arial" pitchFamily="34" charset="0"/>
              </a:rPr>
              <a:t>matrix, 4-6 wk </a:t>
            </a:r>
            <a:r>
              <a:rPr lang="en-US" sz="1600" dirty="0" smtClean="0">
                <a:latin typeface="Arial" pitchFamily="34" charset="0"/>
              </a:rPr>
              <a:t>degradation</a:t>
            </a:r>
            <a:endParaRPr lang="en-US" sz="1600" dirty="0"/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2259010" y="3482975"/>
            <a:ext cx="517829" cy="1622425"/>
          </a:xfrm>
          <a:custGeom>
            <a:avLst/>
            <a:gdLst>
              <a:gd name="T0" fmla="*/ 0 w 483"/>
              <a:gd name="T1" fmla="*/ 2147483647 h 820"/>
              <a:gd name="T2" fmla="*/ 2147483647 w 483"/>
              <a:gd name="T3" fmla="*/ 0 h 8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3" h="820">
                <a:moveTo>
                  <a:pt x="0" y="820"/>
                </a:moveTo>
                <a:lnTo>
                  <a:pt x="48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990600"/>
            <a:ext cx="2492376" cy="685801"/>
            <a:chOff x="1601788" y="990600"/>
            <a:chExt cx="2492376" cy="685801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057400" y="1676401"/>
              <a:ext cx="1550008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1601788" y="990600"/>
              <a:ext cx="2492376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2000" b="1" dirty="0">
                  <a:latin typeface="Arial" pitchFamily="34" charset="0"/>
                </a:rPr>
                <a:t>First </a:t>
              </a:r>
              <a:r>
                <a:rPr lang="en-US" sz="2000" b="1" dirty="0" smtClean="0">
                  <a:latin typeface="Arial" pitchFamily="34" charset="0"/>
                </a:rPr>
                <a:t/>
              </a:r>
              <a:br>
                <a:rPr lang="en-US" sz="2000" b="1" dirty="0" smtClean="0">
                  <a:latin typeface="Arial" pitchFamily="34" charset="0"/>
                </a:rPr>
              </a:br>
              <a:r>
                <a:rPr lang="en-US" sz="2000" b="1" dirty="0" smtClean="0">
                  <a:latin typeface="Arial" pitchFamily="34" charset="0"/>
                </a:rPr>
                <a:t>week</a:t>
              </a:r>
              <a:endParaRPr lang="en-US" sz="20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6800" y="1008062"/>
            <a:ext cx="2226810" cy="690168"/>
            <a:chOff x="4783590" y="1008062"/>
            <a:chExt cx="2226810" cy="690168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783590" y="1008062"/>
              <a:ext cx="2226810" cy="6207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077" tIns="26039" rIns="52077" bIns="26039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2000" b="1" dirty="0">
                  <a:latin typeface="Arial" pitchFamily="34" charset="0"/>
                </a:rPr>
                <a:t>After </a:t>
              </a:r>
              <a:r>
                <a:rPr lang="en-US" sz="2000" b="1" dirty="0" smtClean="0">
                  <a:latin typeface="Arial" pitchFamily="34" charset="0"/>
                </a:rPr>
                <a:t/>
              </a:r>
              <a:br>
                <a:rPr lang="en-US" sz="2000" b="1" dirty="0" smtClean="0">
                  <a:latin typeface="Arial" pitchFamily="34" charset="0"/>
                </a:rPr>
              </a:br>
              <a:r>
                <a:rPr lang="en-US" sz="2000" b="1" dirty="0" smtClean="0">
                  <a:latin typeface="Arial" pitchFamily="34" charset="0"/>
                </a:rPr>
                <a:t>4-6  </a:t>
              </a:r>
              <a:r>
                <a:rPr lang="en-US" sz="2000" b="1" dirty="0">
                  <a:latin typeface="Arial" pitchFamily="34" charset="0"/>
                </a:rPr>
                <a:t>weeks</a:t>
              </a:r>
              <a:endParaRPr lang="en-US" sz="2000" b="1" dirty="0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5154612" y="1698230"/>
              <a:ext cx="1550987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6623050" y="5105400"/>
            <a:ext cx="2520950" cy="1371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077" tIns="26039" rIns="52077" bIns="2603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 dirty="0">
                <a:latin typeface="Arial" pitchFamily="34" charset="0"/>
              </a:rPr>
              <a:t>Degradation </a:t>
            </a:r>
            <a:r>
              <a:rPr lang="en-US" sz="2000" b="1" dirty="0" smtClean="0">
                <a:latin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</a:rPr>
            </a:br>
            <a:r>
              <a:rPr lang="en-US" sz="2000" b="1" dirty="0" smtClean="0">
                <a:latin typeface="Arial" pitchFamily="34" charset="0"/>
              </a:rPr>
              <a:t>of </a:t>
            </a:r>
            <a:r>
              <a:rPr lang="en-US" sz="2000" b="1" dirty="0">
                <a:latin typeface="Arial" pitchFamily="34" charset="0"/>
              </a:rPr>
              <a:t>the Impermeable Backing </a:t>
            </a:r>
            <a:r>
              <a:rPr lang="en-US" sz="2000" b="1" dirty="0" smtClean="0">
                <a:latin typeface="Arial" pitchFamily="34" charset="0"/>
              </a:rPr>
              <a:t>Film</a:t>
            </a:r>
            <a:endParaRPr lang="en-US" sz="1600" dirty="0"/>
          </a:p>
        </p:txBody>
      </p:sp>
      <p:sp>
        <p:nvSpPr>
          <p:cNvPr id="50" name="Line 51"/>
          <p:cNvSpPr>
            <a:spLocks noChangeShapeType="1"/>
          </p:cNvSpPr>
          <p:nvPr/>
        </p:nvSpPr>
        <p:spPr bwMode="auto">
          <a:xfrm>
            <a:off x="7523086" y="4455571"/>
            <a:ext cx="10357" cy="6376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Freeform 47"/>
          <p:cNvSpPr>
            <a:spLocks/>
          </p:cNvSpPr>
          <p:nvPr/>
        </p:nvSpPr>
        <p:spPr bwMode="auto">
          <a:xfrm flipH="1">
            <a:off x="3160404" y="3482975"/>
            <a:ext cx="846620" cy="1627187"/>
          </a:xfrm>
          <a:custGeom>
            <a:avLst/>
            <a:gdLst>
              <a:gd name="T0" fmla="*/ 0 w 483"/>
              <a:gd name="T1" fmla="*/ 2147483647 h 820"/>
              <a:gd name="T2" fmla="*/ 2147483647 w 483"/>
              <a:gd name="T3" fmla="*/ 0 h 8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3" h="820">
                <a:moveTo>
                  <a:pt x="0" y="820"/>
                </a:moveTo>
                <a:lnTo>
                  <a:pt x="48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 rot="450710">
            <a:off x="3908165" y="1376732"/>
            <a:ext cx="1454464" cy="3202151"/>
            <a:chOff x="665144" y="1138900"/>
            <a:chExt cx="1891770" cy="3202151"/>
          </a:xfrm>
        </p:grpSpPr>
        <p:sp>
          <p:nvSpPr>
            <p:cNvPr id="80" name="Freeform 79"/>
            <p:cNvSpPr/>
            <p:nvPr/>
          </p:nvSpPr>
          <p:spPr>
            <a:xfrm rot="4188125">
              <a:off x="-134956" y="2093151"/>
              <a:ext cx="3048000" cy="1447800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perspectiveRelaxed"/>
              <a:lightRig rig="harsh" dir="t"/>
            </a:scene3d>
            <a:sp3d prstMaterial="clear">
              <a:bevelT w="50800" h="127000"/>
              <a:bevelB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>
            <a:xfrm rot="4188125">
              <a:off x="287467" y="1932692"/>
              <a:ext cx="3063240" cy="1475655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bg1"/>
              </a:bgClr>
            </a:pattFill>
            <a:scene3d>
              <a:camera prst="perspectiveRelaxed"/>
              <a:lightRig rig="harsh" dir="t"/>
            </a:scene3d>
            <a:sp3d prstMaterial="translucentPowder">
              <a:bevelT w="88900" h="127000"/>
              <a:bevelB w="0" h="311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 rot="523955">
            <a:off x="6865223" y="1462858"/>
            <a:ext cx="1447800" cy="3217098"/>
            <a:chOff x="6402250" y="1326959"/>
            <a:chExt cx="1447800" cy="3217098"/>
          </a:xfrm>
        </p:grpSpPr>
        <p:sp>
          <p:nvSpPr>
            <p:cNvPr id="83" name="Freeform 82"/>
            <p:cNvSpPr/>
            <p:nvPr/>
          </p:nvSpPr>
          <p:spPr>
            <a:xfrm rot="4188125">
              <a:off x="5602150" y="2127059"/>
              <a:ext cx="3048000" cy="1447800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perspectiveRelaxed"/>
              <a:lightRig rig="harsh" dir="t"/>
            </a:scene3d>
            <a:sp3d prstMaterial="translucentPowder">
              <a:bevelT w="31750" h="12700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 83"/>
            <p:cNvSpPr/>
            <p:nvPr/>
          </p:nvSpPr>
          <p:spPr>
            <a:xfrm rot="4188125">
              <a:off x="5633642" y="2137482"/>
              <a:ext cx="2986254" cy="1422783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pattFill prst="pct9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scene3d>
              <a:camera prst="perspectiveRelaxed"/>
              <a:lightRig rig="harsh" dir="t"/>
            </a:scene3d>
            <a:sp3d prstMaterial="translucentPowder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 rot="4188125">
              <a:off x="5621634" y="2965795"/>
              <a:ext cx="2452832" cy="703691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  <a:gd name="connsiteX0" fmla="*/ 1 w 7851161"/>
                <a:gd name="connsiteY0" fmla="*/ 1483060 h 3260210"/>
                <a:gd name="connsiteX1" fmla="*/ 3222011 w 7851161"/>
                <a:gd name="connsiteY1" fmla="*/ 3246822 h 3260210"/>
                <a:gd name="connsiteX2" fmla="*/ 5669936 w 7851161"/>
                <a:gd name="connsiteY2" fmla="*/ 2351472 h 3260210"/>
                <a:gd name="connsiteX3" fmla="*/ 7851161 w 7851161"/>
                <a:gd name="connsiteY3" fmla="*/ 2627697 h 3260210"/>
                <a:gd name="connsiteX4" fmla="*/ 6841511 w 7851161"/>
                <a:gd name="connsiteY4" fmla="*/ 675072 h 3260210"/>
                <a:gd name="connsiteX5" fmla="*/ 4479311 w 7851161"/>
                <a:gd name="connsiteY5" fmla="*/ 27372 h 3260210"/>
                <a:gd name="connsiteX6" fmla="*/ 1 w 7851161"/>
                <a:gd name="connsiteY6" fmla="*/ 1483060 h 3260210"/>
                <a:gd name="connsiteX0" fmla="*/ -1 w 7851159"/>
                <a:gd name="connsiteY0" fmla="*/ 1483060 h 2697678"/>
                <a:gd name="connsiteX1" fmla="*/ 11510 w 7851159"/>
                <a:gd name="connsiteY1" fmla="*/ 1936313 h 2697678"/>
                <a:gd name="connsiteX2" fmla="*/ 5669934 w 7851159"/>
                <a:gd name="connsiteY2" fmla="*/ 2351472 h 2697678"/>
                <a:gd name="connsiteX3" fmla="*/ 7851159 w 7851159"/>
                <a:gd name="connsiteY3" fmla="*/ 2627697 h 2697678"/>
                <a:gd name="connsiteX4" fmla="*/ 6841509 w 7851159"/>
                <a:gd name="connsiteY4" fmla="*/ 675072 h 2697678"/>
                <a:gd name="connsiteX5" fmla="*/ 4479309 w 7851159"/>
                <a:gd name="connsiteY5" fmla="*/ 27372 h 2697678"/>
                <a:gd name="connsiteX6" fmla="*/ -1 w 7851159"/>
                <a:gd name="connsiteY6" fmla="*/ 1483060 h 2697678"/>
                <a:gd name="connsiteX0" fmla="*/ 1 w 7851161"/>
                <a:gd name="connsiteY0" fmla="*/ 1483060 h 2651373"/>
                <a:gd name="connsiteX1" fmla="*/ 11512 w 7851161"/>
                <a:gd name="connsiteY1" fmla="*/ 1936313 h 2651373"/>
                <a:gd name="connsiteX2" fmla="*/ 2489443 w 7851161"/>
                <a:gd name="connsiteY2" fmla="*/ 1262158 h 2651373"/>
                <a:gd name="connsiteX3" fmla="*/ 7851161 w 7851161"/>
                <a:gd name="connsiteY3" fmla="*/ 2627697 h 2651373"/>
                <a:gd name="connsiteX4" fmla="*/ 6841511 w 7851161"/>
                <a:gd name="connsiteY4" fmla="*/ 675072 h 2651373"/>
                <a:gd name="connsiteX5" fmla="*/ 4479311 w 7851161"/>
                <a:gd name="connsiteY5" fmla="*/ 27372 h 2651373"/>
                <a:gd name="connsiteX6" fmla="*/ 1 w 7851161"/>
                <a:gd name="connsiteY6" fmla="*/ 1483060 h 2651373"/>
                <a:gd name="connsiteX0" fmla="*/ -1 w 7858341"/>
                <a:gd name="connsiteY0" fmla="*/ 1483060 h 2681312"/>
                <a:gd name="connsiteX1" fmla="*/ 11510 w 7858341"/>
                <a:gd name="connsiteY1" fmla="*/ 1936313 h 2681312"/>
                <a:gd name="connsiteX2" fmla="*/ 2489441 w 7858341"/>
                <a:gd name="connsiteY2" fmla="*/ 1262158 h 2681312"/>
                <a:gd name="connsiteX3" fmla="*/ 4844294 w 7858341"/>
                <a:gd name="connsiteY3" fmla="*/ 1445731 h 2681312"/>
                <a:gd name="connsiteX4" fmla="*/ 7851159 w 7858341"/>
                <a:gd name="connsiteY4" fmla="*/ 2627697 h 2681312"/>
                <a:gd name="connsiteX5" fmla="*/ 6841509 w 7858341"/>
                <a:gd name="connsiteY5" fmla="*/ 675072 h 2681312"/>
                <a:gd name="connsiteX6" fmla="*/ 4479309 w 7858341"/>
                <a:gd name="connsiteY6" fmla="*/ 27372 h 2681312"/>
                <a:gd name="connsiteX7" fmla="*/ -1 w 7858341"/>
                <a:gd name="connsiteY7" fmla="*/ 1483060 h 2681312"/>
                <a:gd name="connsiteX0" fmla="*/ 1 w 7858341"/>
                <a:gd name="connsiteY0" fmla="*/ 1473223 h 2671475"/>
                <a:gd name="connsiteX1" fmla="*/ 11512 w 7858341"/>
                <a:gd name="connsiteY1" fmla="*/ 1926476 h 2671475"/>
                <a:gd name="connsiteX2" fmla="*/ 2489443 w 7858341"/>
                <a:gd name="connsiteY2" fmla="*/ 1252321 h 2671475"/>
                <a:gd name="connsiteX3" fmla="*/ 4844296 w 7858341"/>
                <a:gd name="connsiteY3" fmla="*/ 1435894 h 2671475"/>
                <a:gd name="connsiteX4" fmla="*/ 7851161 w 7858341"/>
                <a:gd name="connsiteY4" fmla="*/ 2617860 h 2671475"/>
                <a:gd name="connsiteX5" fmla="*/ 5191709 w 7858341"/>
                <a:gd name="connsiteY5" fmla="*/ 778881 h 2671475"/>
                <a:gd name="connsiteX6" fmla="*/ 4479311 w 7858341"/>
                <a:gd name="connsiteY6" fmla="*/ 17535 h 2671475"/>
                <a:gd name="connsiteX7" fmla="*/ 1 w 7858341"/>
                <a:gd name="connsiteY7" fmla="*/ 1473223 h 2671475"/>
                <a:gd name="connsiteX0" fmla="*/ -1 w 7858341"/>
                <a:gd name="connsiteY0" fmla="*/ 892125 h 2090377"/>
                <a:gd name="connsiteX1" fmla="*/ 11510 w 7858341"/>
                <a:gd name="connsiteY1" fmla="*/ 1345378 h 2090377"/>
                <a:gd name="connsiteX2" fmla="*/ 2489441 w 7858341"/>
                <a:gd name="connsiteY2" fmla="*/ 671223 h 2090377"/>
                <a:gd name="connsiteX3" fmla="*/ 4844294 w 7858341"/>
                <a:gd name="connsiteY3" fmla="*/ 854796 h 2090377"/>
                <a:gd name="connsiteX4" fmla="*/ 7851159 w 7858341"/>
                <a:gd name="connsiteY4" fmla="*/ 2036762 h 2090377"/>
                <a:gd name="connsiteX5" fmla="*/ 5191707 w 7858341"/>
                <a:gd name="connsiteY5" fmla="*/ 197783 h 2090377"/>
                <a:gd name="connsiteX6" fmla="*/ 2332489 w 7858341"/>
                <a:gd name="connsiteY6" fmla="*/ 220433 h 2090377"/>
                <a:gd name="connsiteX7" fmla="*/ -1 w 7858341"/>
                <a:gd name="connsiteY7" fmla="*/ 892125 h 2090377"/>
                <a:gd name="connsiteX0" fmla="*/ 1 w 7858341"/>
                <a:gd name="connsiteY0" fmla="*/ 938580 h 2136832"/>
                <a:gd name="connsiteX1" fmla="*/ 11512 w 7858341"/>
                <a:gd name="connsiteY1" fmla="*/ 1391833 h 2136832"/>
                <a:gd name="connsiteX2" fmla="*/ 2489443 w 7858341"/>
                <a:gd name="connsiteY2" fmla="*/ 717678 h 2136832"/>
                <a:gd name="connsiteX3" fmla="*/ 4844296 w 7858341"/>
                <a:gd name="connsiteY3" fmla="*/ 901251 h 2136832"/>
                <a:gd name="connsiteX4" fmla="*/ 7851161 w 7858341"/>
                <a:gd name="connsiteY4" fmla="*/ 2083217 h 2136832"/>
                <a:gd name="connsiteX5" fmla="*/ 5191709 w 7858341"/>
                <a:gd name="connsiteY5" fmla="*/ 244238 h 2136832"/>
                <a:gd name="connsiteX6" fmla="*/ 2311876 w 7858341"/>
                <a:gd name="connsiteY6" fmla="*/ 142333 h 2136832"/>
                <a:gd name="connsiteX7" fmla="*/ 1 w 7858341"/>
                <a:gd name="connsiteY7" fmla="*/ 938580 h 2136832"/>
                <a:gd name="connsiteX0" fmla="*/ -1 w 7858341"/>
                <a:gd name="connsiteY0" fmla="*/ 1031134 h 2229386"/>
                <a:gd name="connsiteX1" fmla="*/ 11510 w 7858341"/>
                <a:gd name="connsiteY1" fmla="*/ 1484387 h 2229386"/>
                <a:gd name="connsiteX2" fmla="*/ 2489441 w 7858341"/>
                <a:gd name="connsiteY2" fmla="*/ 810232 h 2229386"/>
                <a:gd name="connsiteX3" fmla="*/ 4844294 w 7858341"/>
                <a:gd name="connsiteY3" fmla="*/ 993805 h 2229386"/>
                <a:gd name="connsiteX4" fmla="*/ 7851159 w 7858341"/>
                <a:gd name="connsiteY4" fmla="*/ 2175771 h 2229386"/>
                <a:gd name="connsiteX5" fmla="*/ 5191707 w 7858341"/>
                <a:gd name="connsiteY5" fmla="*/ 336792 h 2229386"/>
                <a:gd name="connsiteX6" fmla="*/ 2364155 w 7858341"/>
                <a:gd name="connsiteY6" fmla="*/ 71635 h 2229386"/>
                <a:gd name="connsiteX7" fmla="*/ -1 w 7858341"/>
                <a:gd name="connsiteY7" fmla="*/ 1031134 h 2229386"/>
                <a:gd name="connsiteX0" fmla="*/ 1 w 7858341"/>
                <a:gd name="connsiteY0" fmla="*/ 1115212 h 2313464"/>
                <a:gd name="connsiteX1" fmla="*/ 11512 w 7858341"/>
                <a:gd name="connsiteY1" fmla="*/ 1568465 h 2313464"/>
                <a:gd name="connsiteX2" fmla="*/ 2489443 w 7858341"/>
                <a:gd name="connsiteY2" fmla="*/ 894310 h 2313464"/>
                <a:gd name="connsiteX3" fmla="*/ 4844296 w 7858341"/>
                <a:gd name="connsiteY3" fmla="*/ 1077883 h 2313464"/>
                <a:gd name="connsiteX4" fmla="*/ 7851161 w 7858341"/>
                <a:gd name="connsiteY4" fmla="*/ 2259849 h 2313464"/>
                <a:gd name="connsiteX5" fmla="*/ 5191709 w 7858341"/>
                <a:gd name="connsiteY5" fmla="*/ 420870 h 2313464"/>
                <a:gd name="connsiteX6" fmla="*/ 2379068 w 7858341"/>
                <a:gd name="connsiteY6" fmla="*/ 46173 h 2313464"/>
                <a:gd name="connsiteX7" fmla="*/ 1 w 7858341"/>
                <a:gd name="connsiteY7" fmla="*/ 1115212 h 2313464"/>
                <a:gd name="connsiteX0" fmla="*/ -1 w 7858341"/>
                <a:gd name="connsiteY0" fmla="*/ 1115212 h 2313464"/>
                <a:gd name="connsiteX1" fmla="*/ 11510 w 7858341"/>
                <a:gd name="connsiteY1" fmla="*/ 1568465 h 2313464"/>
                <a:gd name="connsiteX2" fmla="*/ 2494965 w 7858341"/>
                <a:gd name="connsiteY2" fmla="*/ 688130 h 2313464"/>
                <a:gd name="connsiteX3" fmla="*/ 4844294 w 7858341"/>
                <a:gd name="connsiteY3" fmla="*/ 1077883 h 2313464"/>
                <a:gd name="connsiteX4" fmla="*/ 7851159 w 7858341"/>
                <a:gd name="connsiteY4" fmla="*/ 2259849 h 2313464"/>
                <a:gd name="connsiteX5" fmla="*/ 5191707 w 7858341"/>
                <a:gd name="connsiteY5" fmla="*/ 420870 h 2313464"/>
                <a:gd name="connsiteX6" fmla="*/ 2379066 w 7858341"/>
                <a:gd name="connsiteY6" fmla="*/ 46173 h 2313464"/>
                <a:gd name="connsiteX7" fmla="*/ -1 w 7858341"/>
                <a:gd name="connsiteY7" fmla="*/ 1115212 h 2313464"/>
                <a:gd name="connsiteX0" fmla="*/ 1 w 7858341"/>
                <a:gd name="connsiteY0" fmla="*/ 1115212 h 2313464"/>
                <a:gd name="connsiteX1" fmla="*/ 11512 w 7858341"/>
                <a:gd name="connsiteY1" fmla="*/ 1568465 h 2313464"/>
                <a:gd name="connsiteX2" fmla="*/ 2475362 w 7858341"/>
                <a:gd name="connsiteY2" fmla="*/ 749349 h 2313464"/>
                <a:gd name="connsiteX3" fmla="*/ 4844296 w 7858341"/>
                <a:gd name="connsiteY3" fmla="*/ 1077883 h 2313464"/>
                <a:gd name="connsiteX4" fmla="*/ 7851161 w 7858341"/>
                <a:gd name="connsiteY4" fmla="*/ 2259849 h 2313464"/>
                <a:gd name="connsiteX5" fmla="*/ 5191709 w 7858341"/>
                <a:gd name="connsiteY5" fmla="*/ 420870 h 2313464"/>
                <a:gd name="connsiteX6" fmla="*/ 2379068 w 7858341"/>
                <a:gd name="connsiteY6" fmla="*/ 46173 h 2313464"/>
                <a:gd name="connsiteX7" fmla="*/ 1 w 7858341"/>
                <a:gd name="connsiteY7" fmla="*/ 1115212 h 2313464"/>
                <a:gd name="connsiteX0" fmla="*/ -1 w 7858341"/>
                <a:gd name="connsiteY0" fmla="*/ 1115212 h 2313464"/>
                <a:gd name="connsiteX1" fmla="*/ 11510 w 7858341"/>
                <a:gd name="connsiteY1" fmla="*/ 1568465 h 2313464"/>
                <a:gd name="connsiteX2" fmla="*/ 2454745 w 7858341"/>
                <a:gd name="connsiteY2" fmla="*/ 624795 h 2313464"/>
                <a:gd name="connsiteX3" fmla="*/ 4844294 w 7858341"/>
                <a:gd name="connsiteY3" fmla="*/ 1077883 h 2313464"/>
                <a:gd name="connsiteX4" fmla="*/ 7851159 w 7858341"/>
                <a:gd name="connsiteY4" fmla="*/ 2259849 h 2313464"/>
                <a:gd name="connsiteX5" fmla="*/ 5191707 w 7858341"/>
                <a:gd name="connsiteY5" fmla="*/ 420870 h 2313464"/>
                <a:gd name="connsiteX6" fmla="*/ 2379066 w 7858341"/>
                <a:gd name="connsiteY6" fmla="*/ 46173 h 2313464"/>
                <a:gd name="connsiteX7" fmla="*/ -1 w 7858341"/>
                <a:gd name="connsiteY7" fmla="*/ 1115212 h 2313464"/>
                <a:gd name="connsiteX0" fmla="*/ 1 w 5495041"/>
                <a:gd name="connsiteY0" fmla="*/ 1115212 h 1581002"/>
                <a:gd name="connsiteX1" fmla="*/ 11512 w 5495041"/>
                <a:gd name="connsiteY1" fmla="*/ 1568465 h 1581002"/>
                <a:gd name="connsiteX2" fmla="*/ 2454747 w 5495041"/>
                <a:gd name="connsiteY2" fmla="*/ 624795 h 1581002"/>
                <a:gd name="connsiteX3" fmla="*/ 4844296 w 5495041"/>
                <a:gd name="connsiteY3" fmla="*/ 1077883 h 1581002"/>
                <a:gd name="connsiteX4" fmla="*/ 5349000 w 5495041"/>
                <a:gd name="connsiteY4" fmla="*/ 437809 h 1581002"/>
                <a:gd name="connsiteX5" fmla="*/ 5191709 w 5495041"/>
                <a:gd name="connsiteY5" fmla="*/ 420870 h 1581002"/>
                <a:gd name="connsiteX6" fmla="*/ 2379068 w 5495041"/>
                <a:gd name="connsiteY6" fmla="*/ 46173 h 1581002"/>
                <a:gd name="connsiteX7" fmla="*/ 1 w 5495041"/>
                <a:gd name="connsiteY7" fmla="*/ 1115212 h 1581002"/>
                <a:gd name="connsiteX0" fmla="*/ -1 w 5385624"/>
                <a:gd name="connsiteY0" fmla="*/ 1093772 h 1559562"/>
                <a:gd name="connsiteX1" fmla="*/ 11510 w 5385624"/>
                <a:gd name="connsiteY1" fmla="*/ 1547025 h 1559562"/>
                <a:gd name="connsiteX2" fmla="*/ 2454745 w 5385624"/>
                <a:gd name="connsiteY2" fmla="*/ 603355 h 1559562"/>
                <a:gd name="connsiteX3" fmla="*/ 4844294 w 5385624"/>
                <a:gd name="connsiteY3" fmla="*/ 1056443 h 1559562"/>
                <a:gd name="connsiteX4" fmla="*/ 5191707 w 5385624"/>
                <a:gd name="connsiteY4" fmla="*/ 399430 h 1559562"/>
                <a:gd name="connsiteX5" fmla="*/ 2379066 w 5385624"/>
                <a:gd name="connsiteY5" fmla="*/ 24733 h 1559562"/>
                <a:gd name="connsiteX6" fmla="*/ -1 w 5385624"/>
                <a:gd name="connsiteY6" fmla="*/ 1093772 h 1559562"/>
                <a:gd name="connsiteX0" fmla="*/ 1 w 5158092"/>
                <a:gd name="connsiteY0" fmla="*/ 1090777 h 1556567"/>
                <a:gd name="connsiteX1" fmla="*/ 11512 w 5158092"/>
                <a:gd name="connsiteY1" fmla="*/ 1544030 h 1556567"/>
                <a:gd name="connsiteX2" fmla="*/ 2454747 w 5158092"/>
                <a:gd name="connsiteY2" fmla="*/ 600360 h 1556567"/>
                <a:gd name="connsiteX3" fmla="*/ 4844296 w 5158092"/>
                <a:gd name="connsiteY3" fmla="*/ 1053448 h 1556567"/>
                <a:gd name="connsiteX4" fmla="*/ 4819689 w 5158092"/>
                <a:gd name="connsiteY4" fmla="*/ 424556 h 1556567"/>
                <a:gd name="connsiteX5" fmla="*/ 2379068 w 5158092"/>
                <a:gd name="connsiteY5" fmla="*/ 21738 h 1556567"/>
                <a:gd name="connsiteX6" fmla="*/ 1 w 5158092"/>
                <a:gd name="connsiteY6" fmla="*/ 1090777 h 1556567"/>
                <a:gd name="connsiteX0" fmla="*/ -1 w 4844294"/>
                <a:gd name="connsiteY0" fmla="*/ 1090777 h 1556567"/>
                <a:gd name="connsiteX1" fmla="*/ 11510 w 4844294"/>
                <a:gd name="connsiteY1" fmla="*/ 1544030 h 1556567"/>
                <a:gd name="connsiteX2" fmla="*/ 2454745 w 4844294"/>
                <a:gd name="connsiteY2" fmla="*/ 600360 h 1556567"/>
                <a:gd name="connsiteX3" fmla="*/ 4844294 w 4844294"/>
                <a:gd name="connsiteY3" fmla="*/ 1053448 h 1556567"/>
                <a:gd name="connsiteX4" fmla="*/ 4819687 w 4844294"/>
                <a:gd name="connsiteY4" fmla="*/ 424556 h 1556567"/>
                <a:gd name="connsiteX5" fmla="*/ 2379066 w 4844294"/>
                <a:gd name="connsiteY5" fmla="*/ 21738 h 1556567"/>
                <a:gd name="connsiteX6" fmla="*/ -1 w 4844294"/>
                <a:gd name="connsiteY6" fmla="*/ 1090777 h 1556567"/>
                <a:gd name="connsiteX0" fmla="*/ 1 w 4933113"/>
                <a:gd name="connsiteY0" fmla="*/ 1090777 h 1556499"/>
                <a:gd name="connsiteX1" fmla="*/ 11512 w 4933113"/>
                <a:gd name="connsiteY1" fmla="*/ 1544030 h 1556499"/>
                <a:gd name="connsiteX2" fmla="*/ 2454747 w 4933113"/>
                <a:gd name="connsiteY2" fmla="*/ 600360 h 1556499"/>
                <a:gd name="connsiteX3" fmla="*/ 4933112 w 4933113"/>
                <a:gd name="connsiteY3" fmla="*/ 1090986 h 1556499"/>
                <a:gd name="connsiteX4" fmla="*/ 4819689 w 4933113"/>
                <a:gd name="connsiteY4" fmla="*/ 424556 h 1556499"/>
                <a:gd name="connsiteX5" fmla="*/ 2379068 w 4933113"/>
                <a:gd name="connsiteY5" fmla="*/ 21738 h 1556499"/>
                <a:gd name="connsiteX6" fmla="*/ 1 w 4933113"/>
                <a:gd name="connsiteY6" fmla="*/ 1090777 h 1556499"/>
                <a:gd name="connsiteX0" fmla="*/ -1 w 4933109"/>
                <a:gd name="connsiteY0" fmla="*/ 1084207 h 1549929"/>
                <a:gd name="connsiteX1" fmla="*/ 11510 w 4933109"/>
                <a:gd name="connsiteY1" fmla="*/ 1537460 h 1549929"/>
                <a:gd name="connsiteX2" fmla="*/ 2454745 w 4933109"/>
                <a:gd name="connsiteY2" fmla="*/ 593790 h 1549929"/>
                <a:gd name="connsiteX3" fmla="*/ 4933110 w 4933109"/>
                <a:gd name="connsiteY3" fmla="*/ 1084416 h 1549929"/>
                <a:gd name="connsiteX4" fmla="*/ 4835610 w 4933109"/>
                <a:gd name="connsiteY4" fmla="*/ 494222 h 1549929"/>
                <a:gd name="connsiteX5" fmla="*/ 2379066 w 4933109"/>
                <a:gd name="connsiteY5" fmla="*/ 15168 h 1549929"/>
                <a:gd name="connsiteX6" fmla="*/ -1 w 4933109"/>
                <a:gd name="connsiteY6" fmla="*/ 1084207 h 1549929"/>
                <a:gd name="connsiteX0" fmla="*/ 1 w 4933113"/>
                <a:gd name="connsiteY0" fmla="*/ 1084207 h 1550664"/>
                <a:gd name="connsiteX1" fmla="*/ 11512 w 4933113"/>
                <a:gd name="connsiteY1" fmla="*/ 1537460 h 1550664"/>
                <a:gd name="connsiteX2" fmla="*/ 2435144 w 4933113"/>
                <a:gd name="connsiteY2" fmla="*/ 655010 h 1550664"/>
                <a:gd name="connsiteX3" fmla="*/ 4933112 w 4933113"/>
                <a:gd name="connsiteY3" fmla="*/ 1084416 h 1550664"/>
                <a:gd name="connsiteX4" fmla="*/ 4835612 w 4933113"/>
                <a:gd name="connsiteY4" fmla="*/ 494222 h 1550664"/>
                <a:gd name="connsiteX5" fmla="*/ 2379068 w 4933113"/>
                <a:gd name="connsiteY5" fmla="*/ 15168 h 1550664"/>
                <a:gd name="connsiteX6" fmla="*/ 1 w 4933113"/>
                <a:gd name="connsiteY6" fmla="*/ 1084207 h 1550664"/>
                <a:gd name="connsiteX0" fmla="*/ -1 w 4933109"/>
                <a:gd name="connsiteY0" fmla="*/ 1084207 h 1551714"/>
                <a:gd name="connsiteX1" fmla="*/ 11510 w 4933109"/>
                <a:gd name="connsiteY1" fmla="*/ 1537460 h 1551714"/>
                <a:gd name="connsiteX2" fmla="*/ 2451065 w 4933109"/>
                <a:gd name="connsiteY2" fmla="*/ 731245 h 1551714"/>
                <a:gd name="connsiteX3" fmla="*/ 4933110 w 4933109"/>
                <a:gd name="connsiteY3" fmla="*/ 1084416 h 1551714"/>
                <a:gd name="connsiteX4" fmla="*/ 4835610 w 4933109"/>
                <a:gd name="connsiteY4" fmla="*/ 494222 h 1551714"/>
                <a:gd name="connsiteX5" fmla="*/ 2379066 w 4933109"/>
                <a:gd name="connsiteY5" fmla="*/ 15168 h 1551714"/>
                <a:gd name="connsiteX6" fmla="*/ -1 w 4933109"/>
                <a:gd name="connsiteY6" fmla="*/ 1084207 h 1551714"/>
                <a:gd name="connsiteX0" fmla="*/ 1 w 4863903"/>
                <a:gd name="connsiteY0" fmla="*/ 1084207 h 1551956"/>
                <a:gd name="connsiteX1" fmla="*/ 11512 w 4863903"/>
                <a:gd name="connsiteY1" fmla="*/ 1537460 h 1551956"/>
                <a:gd name="connsiteX2" fmla="*/ 2451067 w 4863903"/>
                <a:gd name="connsiteY2" fmla="*/ 731245 h 1551956"/>
                <a:gd name="connsiteX3" fmla="*/ 4863904 w 4863903"/>
                <a:gd name="connsiteY3" fmla="*/ 985660 h 1551956"/>
                <a:gd name="connsiteX4" fmla="*/ 4835612 w 4863903"/>
                <a:gd name="connsiteY4" fmla="*/ 494222 h 1551956"/>
                <a:gd name="connsiteX5" fmla="*/ 2379068 w 4863903"/>
                <a:gd name="connsiteY5" fmla="*/ 15168 h 1551956"/>
                <a:gd name="connsiteX6" fmla="*/ 1 w 4863903"/>
                <a:gd name="connsiteY6" fmla="*/ 1084207 h 1551956"/>
                <a:gd name="connsiteX0" fmla="*/ -1 w 4863903"/>
                <a:gd name="connsiteY0" fmla="*/ 1084207 h 1552680"/>
                <a:gd name="connsiteX1" fmla="*/ 11510 w 4863903"/>
                <a:gd name="connsiteY1" fmla="*/ 1537460 h 1552680"/>
                <a:gd name="connsiteX2" fmla="*/ 2557647 w 4863903"/>
                <a:gd name="connsiteY2" fmla="*/ 776287 h 1552680"/>
                <a:gd name="connsiteX3" fmla="*/ 4863902 w 4863903"/>
                <a:gd name="connsiteY3" fmla="*/ 985660 h 1552680"/>
                <a:gd name="connsiteX4" fmla="*/ 4835610 w 4863903"/>
                <a:gd name="connsiteY4" fmla="*/ 494222 h 1552680"/>
                <a:gd name="connsiteX5" fmla="*/ 2379066 w 4863903"/>
                <a:gd name="connsiteY5" fmla="*/ 15168 h 1552680"/>
                <a:gd name="connsiteX6" fmla="*/ -1 w 4863903"/>
                <a:gd name="connsiteY6" fmla="*/ 1084207 h 1552680"/>
                <a:gd name="connsiteX0" fmla="*/ 1 w 4863903"/>
                <a:gd name="connsiteY0" fmla="*/ 1084207 h 1551600"/>
                <a:gd name="connsiteX1" fmla="*/ 11512 w 4863903"/>
                <a:gd name="connsiteY1" fmla="*/ 1537460 h 1551600"/>
                <a:gd name="connsiteX2" fmla="*/ 2559492 w 4863903"/>
                <a:gd name="connsiteY2" fmla="*/ 707561 h 1551600"/>
                <a:gd name="connsiteX3" fmla="*/ 4863904 w 4863903"/>
                <a:gd name="connsiteY3" fmla="*/ 985660 h 1551600"/>
                <a:gd name="connsiteX4" fmla="*/ 4835612 w 4863903"/>
                <a:gd name="connsiteY4" fmla="*/ 494222 h 1551600"/>
                <a:gd name="connsiteX5" fmla="*/ 2379068 w 4863903"/>
                <a:gd name="connsiteY5" fmla="*/ 15168 h 1551600"/>
                <a:gd name="connsiteX6" fmla="*/ 1 w 4863903"/>
                <a:gd name="connsiteY6" fmla="*/ 1084207 h 1551600"/>
                <a:gd name="connsiteX0" fmla="*/ -1 w 4863903"/>
                <a:gd name="connsiteY0" fmla="*/ 1158380 h 1625773"/>
                <a:gd name="connsiteX1" fmla="*/ 11510 w 4863903"/>
                <a:gd name="connsiteY1" fmla="*/ 1611633 h 1625773"/>
                <a:gd name="connsiteX2" fmla="*/ 2559490 w 4863903"/>
                <a:gd name="connsiteY2" fmla="*/ 781734 h 1625773"/>
                <a:gd name="connsiteX3" fmla="*/ 4863902 w 4863903"/>
                <a:gd name="connsiteY3" fmla="*/ 1059833 h 1625773"/>
                <a:gd name="connsiteX4" fmla="*/ 4835610 w 4863903"/>
                <a:gd name="connsiteY4" fmla="*/ 568395 h 1625773"/>
                <a:gd name="connsiteX5" fmla="*/ 2363144 w 4863903"/>
                <a:gd name="connsiteY5" fmla="*/ 13106 h 1625773"/>
                <a:gd name="connsiteX6" fmla="*/ -1 w 4863903"/>
                <a:gd name="connsiteY6" fmla="*/ 1158380 h 1625773"/>
                <a:gd name="connsiteX0" fmla="*/ 1 w 4863903"/>
                <a:gd name="connsiteY0" fmla="*/ 1158380 h 1625773"/>
                <a:gd name="connsiteX1" fmla="*/ 11512 w 4863903"/>
                <a:gd name="connsiteY1" fmla="*/ 1611633 h 1625773"/>
                <a:gd name="connsiteX2" fmla="*/ 2559492 w 4863903"/>
                <a:gd name="connsiteY2" fmla="*/ 781734 h 1625773"/>
                <a:gd name="connsiteX3" fmla="*/ 4863904 w 4863903"/>
                <a:gd name="connsiteY3" fmla="*/ 1059833 h 1625773"/>
                <a:gd name="connsiteX4" fmla="*/ 4835612 w 4863903"/>
                <a:gd name="connsiteY4" fmla="*/ 568395 h 1625773"/>
                <a:gd name="connsiteX5" fmla="*/ 2363146 w 4863903"/>
                <a:gd name="connsiteY5" fmla="*/ 13106 h 1625773"/>
                <a:gd name="connsiteX6" fmla="*/ 1 w 4863903"/>
                <a:gd name="connsiteY6" fmla="*/ 1158380 h 1625773"/>
                <a:gd name="connsiteX0" fmla="*/ -1 w 5148353"/>
                <a:gd name="connsiteY0" fmla="*/ 1158380 h 1625773"/>
                <a:gd name="connsiteX1" fmla="*/ 11510 w 5148353"/>
                <a:gd name="connsiteY1" fmla="*/ 1611633 h 1625773"/>
                <a:gd name="connsiteX2" fmla="*/ 2559490 w 5148353"/>
                <a:gd name="connsiteY2" fmla="*/ 781734 h 1625773"/>
                <a:gd name="connsiteX3" fmla="*/ 4863902 w 5148353"/>
                <a:gd name="connsiteY3" fmla="*/ 1059833 h 1625773"/>
                <a:gd name="connsiteX4" fmla="*/ 4835610 w 5148353"/>
                <a:gd name="connsiteY4" fmla="*/ 568395 h 1625773"/>
                <a:gd name="connsiteX5" fmla="*/ 2363144 w 5148353"/>
                <a:gd name="connsiteY5" fmla="*/ 13106 h 1625773"/>
                <a:gd name="connsiteX6" fmla="*/ -1 w 5148353"/>
                <a:gd name="connsiteY6" fmla="*/ 1158380 h 1625773"/>
                <a:gd name="connsiteX0" fmla="*/ 1 w 5065609"/>
                <a:gd name="connsiteY0" fmla="*/ 1158380 h 1625807"/>
                <a:gd name="connsiteX1" fmla="*/ 11512 w 5065609"/>
                <a:gd name="connsiteY1" fmla="*/ 1611633 h 1625807"/>
                <a:gd name="connsiteX2" fmla="*/ 2559492 w 5065609"/>
                <a:gd name="connsiteY2" fmla="*/ 781734 h 1625807"/>
                <a:gd name="connsiteX3" fmla="*/ 4666662 w 5065609"/>
                <a:gd name="connsiteY3" fmla="*/ 1045980 h 1625807"/>
                <a:gd name="connsiteX4" fmla="*/ 4835612 w 5065609"/>
                <a:gd name="connsiteY4" fmla="*/ 568395 h 1625807"/>
                <a:gd name="connsiteX5" fmla="*/ 2363146 w 5065609"/>
                <a:gd name="connsiteY5" fmla="*/ 13106 h 1625807"/>
                <a:gd name="connsiteX6" fmla="*/ 1 w 5065609"/>
                <a:gd name="connsiteY6" fmla="*/ 1158380 h 1625807"/>
                <a:gd name="connsiteX0" fmla="*/ -1 w 4986193"/>
                <a:gd name="connsiteY0" fmla="*/ 1158380 h 1625807"/>
                <a:gd name="connsiteX1" fmla="*/ 11510 w 4986193"/>
                <a:gd name="connsiteY1" fmla="*/ 1611633 h 1625807"/>
                <a:gd name="connsiteX2" fmla="*/ 2559490 w 4986193"/>
                <a:gd name="connsiteY2" fmla="*/ 781734 h 1625807"/>
                <a:gd name="connsiteX3" fmla="*/ 4666660 w 4986193"/>
                <a:gd name="connsiteY3" fmla="*/ 1045980 h 1625807"/>
                <a:gd name="connsiteX4" fmla="*/ 4635382 w 4986193"/>
                <a:gd name="connsiteY4" fmla="*/ 524905 h 1625807"/>
                <a:gd name="connsiteX5" fmla="*/ 4835610 w 4986193"/>
                <a:gd name="connsiteY5" fmla="*/ 568395 h 1625807"/>
                <a:gd name="connsiteX6" fmla="*/ 2363144 w 4986193"/>
                <a:gd name="connsiteY6" fmla="*/ 13106 h 1625807"/>
                <a:gd name="connsiteX7" fmla="*/ -1 w 4986193"/>
                <a:gd name="connsiteY7" fmla="*/ 1158380 h 1625807"/>
                <a:gd name="connsiteX0" fmla="*/ 1 w 5018750"/>
                <a:gd name="connsiteY0" fmla="*/ 1158380 h 1625807"/>
                <a:gd name="connsiteX1" fmla="*/ 11512 w 5018750"/>
                <a:gd name="connsiteY1" fmla="*/ 1611633 h 1625807"/>
                <a:gd name="connsiteX2" fmla="*/ 2559492 w 5018750"/>
                <a:gd name="connsiteY2" fmla="*/ 781734 h 1625807"/>
                <a:gd name="connsiteX3" fmla="*/ 4666662 w 5018750"/>
                <a:gd name="connsiteY3" fmla="*/ 1045980 h 1625807"/>
                <a:gd name="connsiteX4" fmla="*/ 4795257 w 5018750"/>
                <a:gd name="connsiteY4" fmla="*/ 592468 h 1625807"/>
                <a:gd name="connsiteX5" fmla="*/ 4835612 w 5018750"/>
                <a:gd name="connsiteY5" fmla="*/ 568395 h 1625807"/>
                <a:gd name="connsiteX6" fmla="*/ 2363146 w 5018750"/>
                <a:gd name="connsiteY6" fmla="*/ 13106 h 1625807"/>
                <a:gd name="connsiteX7" fmla="*/ 1 w 5018750"/>
                <a:gd name="connsiteY7" fmla="*/ 1158380 h 1625807"/>
                <a:gd name="connsiteX0" fmla="*/ -1 w 5014621"/>
                <a:gd name="connsiteY0" fmla="*/ 1158380 h 1625807"/>
                <a:gd name="connsiteX1" fmla="*/ 11510 w 5014621"/>
                <a:gd name="connsiteY1" fmla="*/ 1611633 h 1625807"/>
                <a:gd name="connsiteX2" fmla="*/ 2559490 w 5014621"/>
                <a:gd name="connsiteY2" fmla="*/ 781734 h 1625807"/>
                <a:gd name="connsiteX3" fmla="*/ 4666660 w 5014621"/>
                <a:gd name="connsiteY3" fmla="*/ 1045980 h 1625807"/>
                <a:gd name="connsiteX4" fmla="*/ 4998420 w 5014621"/>
                <a:gd name="connsiteY4" fmla="*/ 713768 h 1625807"/>
                <a:gd name="connsiteX5" fmla="*/ 4795255 w 5014621"/>
                <a:gd name="connsiteY5" fmla="*/ 592468 h 1625807"/>
                <a:gd name="connsiteX6" fmla="*/ 4835610 w 5014621"/>
                <a:gd name="connsiteY6" fmla="*/ 568395 h 1625807"/>
                <a:gd name="connsiteX7" fmla="*/ 2363144 w 5014621"/>
                <a:gd name="connsiteY7" fmla="*/ 13106 h 1625807"/>
                <a:gd name="connsiteX8" fmla="*/ -1 w 5014621"/>
                <a:gd name="connsiteY8" fmla="*/ 1158380 h 1625807"/>
                <a:gd name="connsiteX0" fmla="*/ 1 w 5069607"/>
                <a:gd name="connsiteY0" fmla="*/ 1155976 h 1623403"/>
                <a:gd name="connsiteX1" fmla="*/ 11512 w 5069607"/>
                <a:gd name="connsiteY1" fmla="*/ 1609229 h 1623403"/>
                <a:gd name="connsiteX2" fmla="*/ 2559492 w 5069607"/>
                <a:gd name="connsiteY2" fmla="*/ 779330 h 1623403"/>
                <a:gd name="connsiteX3" fmla="*/ 4666662 w 5069607"/>
                <a:gd name="connsiteY3" fmla="*/ 1043576 h 1623403"/>
                <a:gd name="connsiteX4" fmla="*/ 4998422 w 5069607"/>
                <a:gd name="connsiteY4" fmla="*/ 711364 h 1623403"/>
                <a:gd name="connsiteX5" fmla="*/ 4795257 w 5069607"/>
                <a:gd name="connsiteY5" fmla="*/ 590064 h 1623403"/>
                <a:gd name="connsiteX6" fmla="*/ 2363146 w 5069607"/>
                <a:gd name="connsiteY6" fmla="*/ 10702 h 1623403"/>
                <a:gd name="connsiteX7" fmla="*/ 1 w 5069607"/>
                <a:gd name="connsiteY7" fmla="*/ 1155976 h 1623403"/>
                <a:gd name="connsiteX0" fmla="*/ -1 w 5023400"/>
                <a:gd name="connsiteY0" fmla="*/ 1155976 h 1623403"/>
                <a:gd name="connsiteX1" fmla="*/ 11510 w 5023400"/>
                <a:gd name="connsiteY1" fmla="*/ 1609229 h 1623403"/>
                <a:gd name="connsiteX2" fmla="*/ 2559490 w 5023400"/>
                <a:gd name="connsiteY2" fmla="*/ 779330 h 1623403"/>
                <a:gd name="connsiteX3" fmla="*/ 4666660 w 5023400"/>
                <a:gd name="connsiteY3" fmla="*/ 1043576 h 1623403"/>
                <a:gd name="connsiteX4" fmla="*/ 4795255 w 5023400"/>
                <a:gd name="connsiteY4" fmla="*/ 590064 h 1623403"/>
                <a:gd name="connsiteX5" fmla="*/ 2363144 w 5023400"/>
                <a:gd name="connsiteY5" fmla="*/ 10702 h 1623403"/>
                <a:gd name="connsiteX6" fmla="*/ -1 w 5023400"/>
                <a:gd name="connsiteY6" fmla="*/ 1155976 h 1623403"/>
                <a:gd name="connsiteX0" fmla="*/ 1 w 5002187"/>
                <a:gd name="connsiteY0" fmla="*/ 1158558 h 1625985"/>
                <a:gd name="connsiteX1" fmla="*/ 11512 w 5002187"/>
                <a:gd name="connsiteY1" fmla="*/ 1611811 h 1625985"/>
                <a:gd name="connsiteX2" fmla="*/ 2559492 w 5002187"/>
                <a:gd name="connsiteY2" fmla="*/ 781912 h 1625985"/>
                <a:gd name="connsiteX3" fmla="*/ 4666662 w 5002187"/>
                <a:gd name="connsiteY3" fmla="*/ 1046158 h 1625985"/>
                <a:gd name="connsiteX4" fmla="*/ 4760598 w 5002187"/>
                <a:gd name="connsiteY4" fmla="*/ 545289 h 1625985"/>
                <a:gd name="connsiteX5" fmla="*/ 2363146 w 5002187"/>
                <a:gd name="connsiteY5" fmla="*/ 13284 h 1625985"/>
                <a:gd name="connsiteX6" fmla="*/ 1 w 5002187"/>
                <a:gd name="connsiteY6" fmla="*/ 1158558 h 1625985"/>
                <a:gd name="connsiteX0" fmla="*/ -1 w 4986004"/>
                <a:gd name="connsiteY0" fmla="*/ 1163194 h 1630621"/>
                <a:gd name="connsiteX1" fmla="*/ 11510 w 4986004"/>
                <a:gd name="connsiteY1" fmla="*/ 1616447 h 1630621"/>
                <a:gd name="connsiteX2" fmla="*/ 2559490 w 4986004"/>
                <a:gd name="connsiteY2" fmla="*/ 786548 h 1630621"/>
                <a:gd name="connsiteX3" fmla="*/ 4666660 w 4986004"/>
                <a:gd name="connsiteY3" fmla="*/ 1050794 h 1630621"/>
                <a:gd name="connsiteX4" fmla="*/ 4732856 w 4986004"/>
                <a:gd name="connsiteY4" fmla="*/ 480962 h 1630621"/>
                <a:gd name="connsiteX5" fmla="*/ 2363144 w 4986004"/>
                <a:gd name="connsiteY5" fmla="*/ 17920 h 1630621"/>
                <a:gd name="connsiteX6" fmla="*/ -1 w 4986004"/>
                <a:gd name="connsiteY6" fmla="*/ 1163194 h 1630621"/>
                <a:gd name="connsiteX0" fmla="*/ 1 w 4965046"/>
                <a:gd name="connsiteY0" fmla="*/ 1170387 h 1637814"/>
                <a:gd name="connsiteX1" fmla="*/ 11512 w 4965046"/>
                <a:gd name="connsiteY1" fmla="*/ 1623640 h 1637814"/>
                <a:gd name="connsiteX2" fmla="*/ 2559492 w 4965046"/>
                <a:gd name="connsiteY2" fmla="*/ 793741 h 1637814"/>
                <a:gd name="connsiteX3" fmla="*/ 4666662 w 4965046"/>
                <a:gd name="connsiteY3" fmla="*/ 1057987 h 1637814"/>
                <a:gd name="connsiteX4" fmla="*/ 4694884 w 4965046"/>
                <a:gd name="connsiteY4" fmla="*/ 406692 h 1637814"/>
                <a:gd name="connsiteX5" fmla="*/ 2363146 w 4965046"/>
                <a:gd name="connsiteY5" fmla="*/ 25113 h 1637814"/>
                <a:gd name="connsiteX6" fmla="*/ 1 w 4965046"/>
                <a:gd name="connsiteY6" fmla="*/ 1170387 h 1637814"/>
                <a:gd name="connsiteX0" fmla="*/ -1 w 4948300"/>
                <a:gd name="connsiteY0" fmla="*/ 1176560 h 1643987"/>
                <a:gd name="connsiteX1" fmla="*/ 11510 w 4948300"/>
                <a:gd name="connsiteY1" fmla="*/ 1629813 h 1643987"/>
                <a:gd name="connsiteX2" fmla="*/ 2559490 w 4948300"/>
                <a:gd name="connsiteY2" fmla="*/ 799914 h 1643987"/>
                <a:gd name="connsiteX3" fmla="*/ 4666660 w 4948300"/>
                <a:gd name="connsiteY3" fmla="*/ 1064160 h 1643987"/>
                <a:gd name="connsiteX4" fmla="*/ 4662530 w 4948300"/>
                <a:gd name="connsiteY4" fmla="*/ 358306 h 1643987"/>
                <a:gd name="connsiteX5" fmla="*/ 2363144 w 4948300"/>
                <a:gd name="connsiteY5" fmla="*/ 31286 h 1643987"/>
                <a:gd name="connsiteX6" fmla="*/ -1 w 4948300"/>
                <a:gd name="connsiteY6" fmla="*/ 1176560 h 1643987"/>
                <a:gd name="connsiteX0" fmla="*/ 1 w 4910976"/>
                <a:gd name="connsiteY0" fmla="*/ 1184801 h 1652228"/>
                <a:gd name="connsiteX1" fmla="*/ 11512 w 4910976"/>
                <a:gd name="connsiteY1" fmla="*/ 1638054 h 1652228"/>
                <a:gd name="connsiteX2" fmla="*/ 2559492 w 4910976"/>
                <a:gd name="connsiteY2" fmla="*/ 808155 h 1652228"/>
                <a:gd name="connsiteX3" fmla="*/ 4666662 w 4910976"/>
                <a:gd name="connsiteY3" fmla="*/ 1072401 h 1652228"/>
                <a:gd name="connsiteX4" fmla="*/ 4581679 w 4910976"/>
                <a:gd name="connsiteY4" fmla="*/ 307843 h 1652228"/>
                <a:gd name="connsiteX5" fmla="*/ 2363146 w 4910976"/>
                <a:gd name="connsiteY5" fmla="*/ 39527 h 1652228"/>
                <a:gd name="connsiteX6" fmla="*/ 1 w 4910976"/>
                <a:gd name="connsiteY6" fmla="*/ 1184801 h 1652228"/>
                <a:gd name="connsiteX0" fmla="*/ 4581677 w 4848364"/>
                <a:gd name="connsiteY0" fmla="*/ 307843 h 1652228"/>
                <a:gd name="connsiteX1" fmla="*/ 2363144 w 4848364"/>
                <a:gd name="connsiteY1" fmla="*/ 39527 h 1652228"/>
                <a:gd name="connsiteX2" fmla="*/ -1 w 4848364"/>
                <a:gd name="connsiteY2" fmla="*/ 1184801 h 1652228"/>
                <a:gd name="connsiteX3" fmla="*/ 11510 w 4848364"/>
                <a:gd name="connsiteY3" fmla="*/ 1638054 h 1652228"/>
                <a:gd name="connsiteX4" fmla="*/ 2559490 w 4848364"/>
                <a:gd name="connsiteY4" fmla="*/ 808155 h 1652228"/>
                <a:gd name="connsiteX5" fmla="*/ 4848363 w 4848364"/>
                <a:gd name="connsiteY5" fmla="*/ 1281141 h 1652228"/>
                <a:gd name="connsiteX0" fmla="*/ 4866112 w 4866111"/>
                <a:gd name="connsiteY0" fmla="*/ 405589 h 1637940"/>
                <a:gd name="connsiteX1" fmla="*/ 2363146 w 4866111"/>
                <a:gd name="connsiteY1" fmla="*/ 25239 h 1637940"/>
                <a:gd name="connsiteX2" fmla="*/ 1 w 4866111"/>
                <a:gd name="connsiteY2" fmla="*/ 1170513 h 1637940"/>
                <a:gd name="connsiteX3" fmla="*/ 11512 w 4866111"/>
                <a:gd name="connsiteY3" fmla="*/ 1623766 h 1637940"/>
                <a:gd name="connsiteX4" fmla="*/ 2559492 w 4866111"/>
                <a:gd name="connsiteY4" fmla="*/ 793867 h 1637940"/>
                <a:gd name="connsiteX5" fmla="*/ 4848365 w 4866111"/>
                <a:gd name="connsiteY5" fmla="*/ 1266853 h 1637940"/>
                <a:gd name="connsiteX0" fmla="*/ 4866110 w 4866111"/>
                <a:gd name="connsiteY0" fmla="*/ 405589 h 1638139"/>
                <a:gd name="connsiteX1" fmla="*/ 2363144 w 4866111"/>
                <a:gd name="connsiteY1" fmla="*/ 25239 h 1638139"/>
                <a:gd name="connsiteX2" fmla="*/ -1 w 4866111"/>
                <a:gd name="connsiteY2" fmla="*/ 1170513 h 1638139"/>
                <a:gd name="connsiteX3" fmla="*/ 11510 w 4866111"/>
                <a:gd name="connsiteY3" fmla="*/ 1623766 h 1638139"/>
                <a:gd name="connsiteX4" fmla="*/ 2559490 w 4866111"/>
                <a:gd name="connsiteY4" fmla="*/ 793867 h 1638139"/>
                <a:gd name="connsiteX5" fmla="*/ 4856162 w 4866111"/>
                <a:gd name="connsiteY5" fmla="*/ 975776 h 1638139"/>
                <a:gd name="connsiteX0" fmla="*/ 4866112 w 4866111"/>
                <a:gd name="connsiteY0" fmla="*/ 405589 h 1638139"/>
                <a:gd name="connsiteX1" fmla="*/ 2363146 w 4866111"/>
                <a:gd name="connsiteY1" fmla="*/ 25239 h 1638139"/>
                <a:gd name="connsiteX2" fmla="*/ 1 w 4866111"/>
                <a:gd name="connsiteY2" fmla="*/ 1170513 h 1638139"/>
                <a:gd name="connsiteX3" fmla="*/ 11512 w 4866111"/>
                <a:gd name="connsiteY3" fmla="*/ 1623766 h 1638139"/>
                <a:gd name="connsiteX4" fmla="*/ 2559492 w 4866111"/>
                <a:gd name="connsiteY4" fmla="*/ 793867 h 1638139"/>
                <a:gd name="connsiteX5" fmla="*/ 4856164 w 4866111"/>
                <a:gd name="connsiteY5" fmla="*/ 975776 h 1638139"/>
                <a:gd name="connsiteX0" fmla="*/ 4858605 w 4858606"/>
                <a:gd name="connsiteY0" fmla="*/ 395903 h 1628453"/>
                <a:gd name="connsiteX1" fmla="*/ 2355639 w 4858606"/>
                <a:gd name="connsiteY1" fmla="*/ 15553 h 1628453"/>
                <a:gd name="connsiteX2" fmla="*/ 1 w 4858606"/>
                <a:gd name="connsiteY2" fmla="*/ 959572 h 1628453"/>
                <a:gd name="connsiteX3" fmla="*/ 4005 w 4858606"/>
                <a:gd name="connsiteY3" fmla="*/ 1614080 h 1628453"/>
                <a:gd name="connsiteX4" fmla="*/ 2551985 w 4858606"/>
                <a:gd name="connsiteY4" fmla="*/ 784181 h 1628453"/>
                <a:gd name="connsiteX5" fmla="*/ 4848657 w 4858606"/>
                <a:gd name="connsiteY5" fmla="*/ 966090 h 1628453"/>
                <a:gd name="connsiteX0" fmla="*/ 4858603 w 4858602"/>
                <a:gd name="connsiteY0" fmla="*/ 395903 h 1629754"/>
                <a:gd name="connsiteX1" fmla="*/ 2355637 w 4858602"/>
                <a:gd name="connsiteY1" fmla="*/ 15553 h 1629754"/>
                <a:gd name="connsiteX2" fmla="*/ -1 w 4858602"/>
                <a:gd name="connsiteY2" fmla="*/ 959572 h 1629754"/>
                <a:gd name="connsiteX3" fmla="*/ 4003 w 4858602"/>
                <a:gd name="connsiteY3" fmla="*/ 1614080 h 1629754"/>
                <a:gd name="connsiteX4" fmla="*/ 2526610 w 4858602"/>
                <a:gd name="connsiteY4" fmla="*/ 863406 h 1629754"/>
                <a:gd name="connsiteX5" fmla="*/ 4848655 w 4858602"/>
                <a:gd name="connsiteY5" fmla="*/ 966090 h 1629754"/>
                <a:gd name="connsiteX0" fmla="*/ 4858605 w 4858606"/>
                <a:gd name="connsiteY0" fmla="*/ 395903 h 1628453"/>
                <a:gd name="connsiteX1" fmla="*/ 2355639 w 4858606"/>
                <a:gd name="connsiteY1" fmla="*/ 15553 h 1628453"/>
                <a:gd name="connsiteX2" fmla="*/ 1 w 4858606"/>
                <a:gd name="connsiteY2" fmla="*/ 959572 h 1628453"/>
                <a:gd name="connsiteX3" fmla="*/ 4005 w 4858606"/>
                <a:gd name="connsiteY3" fmla="*/ 1614080 h 1628453"/>
                <a:gd name="connsiteX4" fmla="*/ 2551982 w 4858606"/>
                <a:gd name="connsiteY4" fmla="*/ 784179 h 1628453"/>
                <a:gd name="connsiteX5" fmla="*/ 4848657 w 4858606"/>
                <a:gd name="connsiteY5" fmla="*/ 966090 h 1628453"/>
                <a:gd name="connsiteX0" fmla="*/ 4858603 w 4858602"/>
                <a:gd name="connsiteY0" fmla="*/ 395903 h 1627058"/>
                <a:gd name="connsiteX1" fmla="*/ 2355637 w 4858602"/>
                <a:gd name="connsiteY1" fmla="*/ 15553 h 1627058"/>
                <a:gd name="connsiteX2" fmla="*/ -1 w 4858602"/>
                <a:gd name="connsiteY2" fmla="*/ 959572 h 1627058"/>
                <a:gd name="connsiteX3" fmla="*/ 4003 w 4858602"/>
                <a:gd name="connsiteY3" fmla="*/ 1614080 h 1627058"/>
                <a:gd name="connsiteX4" fmla="*/ 2542041 w 4858602"/>
                <a:gd name="connsiteY4" fmla="*/ 681853 h 1627058"/>
                <a:gd name="connsiteX5" fmla="*/ 4848655 w 4858602"/>
                <a:gd name="connsiteY5" fmla="*/ 966090 h 1627058"/>
                <a:gd name="connsiteX0" fmla="*/ 4858605 w 4858606"/>
                <a:gd name="connsiteY0" fmla="*/ 174555 h 1405710"/>
                <a:gd name="connsiteX1" fmla="*/ 2342871 w 4858606"/>
                <a:gd name="connsiteY1" fmla="*/ 34122 h 1405710"/>
                <a:gd name="connsiteX2" fmla="*/ 1 w 4858606"/>
                <a:gd name="connsiteY2" fmla="*/ 738224 h 1405710"/>
                <a:gd name="connsiteX3" fmla="*/ 4005 w 4858606"/>
                <a:gd name="connsiteY3" fmla="*/ 1392732 h 1405710"/>
                <a:gd name="connsiteX4" fmla="*/ 2542043 w 4858606"/>
                <a:gd name="connsiteY4" fmla="*/ 460505 h 1405710"/>
                <a:gd name="connsiteX5" fmla="*/ 4848657 w 4858606"/>
                <a:gd name="connsiteY5" fmla="*/ 744742 h 1405710"/>
                <a:gd name="connsiteX0" fmla="*/ 4858603 w 4858602"/>
                <a:gd name="connsiteY0" fmla="*/ 247395 h 1478550"/>
                <a:gd name="connsiteX1" fmla="*/ 2340857 w 4858602"/>
                <a:gd name="connsiteY1" fmla="*/ 24340 h 1478550"/>
                <a:gd name="connsiteX2" fmla="*/ -1 w 4858602"/>
                <a:gd name="connsiteY2" fmla="*/ 811064 h 1478550"/>
                <a:gd name="connsiteX3" fmla="*/ 4003 w 4858602"/>
                <a:gd name="connsiteY3" fmla="*/ 1465572 h 1478550"/>
                <a:gd name="connsiteX4" fmla="*/ 2542041 w 4858602"/>
                <a:gd name="connsiteY4" fmla="*/ 533345 h 1478550"/>
                <a:gd name="connsiteX5" fmla="*/ 4848655 w 4858602"/>
                <a:gd name="connsiteY5" fmla="*/ 817582 h 1478550"/>
                <a:gd name="connsiteX0" fmla="*/ 4858605 w 4858606"/>
                <a:gd name="connsiteY0" fmla="*/ 315850 h 1547005"/>
                <a:gd name="connsiteX1" fmla="*/ 2321696 w 4858606"/>
                <a:gd name="connsiteY1" fmla="*/ 19280 h 1547005"/>
                <a:gd name="connsiteX2" fmla="*/ 1 w 4858606"/>
                <a:gd name="connsiteY2" fmla="*/ 879519 h 1547005"/>
                <a:gd name="connsiteX3" fmla="*/ 4005 w 4858606"/>
                <a:gd name="connsiteY3" fmla="*/ 1534027 h 1547005"/>
                <a:gd name="connsiteX4" fmla="*/ 2542043 w 4858606"/>
                <a:gd name="connsiteY4" fmla="*/ 601800 h 1547005"/>
                <a:gd name="connsiteX5" fmla="*/ 4848657 w 4858606"/>
                <a:gd name="connsiteY5" fmla="*/ 886037 h 1547005"/>
                <a:gd name="connsiteX0" fmla="*/ 4858603 w 4858602"/>
                <a:gd name="connsiteY0" fmla="*/ 374005 h 1605160"/>
                <a:gd name="connsiteX1" fmla="*/ 2312759 w 4858602"/>
                <a:gd name="connsiteY1" fmla="*/ 16418 h 1605160"/>
                <a:gd name="connsiteX2" fmla="*/ -1 w 4858602"/>
                <a:gd name="connsiteY2" fmla="*/ 937674 h 1605160"/>
                <a:gd name="connsiteX3" fmla="*/ 4003 w 4858602"/>
                <a:gd name="connsiteY3" fmla="*/ 1592182 h 1605160"/>
                <a:gd name="connsiteX4" fmla="*/ 2542041 w 4858602"/>
                <a:gd name="connsiteY4" fmla="*/ 659955 h 1605160"/>
                <a:gd name="connsiteX5" fmla="*/ 4848655 w 4858602"/>
                <a:gd name="connsiteY5" fmla="*/ 944192 h 1605160"/>
                <a:gd name="connsiteX0" fmla="*/ 4864872 w 4864873"/>
                <a:gd name="connsiteY0" fmla="*/ 373882 h 1605037"/>
                <a:gd name="connsiteX1" fmla="*/ 2319028 w 4864873"/>
                <a:gd name="connsiteY1" fmla="*/ 16295 h 1605037"/>
                <a:gd name="connsiteX2" fmla="*/ -1 w 4864873"/>
                <a:gd name="connsiteY2" fmla="*/ 934902 h 1605037"/>
                <a:gd name="connsiteX3" fmla="*/ 10272 w 4864873"/>
                <a:gd name="connsiteY3" fmla="*/ 1592059 h 1605037"/>
                <a:gd name="connsiteX4" fmla="*/ 2548310 w 4864873"/>
                <a:gd name="connsiteY4" fmla="*/ 659832 h 1605037"/>
                <a:gd name="connsiteX5" fmla="*/ 4854924 w 4864873"/>
                <a:gd name="connsiteY5" fmla="*/ 944069 h 1605037"/>
                <a:gd name="connsiteX0" fmla="*/ 4864874 w 4864873"/>
                <a:gd name="connsiteY0" fmla="*/ 373882 h 1605037"/>
                <a:gd name="connsiteX1" fmla="*/ 2319030 w 4864873"/>
                <a:gd name="connsiteY1" fmla="*/ 16295 h 1605037"/>
                <a:gd name="connsiteX2" fmla="*/ 1 w 4864873"/>
                <a:gd name="connsiteY2" fmla="*/ 934902 h 1605037"/>
                <a:gd name="connsiteX3" fmla="*/ 10274 w 4864873"/>
                <a:gd name="connsiteY3" fmla="*/ 1592059 h 1605037"/>
                <a:gd name="connsiteX4" fmla="*/ 2548312 w 4864873"/>
                <a:gd name="connsiteY4" fmla="*/ 659832 h 1605037"/>
                <a:gd name="connsiteX5" fmla="*/ 4854926 w 4864873"/>
                <a:gd name="connsiteY5" fmla="*/ 944069 h 1605037"/>
                <a:gd name="connsiteX0" fmla="*/ 4874096 w 4874097"/>
                <a:gd name="connsiteY0" fmla="*/ 375238 h 1606393"/>
                <a:gd name="connsiteX1" fmla="*/ 2328252 w 4874097"/>
                <a:gd name="connsiteY1" fmla="*/ 17651 h 1606393"/>
                <a:gd name="connsiteX2" fmla="*/ -1 w 4874097"/>
                <a:gd name="connsiteY2" fmla="*/ 965067 h 1606393"/>
                <a:gd name="connsiteX3" fmla="*/ 19496 w 4874097"/>
                <a:gd name="connsiteY3" fmla="*/ 1593415 h 1606393"/>
                <a:gd name="connsiteX4" fmla="*/ 2557534 w 4874097"/>
                <a:gd name="connsiteY4" fmla="*/ 661188 h 1606393"/>
                <a:gd name="connsiteX5" fmla="*/ 4864148 w 4874097"/>
                <a:gd name="connsiteY5" fmla="*/ 945425 h 1606393"/>
                <a:gd name="connsiteX0" fmla="*/ 4874098 w 4874097"/>
                <a:gd name="connsiteY0" fmla="*/ 375238 h 1606393"/>
                <a:gd name="connsiteX1" fmla="*/ 2328254 w 4874097"/>
                <a:gd name="connsiteY1" fmla="*/ 17651 h 1606393"/>
                <a:gd name="connsiteX2" fmla="*/ 1 w 4874097"/>
                <a:gd name="connsiteY2" fmla="*/ 965067 h 1606393"/>
                <a:gd name="connsiteX3" fmla="*/ 19498 w 4874097"/>
                <a:gd name="connsiteY3" fmla="*/ 1593415 h 1606393"/>
                <a:gd name="connsiteX4" fmla="*/ 2557536 w 4874097"/>
                <a:gd name="connsiteY4" fmla="*/ 661188 h 1606393"/>
                <a:gd name="connsiteX5" fmla="*/ 4864150 w 4874097"/>
                <a:gd name="connsiteY5" fmla="*/ 945425 h 1606393"/>
                <a:gd name="connsiteX0" fmla="*/ 4874096 w 4874097"/>
                <a:gd name="connsiteY0" fmla="*/ 375238 h 1606393"/>
                <a:gd name="connsiteX1" fmla="*/ 2328252 w 4874097"/>
                <a:gd name="connsiteY1" fmla="*/ 17651 h 1606393"/>
                <a:gd name="connsiteX2" fmla="*/ -1 w 4874097"/>
                <a:gd name="connsiteY2" fmla="*/ 965067 h 1606393"/>
                <a:gd name="connsiteX3" fmla="*/ 19496 w 4874097"/>
                <a:gd name="connsiteY3" fmla="*/ 1593415 h 1606393"/>
                <a:gd name="connsiteX4" fmla="*/ 2557534 w 4874097"/>
                <a:gd name="connsiteY4" fmla="*/ 661188 h 1606393"/>
                <a:gd name="connsiteX5" fmla="*/ 4864148 w 4874097"/>
                <a:gd name="connsiteY5" fmla="*/ 945425 h 1606393"/>
                <a:gd name="connsiteX0" fmla="*/ 4874098 w 4874097"/>
                <a:gd name="connsiteY0" fmla="*/ 375238 h 1606393"/>
                <a:gd name="connsiteX1" fmla="*/ 2328254 w 4874097"/>
                <a:gd name="connsiteY1" fmla="*/ 17651 h 1606393"/>
                <a:gd name="connsiteX2" fmla="*/ 1 w 4874097"/>
                <a:gd name="connsiteY2" fmla="*/ 965067 h 1606393"/>
                <a:gd name="connsiteX3" fmla="*/ 19498 w 4874097"/>
                <a:gd name="connsiteY3" fmla="*/ 1593415 h 1606393"/>
                <a:gd name="connsiteX4" fmla="*/ 2557536 w 4874097"/>
                <a:gd name="connsiteY4" fmla="*/ 661188 h 1606393"/>
                <a:gd name="connsiteX5" fmla="*/ 4864150 w 4874097"/>
                <a:gd name="connsiteY5" fmla="*/ 945425 h 1606393"/>
                <a:gd name="connsiteX0" fmla="*/ 4874096 w 4874097"/>
                <a:gd name="connsiteY0" fmla="*/ 375238 h 1606393"/>
                <a:gd name="connsiteX1" fmla="*/ 2328252 w 4874097"/>
                <a:gd name="connsiteY1" fmla="*/ 17651 h 1606393"/>
                <a:gd name="connsiteX2" fmla="*/ -1 w 4874097"/>
                <a:gd name="connsiteY2" fmla="*/ 965067 h 1606393"/>
                <a:gd name="connsiteX3" fmla="*/ 19496 w 4874097"/>
                <a:gd name="connsiteY3" fmla="*/ 1593415 h 1606393"/>
                <a:gd name="connsiteX4" fmla="*/ 2557534 w 4874097"/>
                <a:gd name="connsiteY4" fmla="*/ 661188 h 1606393"/>
                <a:gd name="connsiteX5" fmla="*/ 4864148 w 4874097"/>
                <a:gd name="connsiteY5" fmla="*/ 945425 h 16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4097" h="1606393">
                  <a:moveTo>
                    <a:pt x="4874096" y="375238"/>
                  </a:moveTo>
                  <a:cubicBezTo>
                    <a:pt x="4434884" y="258461"/>
                    <a:pt x="3140601" y="-80654"/>
                    <a:pt x="2328252" y="17651"/>
                  </a:cubicBezTo>
                  <a:cubicBezTo>
                    <a:pt x="1515903" y="115956"/>
                    <a:pt x="616584" y="1080653"/>
                    <a:pt x="-1" y="965067"/>
                  </a:cubicBezTo>
                  <a:cubicBezTo>
                    <a:pt x="1334" y="1183236"/>
                    <a:pt x="18161" y="1375246"/>
                    <a:pt x="19496" y="1593415"/>
                  </a:cubicBezTo>
                  <a:cubicBezTo>
                    <a:pt x="602108" y="1728352"/>
                    <a:pt x="1750092" y="769186"/>
                    <a:pt x="2557534" y="661188"/>
                  </a:cubicBezTo>
                  <a:cubicBezTo>
                    <a:pt x="3364976" y="553190"/>
                    <a:pt x="4349152" y="956570"/>
                    <a:pt x="4864148" y="945425"/>
                  </a:cubicBezTo>
                </a:path>
              </a:pathLst>
            </a:custGeom>
            <a:pattFill prst="pct9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scene3d>
              <a:camera prst="perspectiveRelaxed"/>
              <a:lightRig rig="harsh" dir="t"/>
            </a:scene3d>
            <a:sp3d prstMaterial="translucentPowder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6" name="Freeform 85"/>
          <p:cNvSpPr/>
          <p:nvPr/>
        </p:nvSpPr>
        <p:spPr>
          <a:xfrm rot="10800000" flipH="1">
            <a:off x="2566512" y="2789167"/>
            <a:ext cx="787094" cy="884599"/>
          </a:xfrm>
          <a:custGeom>
            <a:avLst/>
            <a:gdLst>
              <a:gd name="connsiteX0" fmla="*/ 0 w 981075"/>
              <a:gd name="connsiteY0" fmla="*/ 295275 h 4524375"/>
              <a:gd name="connsiteX1" fmla="*/ 0 w 981075"/>
              <a:gd name="connsiteY1" fmla="*/ 4524375 h 4524375"/>
              <a:gd name="connsiteX2" fmla="*/ 952500 w 981075"/>
              <a:gd name="connsiteY2" fmla="*/ 3990975 h 4524375"/>
              <a:gd name="connsiteX3" fmla="*/ 981075 w 981075"/>
              <a:gd name="connsiteY3" fmla="*/ 0 h 4524375"/>
              <a:gd name="connsiteX4" fmla="*/ 0 w 981075"/>
              <a:gd name="connsiteY4" fmla="*/ 295275 h 4524375"/>
              <a:gd name="connsiteX0" fmla="*/ 0 w 981075"/>
              <a:gd name="connsiteY0" fmla="*/ 295275 h 4524375"/>
              <a:gd name="connsiteX1" fmla="*/ 0 w 981075"/>
              <a:gd name="connsiteY1" fmla="*/ 4524375 h 4524375"/>
              <a:gd name="connsiteX2" fmla="*/ 952500 w 981075"/>
              <a:gd name="connsiteY2" fmla="*/ 4495800 h 4524375"/>
              <a:gd name="connsiteX3" fmla="*/ 981075 w 981075"/>
              <a:gd name="connsiteY3" fmla="*/ 0 h 4524375"/>
              <a:gd name="connsiteX4" fmla="*/ 0 w 981075"/>
              <a:gd name="connsiteY4" fmla="*/ 295275 h 4524375"/>
              <a:gd name="connsiteX0" fmla="*/ 0 w 981075"/>
              <a:gd name="connsiteY0" fmla="*/ 0 h 4229100"/>
              <a:gd name="connsiteX1" fmla="*/ 0 w 981075"/>
              <a:gd name="connsiteY1" fmla="*/ 4229100 h 4229100"/>
              <a:gd name="connsiteX2" fmla="*/ 952500 w 981075"/>
              <a:gd name="connsiteY2" fmla="*/ 4200525 h 4229100"/>
              <a:gd name="connsiteX3" fmla="*/ 981075 w 981075"/>
              <a:gd name="connsiteY3" fmla="*/ 123825 h 4229100"/>
              <a:gd name="connsiteX4" fmla="*/ 0 w 981075"/>
              <a:gd name="connsiteY4" fmla="*/ 0 h 4229100"/>
              <a:gd name="connsiteX0" fmla="*/ 0 w 981075"/>
              <a:gd name="connsiteY0" fmla="*/ 0 h 4229100"/>
              <a:gd name="connsiteX1" fmla="*/ 0 w 981075"/>
              <a:gd name="connsiteY1" fmla="*/ 4229100 h 4229100"/>
              <a:gd name="connsiteX2" fmla="*/ 952500 w 981075"/>
              <a:gd name="connsiteY2" fmla="*/ 4200525 h 4229100"/>
              <a:gd name="connsiteX3" fmla="*/ 981075 w 981075"/>
              <a:gd name="connsiteY3" fmla="*/ 390525 h 4229100"/>
              <a:gd name="connsiteX4" fmla="*/ 0 w 981075"/>
              <a:gd name="connsiteY4" fmla="*/ 0 h 4229100"/>
              <a:gd name="connsiteX0" fmla="*/ 0 w 981075"/>
              <a:gd name="connsiteY0" fmla="*/ 0 h 4486275"/>
              <a:gd name="connsiteX1" fmla="*/ 0 w 981075"/>
              <a:gd name="connsiteY1" fmla="*/ 4229100 h 4486275"/>
              <a:gd name="connsiteX2" fmla="*/ 885825 w 981075"/>
              <a:gd name="connsiteY2" fmla="*/ 4486275 h 4486275"/>
              <a:gd name="connsiteX3" fmla="*/ 981075 w 981075"/>
              <a:gd name="connsiteY3" fmla="*/ 390525 h 4486275"/>
              <a:gd name="connsiteX4" fmla="*/ 0 w 981075"/>
              <a:gd name="connsiteY4" fmla="*/ 0 h 4486275"/>
              <a:gd name="connsiteX0" fmla="*/ 0 w 981075"/>
              <a:gd name="connsiteY0" fmla="*/ 0 h 4495800"/>
              <a:gd name="connsiteX1" fmla="*/ 0 w 981075"/>
              <a:gd name="connsiteY1" fmla="*/ 4229100 h 4495800"/>
              <a:gd name="connsiteX2" fmla="*/ 981075 w 981075"/>
              <a:gd name="connsiteY2" fmla="*/ 4495800 h 4495800"/>
              <a:gd name="connsiteX3" fmla="*/ 981075 w 981075"/>
              <a:gd name="connsiteY3" fmla="*/ 390525 h 4495800"/>
              <a:gd name="connsiteX4" fmla="*/ 0 w 981075"/>
              <a:gd name="connsiteY4" fmla="*/ 0 h 4495800"/>
              <a:gd name="connsiteX0" fmla="*/ 3500 w 984575"/>
              <a:gd name="connsiteY0" fmla="*/ 0 h 4657351"/>
              <a:gd name="connsiteX1" fmla="*/ 0 w 984575"/>
              <a:gd name="connsiteY1" fmla="*/ 4657351 h 4657351"/>
              <a:gd name="connsiteX2" fmla="*/ 984575 w 984575"/>
              <a:gd name="connsiteY2" fmla="*/ 4495800 h 4657351"/>
              <a:gd name="connsiteX3" fmla="*/ 984575 w 984575"/>
              <a:gd name="connsiteY3" fmla="*/ 390525 h 4657351"/>
              <a:gd name="connsiteX4" fmla="*/ 3500 w 984575"/>
              <a:gd name="connsiteY4" fmla="*/ 0 h 4657351"/>
              <a:gd name="connsiteX0" fmla="*/ 3500 w 984575"/>
              <a:gd name="connsiteY0" fmla="*/ 0 h 5283228"/>
              <a:gd name="connsiteX1" fmla="*/ 0 w 984575"/>
              <a:gd name="connsiteY1" fmla="*/ 4657351 h 5283228"/>
              <a:gd name="connsiteX2" fmla="*/ 967076 w 984575"/>
              <a:gd name="connsiteY2" fmla="*/ 5283228 h 5283228"/>
              <a:gd name="connsiteX3" fmla="*/ 984575 w 984575"/>
              <a:gd name="connsiteY3" fmla="*/ 390525 h 5283228"/>
              <a:gd name="connsiteX4" fmla="*/ 3500 w 984575"/>
              <a:gd name="connsiteY4" fmla="*/ 0 h 5283228"/>
              <a:gd name="connsiteX0" fmla="*/ 3500 w 984575"/>
              <a:gd name="connsiteY0" fmla="*/ 0 h 5600962"/>
              <a:gd name="connsiteX1" fmla="*/ 0 w 984575"/>
              <a:gd name="connsiteY1" fmla="*/ 4657351 h 5600962"/>
              <a:gd name="connsiteX2" fmla="*/ 967076 w 984575"/>
              <a:gd name="connsiteY2" fmla="*/ 5600962 h 5600962"/>
              <a:gd name="connsiteX3" fmla="*/ 984575 w 984575"/>
              <a:gd name="connsiteY3" fmla="*/ 390525 h 5600962"/>
              <a:gd name="connsiteX4" fmla="*/ 3500 w 984575"/>
              <a:gd name="connsiteY4" fmla="*/ 0 h 5600962"/>
              <a:gd name="connsiteX0" fmla="*/ 3500 w 984575"/>
              <a:gd name="connsiteY0" fmla="*/ 0 h 5835809"/>
              <a:gd name="connsiteX1" fmla="*/ 0 w 984575"/>
              <a:gd name="connsiteY1" fmla="*/ 4657351 h 5835809"/>
              <a:gd name="connsiteX2" fmla="*/ 963576 w 984575"/>
              <a:gd name="connsiteY2" fmla="*/ 5835809 h 5835809"/>
              <a:gd name="connsiteX3" fmla="*/ 984575 w 984575"/>
              <a:gd name="connsiteY3" fmla="*/ 390525 h 5835809"/>
              <a:gd name="connsiteX4" fmla="*/ 3500 w 984575"/>
              <a:gd name="connsiteY4" fmla="*/ 0 h 5835809"/>
              <a:gd name="connsiteX0" fmla="*/ 3500 w 984575"/>
              <a:gd name="connsiteY0" fmla="*/ 0 h 5711478"/>
              <a:gd name="connsiteX1" fmla="*/ 0 w 984575"/>
              <a:gd name="connsiteY1" fmla="*/ 4657351 h 5711478"/>
              <a:gd name="connsiteX2" fmla="*/ 963576 w 984575"/>
              <a:gd name="connsiteY2" fmla="*/ 5711478 h 5711478"/>
              <a:gd name="connsiteX3" fmla="*/ 984575 w 984575"/>
              <a:gd name="connsiteY3" fmla="*/ 390525 h 5711478"/>
              <a:gd name="connsiteX4" fmla="*/ 3500 w 984575"/>
              <a:gd name="connsiteY4" fmla="*/ 0 h 5711478"/>
              <a:gd name="connsiteX0" fmla="*/ 3500 w 984575"/>
              <a:gd name="connsiteY0" fmla="*/ 0 h 5656220"/>
              <a:gd name="connsiteX1" fmla="*/ 0 w 984575"/>
              <a:gd name="connsiteY1" fmla="*/ 4657351 h 5656220"/>
              <a:gd name="connsiteX2" fmla="*/ 963576 w 984575"/>
              <a:gd name="connsiteY2" fmla="*/ 5656220 h 5656220"/>
              <a:gd name="connsiteX3" fmla="*/ 984575 w 984575"/>
              <a:gd name="connsiteY3" fmla="*/ 390525 h 5656220"/>
              <a:gd name="connsiteX4" fmla="*/ 3500 w 984575"/>
              <a:gd name="connsiteY4" fmla="*/ 0 h 5656220"/>
              <a:gd name="connsiteX0" fmla="*/ 3500 w 984575"/>
              <a:gd name="connsiteY0" fmla="*/ 0 h 5683849"/>
              <a:gd name="connsiteX1" fmla="*/ 0 w 984575"/>
              <a:gd name="connsiteY1" fmla="*/ 4657351 h 5683849"/>
              <a:gd name="connsiteX2" fmla="*/ 963576 w 984575"/>
              <a:gd name="connsiteY2" fmla="*/ 5683849 h 5683849"/>
              <a:gd name="connsiteX3" fmla="*/ 984575 w 984575"/>
              <a:gd name="connsiteY3" fmla="*/ 390525 h 5683849"/>
              <a:gd name="connsiteX4" fmla="*/ 3500 w 984575"/>
              <a:gd name="connsiteY4" fmla="*/ 0 h 5683849"/>
              <a:gd name="connsiteX0" fmla="*/ 3500 w 984575"/>
              <a:gd name="connsiteY0" fmla="*/ 396903 h 5293324"/>
              <a:gd name="connsiteX1" fmla="*/ 0 w 984575"/>
              <a:gd name="connsiteY1" fmla="*/ 4266826 h 5293324"/>
              <a:gd name="connsiteX2" fmla="*/ 963576 w 984575"/>
              <a:gd name="connsiteY2" fmla="*/ 5293324 h 5293324"/>
              <a:gd name="connsiteX3" fmla="*/ 984575 w 984575"/>
              <a:gd name="connsiteY3" fmla="*/ 0 h 5293324"/>
              <a:gd name="connsiteX4" fmla="*/ 3500 w 984575"/>
              <a:gd name="connsiteY4" fmla="*/ 396903 h 5293324"/>
              <a:gd name="connsiteX0" fmla="*/ 3500 w 984575"/>
              <a:gd name="connsiteY0" fmla="*/ 0 h 4896421"/>
              <a:gd name="connsiteX1" fmla="*/ 0 w 984575"/>
              <a:gd name="connsiteY1" fmla="*/ 3869923 h 4896421"/>
              <a:gd name="connsiteX2" fmla="*/ 963576 w 984575"/>
              <a:gd name="connsiteY2" fmla="*/ 4896421 h 4896421"/>
              <a:gd name="connsiteX3" fmla="*/ 984575 w 984575"/>
              <a:gd name="connsiteY3" fmla="*/ 197122 h 4896421"/>
              <a:gd name="connsiteX4" fmla="*/ 3500 w 984575"/>
              <a:gd name="connsiteY4" fmla="*/ 0 h 4896421"/>
              <a:gd name="connsiteX0" fmla="*/ 3500 w 967076"/>
              <a:gd name="connsiteY0" fmla="*/ 0 h 4896421"/>
              <a:gd name="connsiteX1" fmla="*/ 0 w 967076"/>
              <a:gd name="connsiteY1" fmla="*/ 3869923 h 4896421"/>
              <a:gd name="connsiteX2" fmla="*/ 963576 w 967076"/>
              <a:gd name="connsiteY2" fmla="*/ 4896421 h 4896421"/>
              <a:gd name="connsiteX3" fmla="*/ 967076 w 967076"/>
              <a:gd name="connsiteY3" fmla="*/ 514856 h 4896421"/>
              <a:gd name="connsiteX4" fmla="*/ 3500 w 967076"/>
              <a:gd name="connsiteY4" fmla="*/ 0 h 4896421"/>
              <a:gd name="connsiteX0" fmla="*/ 3500 w 964847"/>
              <a:gd name="connsiteY0" fmla="*/ 0 h 4896421"/>
              <a:gd name="connsiteX1" fmla="*/ 0 w 964847"/>
              <a:gd name="connsiteY1" fmla="*/ 3869923 h 4896421"/>
              <a:gd name="connsiteX2" fmla="*/ 963576 w 964847"/>
              <a:gd name="connsiteY2" fmla="*/ 4896421 h 4896421"/>
              <a:gd name="connsiteX3" fmla="*/ 953077 w 964847"/>
              <a:gd name="connsiteY3" fmla="*/ 1108881 h 4896421"/>
              <a:gd name="connsiteX4" fmla="*/ 3500 w 964847"/>
              <a:gd name="connsiteY4" fmla="*/ 0 h 4896421"/>
              <a:gd name="connsiteX0" fmla="*/ 3500 w 964847"/>
              <a:gd name="connsiteY0" fmla="*/ 0 h 4896421"/>
              <a:gd name="connsiteX1" fmla="*/ 0 w 964847"/>
              <a:gd name="connsiteY1" fmla="*/ 3869923 h 4896421"/>
              <a:gd name="connsiteX2" fmla="*/ 963576 w 964847"/>
              <a:gd name="connsiteY2" fmla="*/ 4896421 h 4896421"/>
              <a:gd name="connsiteX3" fmla="*/ 953077 w 964847"/>
              <a:gd name="connsiteY3" fmla="*/ 1012179 h 4896421"/>
              <a:gd name="connsiteX4" fmla="*/ 3500 w 964847"/>
              <a:gd name="connsiteY4" fmla="*/ 0 h 4896421"/>
              <a:gd name="connsiteX0" fmla="*/ 3500 w 964847"/>
              <a:gd name="connsiteY0" fmla="*/ 0 h 4896421"/>
              <a:gd name="connsiteX1" fmla="*/ 0 w 964847"/>
              <a:gd name="connsiteY1" fmla="*/ 3869923 h 4896421"/>
              <a:gd name="connsiteX2" fmla="*/ 963576 w 964847"/>
              <a:gd name="connsiteY2" fmla="*/ 4896421 h 4896421"/>
              <a:gd name="connsiteX3" fmla="*/ 953077 w 964847"/>
              <a:gd name="connsiteY3" fmla="*/ 1039808 h 4896421"/>
              <a:gd name="connsiteX4" fmla="*/ 3500 w 964847"/>
              <a:gd name="connsiteY4" fmla="*/ 0 h 4896421"/>
              <a:gd name="connsiteX0" fmla="*/ 3500 w 955097"/>
              <a:gd name="connsiteY0" fmla="*/ 0 h 4896421"/>
              <a:gd name="connsiteX1" fmla="*/ 0 w 955097"/>
              <a:gd name="connsiteY1" fmla="*/ 3869923 h 4896421"/>
              <a:gd name="connsiteX2" fmla="*/ 953077 w 955097"/>
              <a:gd name="connsiteY2" fmla="*/ 4896421 h 4896421"/>
              <a:gd name="connsiteX3" fmla="*/ 953077 w 955097"/>
              <a:gd name="connsiteY3" fmla="*/ 1039808 h 4896421"/>
              <a:gd name="connsiteX4" fmla="*/ 3500 w 955097"/>
              <a:gd name="connsiteY4" fmla="*/ 0 h 4896421"/>
              <a:gd name="connsiteX0" fmla="*/ 3500 w 955097"/>
              <a:gd name="connsiteY0" fmla="*/ 0 h 5131194"/>
              <a:gd name="connsiteX1" fmla="*/ 0 w 955097"/>
              <a:gd name="connsiteY1" fmla="*/ 3869923 h 5131194"/>
              <a:gd name="connsiteX2" fmla="*/ 953077 w 955097"/>
              <a:gd name="connsiteY2" fmla="*/ 5131194 h 5131194"/>
              <a:gd name="connsiteX3" fmla="*/ 953077 w 955097"/>
              <a:gd name="connsiteY3" fmla="*/ 1039808 h 5131194"/>
              <a:gd name="connsiteX4" fmla="*/ 3500 w 955097"/>
              <a:gd name="connsiteY4" fmla="*/ 0 h 5131194"/>
              <a:gd name="connsiteX0" fmla="*/ 3500 w 955097"/>
              <a:gd name="connsiteY0" fmla="*/ 0 h 5201626"/>
              <a:gd name="connsiteX1" fmla="*/ 0 w 955097"/>
              <a:gd name="connsiteY1" fmla="*/ 3869923 h 5201626"/>
              <a:gd name="connsiteX2" fmla="*/ 953077 w 955097"/>
              <a:gd name="connsiteY2" fmla="*/ 5201626 h 5201626"/>
              <a:gd name="connsiteX3" fmla="*/ 953077 w 955097"/>
              <a:gd name="connsiteY3" fmla="*/ 1039808 h 5201626"/>
              <a:gd name="connsiteX4" fmla="*/ 3500 w 955097"/>
              <a:gd name="connsiteY4" fmla="*/ 0 h 5201626"/>
              <a:gd name="connsiteX0" fmla="*/ 3500 w 955097"/>
              <a:gd name="connsiteY0" fmla="*/ 0 h 5131194"/>
              <a:gd name="connsiteX1" fmla="*/ 0 w 955097"/>
              <a:gd name="connsiteY1" fmla="*/ 3869923 h 5131194"/>
              <a:gd name="connsiteX2" fmla="*/ 953077 w 955097"/>
              <a:gd name="connsiteY2" fmla="*/ 5131194 h 5131194"/>
              <a:gd name="connsiteX3" fmla="*/ 953077 w 955097"/>
              <a:gd name="connsiteY3" fmla="*/ 1039808 h 5131194"/>
              <a:gd name="connsiteX4" fmla="*/ 3500 w 955097"/>
              <a:gd name="connsiteY4" fmla="*/ 0 h 5131194"/>
              <a:gd name="connsiteX0" fmla="*/ 3500 w 955097"/>
              <a:gd name="connsiteY0" fmla="*/ 0 h 5131194"/>
              <a:gd name="connsiteX1" fmla="*/ 0 w 955097"/>
              <a:gd name="connsiteY1" fmla="*/ 3869923 h 5131194"/>
              <a:gd name="connsiteX2" fmla="*/ 953077 w 955097"/>
              <a:gd name="connsiteY2" fmla="*/ 5131194 h 5131194"/>
              <a:gd name="connsiteX3" fmla="*/ 953077 w 955097"/>
              <a:gd name="connsiteY3" fmla="*/ 1556307 h 5131194"/>
              <a:gd name="connsiteX4" fmla="*/ 3500 w 955097"/>
              <a:gd name="connsiteY4" fmla="*/ 0 h 5131194"/>
              <a:gd name="connsiteX0" fmla="*/ 3500 w 955097"/>
              <a:gd name="connsiteY0" fmla="*/ 0 h 5131194"/>
              <a:gd name="connsiteX1" fmla="*/ 0 w 955097"/>
              <a:gd name="connsiteY1" fmla="*/ 3869923 h 5131194"/>
              <a:gd name="connsiteX2" fmla="*/ 953077 w 955097"/>
              <a:gd name="connsiteY2" fmla="*/ 5131194 h 5131194"/>
              <a:gd name="connsiteX3" fmla="*/ 953077 w 955097"/>
              <a:gd name="connsiteY3" fmla="*/ 1415443 h 5131194"/>
              <a:gd name="connsiteX4" fmla="*/ 3500 w 955097"/>
              <a:gd name="connsiteY4" fmla="*/ 0 h 5131194"/>
              <a:gd name="connsiteX0" fmla="*/ 3500 w 955097"/>
              <a:gd name="connsiteY0" fmla="*/ 0 h 5131194"/>
              <a:gd name="connsiteX1" fmla="*/ 0 w 955097"/>
              <a:gd name="connsiteY1" fmla="*/ 3869923 h 5131194"/>
              <a:gd name="connsiteX2" fmla="*/ 953077 w 955097"/>
              <a:gd name="connsiteY2" fmla="*/ 5131194 h 5131194"/>
              <a:gd name="connsiteX3" fmla="*/ 953077 w 955097"/>
              <a:gd name="connsiteY3" fmla="*/ 1274580 h 5131194"/>
              <a:gd name="connsiteX4" fmla="*/ 3500 w 955097"/>
              <a:gd name="connsiteY4" fmla="*/ 0 h 513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097" h="5131194">
                <a:moveTo>
                  <a:pt x="3500" y="0"/>
                </a:moveTo>
                <a:cubicBezTo>
                  <a:pt x="2333" y="1552450"/>
                  <a:pt x="1167" y="2317473"/>
                  <a:pt x="0" y="3869923"/>
                </a:cubicBezTo>
                <a:lnTo>
                  <a:pt x="953077" y="5131194"/>
                </a:lnTo>
                <a:cubicBezTo>
                  <a:pt x="960077" y="3316099"/>
                  <a:pt x="946077" y="3089675"/>
                  <a:pt x="953077" y="1274580"/>
                </a:cubicBezTo>
                <a:lnTo>
                  <a:pt x="3500" y="0"/>
                </a:lnTo>
                <a:close/>
              </a:path>
            </a:pathLst>
          </a:custGeom>
          <a:pattFill prst="shingle">
            <a:fgClr>
              <a:schemeClr val="tx2">
                <a:lumMod val="50000"/>
              </a:schemeClr>
            </a:fgClr>
            <a:bgClr>
              <a:schemeClr val="bg1"/>
            </a:bgClr>
          </a:pattFill>
          <a:scene3d>
            <a:camera prst="isometricOffAxis1Left">
              <a:rot lat="1200000" lon="3000000" rev="0"/>
            </a:camera>
            <a:lightRig rig="threePt" dir="t"/>
          </a:scene3d>
          <a:sp3d prstMaterial="clear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43"/>
          <p:cNvSpPr>
            <a:spLocks noChangeArrowheads="1"/>
          </p:cNvSpPr>
          <p:nvPr/>
        </p:nvSpPr>
        <p:spPr bwMode="auto">
          <a:xfrm>
            <a:off x="2459036" y="2773363"/>
            <a:ext cx="1002047" cy="9604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700924" y="2912467"/>
            <a:ext cx="513691" cy="623470"/>
            <a:chOff x="-235526" y="303583"/>
            <a:chExt cx="465236" cy="689393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38744" y="784703"/>
              <a:ext cx="183410" cy="205808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-235526" y="303583"/>
              <a:ext cx="465236" cy="689393"/>
              <a:chOff x="2783005" y="2887907"/>
              <a:chExt cx="465236" cy="689393"/>
            </a:xfrm>
          </p:grpSpPr>
          <p:sp>
            <p:nvSpPr>
              <p:cNvPr id="118" name="Line 35"/>
              <p:cNvSpPr>
                <a:spLocks noChangeShapeType="1"/>
              </p:cNvSpPr>
              <p:nvPr/>
            </p:nvSpPr>
            <p:spPr bwMode="auto">
              <a:xfrm flipH="1">
                <a:off x="2784346" y="2887907"/>
                <a:ext cx="310903" cy="345094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Line 36"/>
              <p:cNvSpPr>
                <a:spLocks noChangeShapeType="1"/>
              </p:cNvSpPr>
              <p:nvPr/>
            </p:nvSpPr>
            <p:spPr bwMode="auto">
              <a:xfrm flipH="1">
                <a:off x="2788821" y="2941439"/>
                <a:ext cx="451816" cy="497369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Line 37"/>
              <p:cNvSpPr>
                <a:spLocks noChangeShapeType="1"/>
              </p:cNvSpPr>
              <p:nvPr/>
            </p:nvSpPr>
            <p:spPr bwMode="auto">
              <a:xfrm flipH="1">
                <a:off x="2851759" y="3159768"/>
                <a:ext cx="396481" cy="4175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Line 39"/>
              <p:cNvSpPr>
                <a:spLocks noChangeShapeType="1"/>
              </p:cNvSpPr>
              <p:nvPr/>
            </p:nvSpPr>
            <p:spPr bwMode="auto">
              <a:xfrm flipH="1" flipV="1">
                <a:off x="2929732" y="2887907"/>
                <a:ext cx="315377" cy="297929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H="1" flipV="1">
                <a:off x="2791952" y="2972739"/>
                <a:ext cx="456289" cy="43734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 flipH="1" flipV="1">
                <a:off x="2783005" y="3187123"/>
                <a:ext cx="424975" cy="390177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" name="Line 38"/>
          <p:cNvSpPr>
            <a:spLocks noChangeShapeType="1"/>
          </p:cNvSpPr>
          <p:nvPr/>
        </p:nvSpPr>
        <p:spPr bwMode="auto">
          <a:xfrm flipH="1">
            <a:off x="2710802" y="2912467"/>
            <a:ext cx="122986" cy="102046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7" name="Line 42"/>
          <p:cNvSpPr>
            <a:spLocks noChangeShapeType="1"/>
          </p:cNvSpPr>
          <p:nvPr/>
        </p:nvSpPr>
        <p:spPr bwMode="auto">
          <a:xfrm flipH="1" flipV="1">
            <a:off x="2710802" y="3361092"/>
            <a:ext cx="245979" cy="172616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" name="Line 42"/>
          <p:cNvSpPr>
            <a:spLocks noChangeShapeType="1"/>
          </p:cNvSpPr>
          <p:nvPr/>
        </p:nvSpPr>
        <p:spPr bwMode="auto">
          <a:xfrm flipH="1" flipV="1">
            <a:off x="3067050" y="2912467"/>
            <a:ext cx="144102" cy="102046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4977378" y="2128767"/>
            <a:ext cx="1194822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077" tIns="26039" rIns="52077" bIns="26039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Cisplatin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4746548" y="1617592"/>
            <a:ext cx="287337" cy="11588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rot="120000" flipV="1">
            <a:off x="4861224" y="1847942"/>
            <a:ext cx="310896" cy="1158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" name="Line 24"/>
          <p:cNvSpPr>
            <a:spLocks noChangeShapeType="1"/>
          </p:cNvSpPr>
          <p:nvPr/>
        </p:nvSpPr>
        <p:spPr bwMode="auto">
          <a:xfrm flipV="1">
            <a:off x="4956098" y="2150992"/>
            <a:ext cx="319087" cy="635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25"/>
          <p:cNvSpPr>
            <a:spLocks noChangeShapeType="1"/>
          </p:cNvSpPr>
          <p:nvPr/>
        </p:nvSpPr>
        <p:spPr bwMode="auto">
          <a:xfrm>
            <a:off x="5055814" y="2464919"/>
            <a:ext cx="315912" cy="1111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26"/>
          <p:cNvSpPr>
            <a:spLocks noChangeShapeType="1"/>
          </p:cNvSpPr>
          <p:nvPr/>
        </p:nvSpPr>
        <p:spPr bwMode="auto">
          <a:xfrm>
            <a:off x="5127548" y="2760592"/>
            <a:ext cx="285750" cy="571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 flipV="1">
            <a:off x="7663428" y="1619250"/>
            <a:ext cx="287337" cy="115888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23"/>
          <p:cNvSpPr>
            <a:spLocks noChangeShapeType="1"/>
          </p:cNvSpPr>
          <p:nvPr/>
        </p:nvSpPr>
        <p:spPr bwMode="auto">
          <a:xfrm rot="120000" flipV="1">
            <a:off x="7778104" y="1849600"/>
            <a:ext cx="310896" cy="1158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Line 24"/>
          <p:cNvSpPr>
            <a:spLocks noChangeShapeType="1"/>
          </p:cNvSpPr>
          <p:nvPr/>
        </p:nvSpPr>
        <p:spPr bwMode="auto">
          <a:xfrm flipV="1">
            <a:off x="7872978" y="2152650"/>
            <a:ext cx="319087" cy="635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Line 25"/>
          <p:cNvSpPr>
            <a:spLocks noChangeShapeType="1"/>
          </p:cNvSpPr>
          <p:nvPr/>
        </p:nvSpPr>
        <p:spPr bwMode="auto">
          <a:xfrm>
            <a:off x="7972694" y="2466577"/>
            <a:ext cx="315912" cy="1111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Line 26"/>
          <p:cNvSpPr>
            <a:spLocks noChangeShapeType="1"/>
          </p:cNvSpPr>
          <p:nvPr/>
        </p:nvSpPr>
        <p:spPr bwMode="auto">
          <a:xfrm>
            <a:off x="8044428" y="2762250"/>
            <a:ext cx="285750" cy="571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6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3" grpId="0"/>
      <p:bldP spid="24" grpId="0" animBg="1"/>
      <p:bldP spid="25" grpId="0" animBg="1"/>
      <p:bldP spid="62" grpId="0" animBg="1"/>
      <p:bldP spid="28" grpId="0" animBg="1"/>
      <p:bldP spid="31" grpId="0" animBg="1"/>
      <p:bldP spid="43" grpId="0" animBg="1"/>
      <p:bldP spid="44" grpId="0" animBg="1"/>
      <p:bldP spid="30" grpId="0" animBg="1"/>
      <p:bldP spid="46" grpId="0" animBg="1"/>
      <p:bldP spid="49" grpId="0" animBg="1"/>
      <p:bldP spid="50" grpId="0" animBg="1"/>
      <p:bldP spid="63" grpId="0" animBg="1"/>
      <p:bldP spid="86" grpId="0" animBg="1"/>
      <p:bldP spid="100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The Polymer Platform as a Mechanical Barrier</a:t>
            </a:r>
            <a:endParaRPr lang="en-US" dirty="0">
              <a:ea typeface="+mj-ea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533400" y="1600200"/>
            <a:ext cx="81534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Prevent initial metastasis while cells are fragile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Prevent ingrowth of vasculature (angiogenesis)</a:t>
            </a: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124200"/>
            <a:ext cx="9144000" cy="374142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9591" y="3276600"/>
            <a:ext cx="8744819" cy="3352800"/>
            <a:chOff x="75178" y="3124201"/>
            <a:chExt cx="8744819" cy="3352800"/>
          </a:xfrm>
        </p:grpSpPr>
        <p:pic>
          <p:nvPicPr>
            <p:cNvPr id="61" name="Picture 5" descr="angiogenesi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" r="3571"/>
            <a:stretch/>
          </p:blipFill>
          <p:spPr bwMode="auto">
            <a:xfrm>
              <a:off x="4343247" y="3124201"/>
              <a:ext cx="4476750" cy="3352799"/>
            </a:xfrm>
            <a:prstGeom prst="rect">
              <a:avLst/>
            </a:prstGeom>
            <a:noFill/>
            <a:ln w="28575">
              <a:solidFill>
                <a:srgbClr val="5C9A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metastasis-diagram-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3124201"/>
              <a:ext cx="4277594" cy="3352800"/>
            </a:xfrm>
            <a:prstGeom prst="rect">
              <a:avLst/>
            </a:prstGeom>
            <a:noFill/>
            <a:ln w="28575">
              <a:solidFill>
                <a:srgbClr val="5C9A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096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a typeface="+mj-ea"/>
              </a:rPr>
              <a:t>The Polymer Platform </a:t>
            </a:r>
            <a:br>
              <a:rPr lang="en-US" sz="2800" dirty="0" smtClean="0">
                <a:ea typeface="+mj-ea"/>
              </a:rPr>
            </a:br>
            <a:r>
              <a:rPr lang="en-US" sz="2800" dirty="0" smtClean="0">
                <a:ea typeface="+mj-ea"/>
              </a:rPr>
              <a:t>in Monitoring Tumor Recurrence</a:t>
            </a:r>
            <a:endParaRPr lang="en-US" sz="2800" dirty="0">
              <a:ea typeface="+mj-ea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>
          <a:xfrm>
            <a:off x="533400" y="2667000"/>
            <a:ext cx="457200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Tantalum</a:t>
            </a:r>
          </a:p>
          <a:p>
            <a:pPr eaLnBrk="1" hangingPunct="1">
              <a:defRPr/>
            </a:pPr>
            <a:endParaRPr lang="en-US" sz="28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Volume averaging</a:t>
            </a: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2514600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8" name="Picture 7" descr="tumor_f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23517" r="15254" b="9110"/>
          <a:stretch/>
        </p:blipFill>
        <p:spPr bwMode="auto">
          <a:xfrm>
            <a:off x="5105400" y="2209800"/>
            <a:ext cx="3124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6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The Polymer Platform as a Radiosensitizer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Delivery of a lethal dose of RT to a tumor while sparing nearby tissues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Chemotherapeutic agents as radiosensitizers (Cisplatin)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Enhanced tumor cell killing without increased normal tissue toxicity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Maximizing drug concentration in tumor microenvironment and minimizing systemic drug distribution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The Polymer Platform as a Radiosensitizer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Advantages </a:t>
            </a:r>
            <a:r>
              <a:rPr lang="en-US" sz="2800" dirty="0"/>
              <a:t>of polymer over Brachytherapy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Eliminates radioprotection issues for patient and their family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Psychosocial: daily activities not </a:t>
            </a:r>
            <a:r>
              <a:rPr lang="en-US" dirty="0" smtClean="0"/>
              <a:t>limited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733800"/>
            <a:ext cx="3297767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  <a:cs typeface="+mj-cs"/>
              </a:rPr>
              <a:t>The Polymer Platform in Immunomodulator Delivery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Increase the efficiency of tumor cell killing by the host</a:t>
            </a:r>
            <a:r>
              <a:rPr lang="ja-JP" altLang="en-US" sz="2800" dirty="0"/>
              <a:t>’</a:t>
            </a:r>
            <a:r>
              <a:rPr lang="en-US" altLang="ja-JP" sz="2800" dirty="0"/>
              <a:t>s immune </a:t>
            </a:r>
            <a:r>
              <a:rPr lang="en-US" altLang="ja-JP" sz="2800" dirty="0" smtClean="0"/>
              <a:t>system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ja-JP" sz="28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Combinations </a:t>
            </a:r>
            <a:r>
              <a:rPr lang="en-US" sz="2800" dirty="0"/>
              <a:t>of </a:t>
            </a:r>
            <a:r>
              <a:rPr lang="en-US" sz="2800" dirty="0" smtClean="0"/>
              <a:t>immunomodulators and </a:t>
            </a:r>
            <a:r>
              <a:rPr lang="en-US" sz="2800" dirty="0"/>
              <a:t>drugs 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dirty="0"/>
              <a:t>identify ideal synergistic combinations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dirty="0"/>
              <a:t>dissect the mechanisms of interrelated pathways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11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Immunomodulators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HNSCC patients: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Documented local immunosuppression: T cells and NK cells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Gene therapy: largely remains limited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Major limitation for clinical use of cytokines: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Lack of an effective protocol for local and sustained release.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9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CCL21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56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a typeface="+mn-ea"/>
              </a:rPr>
              <a:t>CCL21 </a:t>
            </a:r>
            <a:r>
              <a:rPr lang="en-US" sz="2800" dirty="0">
                <a:ea typeface="+mn-ea"/>
              </a:rPr>
              <a:t>(secondary lymphoid chemokine, SLC</a:t>
            </a:r>
            <a:r>
              <a:rPr lang="en-US" sz="2800" dirty="0" smtClean="0">
                <a:ea typeface="+mn-ea"/>
              </a:rPr>
              <a:t>): </a:t>
            </a:r>
            <a:endParaRPr lang="en-US" sz="2800" dirty="0">
              <a:ea typeface="+mn-ea"/>
            </a:endParaRP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recruit </a:t>
            </a:r>
            <a:r>
              <a:rPr lang="en-US" sz="2400" dirty="0">
                <a:ea typeface="+mn-ea"/>
              </a:rPr>
              <a:t>DC, T, NK and NKT </a:t>
            </a:r>
            <a:r>
              <a:rPr lang="en-US" sz="2400" dirty="0" smtClean="0">
                <a:ea typeface="+mn-ea"/>
              </a:rPr>
              <a:t>cells 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distinctly </a:t>
            </a:r>
            <a:r>
              <a:rPr lang="en-US" sz="2400" dirty="0">
                <a:ea typeface="+mn-ea"/>
              </a:rPr>
              <a:t>advantageous because of its capacity to elicit a type I cytokine response in </a:t>
            </a:r>
            <a:r>
              <a:rPr lang="en-US" sz="2400" dirty="0" smtClean="0">
                <a:ea typeface="+mn-ea"/>
              </a:rPr>
              <a:t>vivo</a:t>
            </a:r>
          </a:p>
          <a:p>
            <a:pPr>
              <a:defRPr/>
            </a:pPr>
            <a:r>
              <a:rPr lang="en-US" sz="2800" dirty="0" smtClean="0">
                <a:ea typeface="+mn-ea"/>
              </a:rPr>
              <a:t>Our group demonstrated </a:t>
            </a:r>
            <a:r>
              <a:rPr lang="en-US" sz="2800" dirty="0">
                <a:ea typeface="+mn-ea"/>
              </a:rPr>
              <a:t>previously that CCL21 administered intratumorally elicits potent antitumor responses in murine cancer models </a:t>
            </a:r>
            <a:endParaRPr lang="en-US" sz="2800" dirty="0"/>
          </a:p>
          <a:p>
            <a:pPr lvl="1">
              <a:defRPr/>
            </a:pPr>
            <a:r>
              <a:rPr lang="en-US" sz="2400" dirty="0"/>
              <a:t>s</a:t>
            </a:r>
            <a:r>
              <a:rPr lang="en-US" sz="2400" dirty="0" smtClean="0">
                <a:ea typeface="+mn-ea"/>
              </a:rPr>
              <a:t>ubstantiated by other groups in lung and colon cancer models</a:t>
            </a:r>
          </a:p>
          <a:p>
            <a:pPr>
              <a:defRPr/>
            </a:pPr>
            <a:r>
              <a:rPr lang="en-US" sz="2800" dirty="0" smtClean="0">
                <a:ea typeface="+mn-ea"/>
              </a:rPr>
              <a:t>In </a:t>
            </a:r>
            <a:r>
              <a:rPr lang="en-US" sz="2800" dirty="0">
                <a:ea typeface="+mn-ea"/>
              </a:rPr>
              <a:t>addition to its immunotherapeutic potential, </a:t>
            </a:r>
            <a:r>
              <a:rPr lang="en-US" sz="2800" dirty="0" smtClean="0">
                <a:ea typeface="+mn-ea"/>
              </a:rPr>
              <a:t>CCL21: potent </a:t>
            </a:r>
            <a:r>
              <a:rPr lang="en-US" sz="2800" dirty="0">
                <a:ea typeface="+mn-ea"/>
              </a:rPr>
              <a:t>angiostatic effects </a:t>
            </a:r>
            <a:endParaRPr lang="en-US" sz="2800" dirty="0" smtClean="0">
              <a:ea typeface="+mn-ea"/>
            </a:endParaRP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additional </a:t>
            </a:r>
            <a:r>
              <a:rPr lang="en-US" sz="2400" dirty="0">
                <a:ea typeface="+mn-ea"/>
              </a:rPr>
              <a:t>support for its use in cancer therapy</a:t>
            </a:r>
            <a:r>
              <a:rPr lang="en-US" sz="2400" dirty="0" smtClean="0">
                <a:ea typeface="+mn-ea"/>
              </a:rPr>
              <a:t>.</a:t>
            </a: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312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19800" y="1066800"/>
            <a:ext cx="3352800" cy="5181600"/>
            <a:chOff x="-152400" y="838200"/>
            <a:chExt cx="2209800" cy="4876800"/>
          </a:xfrm>
        </p:grpSpPr>
        <p:sp>
          <p:nvSpPr>
            <p:cNvPr id="5" name="Oval 4"/>
            <p:cNvSpPr/>
            <p:nvPr/>
          </p:nvSpPr>
          <p:spPr>
            <a:xfrm>
              <a:off x="-152400" y="838200"/>
              <a:ext cx="2209800" cy="4876800"/>
            </a:xfrm>
            <a:prstGeom prst="ellipse">
              <a:avLst/>
            </a:prstGeom>
            <a:gradFill flip="none" rotWithShape="1">
              <a:gsLst>
                <a:gs pos="0">
                  <a:srgbClr val="C4DCD4"/>
                </a:gs>
                <a:gs pos="44000">
                  <a:srgbClr val="FFFFFF">
                    <a:shade val="100000"/>
                    <a:satMod val="115000"/>
                    <a:alpha val="88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4771" y="2152722"/>
              <a:ext cx="894903" cy="2465591"/>
              <a:chOff x="665144" y="1209433"/>
              <a:chExt cx="1735266" cy="3131618"/>
            </a:xfrm>
          </p:grpSpPr>
          <p:sp>
            <p:nvSpPr>
              <p:cNvPr id="7" name="Freeform 6"/>
              <p:cNvSpPr/>
              <p:nvPr/>
            </p:nvSpPr>
            <p:spPr>
              <a:xfrm rot="4188125">
                <a:off x="-134956" y="2093151"/>
                <a:ext cx="3048000" cy="1447800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47942">
                    <a:moveTo>
                      <a:pt x="0" y="1215254"/>
                    </a:moveTo>
                    <a:lnTo>
                      <a:pt x="1304925" y="3234554"/>
                    </a:lnTo>
                    <a:cubicBezTo>
                      <a:pt x="1887537" y="3369491"/>
                      <a:pt x="2981325" y="2442391"/>
                      <a:pt x="3752850" y="2339204"/>
                    </a:cubicBezTo>
                    <a:cubicBezTo>
                      <a:pt x="4524375" y="2236017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scene3d>
                <a:camera prst="perspectiveRelaxed"/>
                <a:lightRig rig="harsh" dir="t"/>
              </a:scene3d>
              <a:sp3d prstMaterial="translucentPowder">
                <a:bevelT w="31750" h="127000"/>
                <a:bevelB w="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4188125">
                <a:off x="130964" y="2003226"/>
                <a:ext cx="3063239" cy="1475653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47942">
                    <a:moveTo>
                      <a:pt x="0" y="1215254"/>
                    </a:moveTo>
                    <a:lnTo>
                      <a:pt x="1304925" y="3234554"/>
                    </a:lnTo>
                    <a:cubicBezTo>
                      <a:pt x="1887537" y="3369491"/>
                      <a:pt x="2981325" y="2442391"/>
                      <a:pt x="3752850" y="2339204"/>
                    </a:cubicBezTo>
                    <a:cubicBezTo>
                      <a:pt x="4524375" y="2236017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shingle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perspectiveRelaxed"/>
                <a:lightRig rig="harsh" dir="t"/>
              </a:scene3d>
              <a:sp3d prstMaterial="translucentPowder">
                <a:bevelT h="88900"/>
                <a:bevelB w="0" h="165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>
                <a:ea typeface="+mj-ea"/>
              </a:rPr>
              <a:t>Import of the polymer system as a </a:t>
            </a:r>
            <a:r>
              <a:rPr lang="en-US" sz="3000" i="1" dirty="0" smtClean="0">
                <a:solidFill>
                  <a:schemeClr val="tx2"/>
                </a:solidFill>
                <a:ea typeface="+mj-ea"/>
              </a:rPr>
              <a:t>modular </a:t>
            </a:r>
            <a:r>
              <a:rPr lang="en-US" sz="3000" dirty="0" smtClean="0">
                <a:ea typeface="+mj-ea"/>
              </a:rPr>
              <a:t>system</a:t>
            </a:r>
            <a:endParaRPr lang="en-US" sz="30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6656392" cy="556260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000" b="1" i="1" dirty="0" smtClean="0">
                <a:solidFill>
                  <a:schemeClr val="tx2"/>
                </a:solidFill>
              </a:rPr>
              <a:t>Modular</a:t>
            </a:r>
            <a:r>
              <a:rPr lang="en-US" sz="2000" b="1" dirty="0" smtClean="0"/>
              <a:t> </a:t>
            </a:r>
            <a:r>
              <a:rPr lang="en-US" sz="2000" b="1" dirty="0"/>
              <a:t>platform </a:t>
            </a:r>
            <a:r>
              <a:rPr lang="en-US" sz="2000" dirty="0"/>
              <a:t>can serve to limit the recurrence of OSCC by attacking the cancer cells in several ways. </a:t>
            </a:r>
          </a:p>
          <a:p>
            <a:pPr lvl="1">
              <a:buFontTx/>
              <a:buChar char="–"/>
            </a:pPr>
            <a:r>
              <a:rPr lang="en-US" sz="2000" dirty="0"/>
              <a:t>a chemotherapeutic agent: effectively kill </a:t>
            </a:r>
            <a:r>
              <a:rPr lang="en-US" sz="2000" dirty="0" smtClean="0"/>
              <a:t>tumor </a:t>
            </a:r>
            <a:r>
              <a:rPr lang="en-US" sz="2000" dirty="0"/>
              <a:t>cells in the proximity of the polymer application</a:t>
            </a:r>
          </a:p>
          <a:p>
            <a:pPr lvl="1">
              <a:buFontTx/>
              <a:buChar char="–"/>
            </a:pPr>
            <a:r>
              <a:rPr lang="en-US" sz="2000" dirty="0"/>
              <a:t>platform to deliver </a:t>
            </a:r>
            <a:r>
              <a:rPr lang="en-US" sz="2000" dirty="0" smtClean="0"/>
              <a:t>immunomodulators </a:t>
            </a:r>
            <a:endParaRPr lang="en-US" sz="2000" dirty="0"/>
          </a:p>
          <a:p>
            <a:pPr>
              <a:buFontTx/>
              <a:buChar char="•"/>
            </a:pPr>
            <a:endParaRPr lang="en-US" sz="800" dirty="0" smtClean="0"/>
          </a:p>
          <a:p>
            <a:pPr>
              <a:buFontTx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legant </a:t>
            </a:r>
            <a:r>
              <a:rPr lang="en-US" sz="2000" dirty="0"/>
              <a:t>approach to future dosing modifications and device improvements</a:t>
            </a:r>
          </a:p>
          <a:p>
            <a:pPr lvl="1">
              <a:buFontTx/>
              <a:buChar char="–"/>
            </a:pPr>
            <a:r>
              <a:rPr lang="en-US" sz="2000" dirty="0"/>
              <a:t>Incorporate changes into one layer without altering the chemical-physical properties of the other </a:t>
            </a:r>
            <a:r>
              <a:rPr lang="en-US" sz="2000" dirty="0" smtClean="0"/>
              <a:t>layer</a:t>
            </a:r>
          </a:p>
          <a:p>
            <a:pPr lvl="1">
              <a:buFontTx/>
              <a:buChar char="–"/>
            </a:pPr>
            <a:endParaRPr lang="en-US" sz="800" dirty="0"/>
          </a:p>
          <a:p>
            <a:pPr>
              <a:buFontTx/>
              <a:buChar char="•"/>
            </a:pPr>
            <a:r>
              <a:rPr lang="en-US" sz="2000" dirty="0"/>
              <a:t> Robust design</a:t>
            </a:r>
          </a:p>
          <a:p>
            <a:pPr lvl="1">
              <a:buFontTx/>
              <a:buChar char="–"/>
            </a:pPr>
            <a:r>
              <a:rPr lang="en-US" sz="2000" dirty="0"/>
              <a:t>Enable dissection of underlying mechanisms of immune activation and expansion, </a:t>
            </a:r>
            <a:endParaRPr lang="en-US" sz="2000" dirty="0" smtClean="0"/>
          </a:p>
          <a:p>
            <a:pPr lvl="1">
              <a:buFontTx/>
              <a:buChar char="–"/>
            </a:pPr>
            <a:r>
              <a:rPr lang="en-US" sz="2000" dirty="0" smtClean="0"/>
              <a:t>design </a:t>
            </a:r>
            <a:r>
              <a:rPr lang="en-US" sz="2000" dirty="0"/>
              <a:t>additional strategies to block the inactivation and death of the cytotoxic </a:t>
            </a:r>
            <a:r>
              <a:rPr lang="en-US" sz="2000" dirty="0" smtClean="0"/>
              <a:t>effectors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878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733550" y="685800"/>
            <a:ext cx="5676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 b="1" dirty="0">
                <a:latin typeface="Garamond" pitchFamily="18" charset="0"/>
                <a:cs typeface="Arial" pitchFamily="34" charset="0"/>
              </a:rPr>
              <a:t>The </a:t>
            </a:r>
            <a:r>
              <a:rPr lang="en-US" sz="3200" b="1" i="1" dirty="0">
                <a:latin typeface="Garamond" pitchFamily="18" charset="0"/>
                <a:cs typeface="Arial" pitchFamily="34" charset="0"/>
              </a:rPr>
              <a:t>Incredible</a:t>
            </a:r>
            <a:r>
              <a:rPr lang="en-US" sz="3200" b="1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Egg</a:t>
            </a:r>
            <a:r>
              <a:rPr lang="en-US" sz="3200" b="1" dirty="0" smtClean="0">
                <a:latin typeface="Garamond" pitchFamily="18" charset="0"/>
                <a:cs typeface="Arial" pitchFamily="34" charset="0"/>
              </a:rPr>
              <a:t> . . .</a:t>
            </a:r>
            <a:endParaRPr lang="en-US" sz="32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6" name="Picture 2" descr="http://4.bp.blogspot.com/-z_tCies2jjg/T4L-JUtacSI/AAAAAAAAAQE/bud2eX8jQYA/s1600/bigstockphoto_eggs_14769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r="4838"/>
          <a:stretch/>
        </p:blipFill>
        <p:spPr bwMode="auto">
          <a:xfrm>
            <a:off x="1752601" y="1371600"/>
            <a:ext cx="5638799" cy="46913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3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The Problem in a Nutshell</a:t>
            </a:r>
            <a:endParaRPr lang="en-US" dirty="0"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7924800" cy="3969704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733800" cy="420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86378" y="6096000"/>
            <a:ext cx="4671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How do we make the future better?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4827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Hypotheses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local delivery of chemotherapeutic agents will enhance tumor </a:t>
            </a:r>
            <a:r>
              <a:rPr lang="en-US" sz="2800" dirty="0" smtClean="0"/>
              <a:t>reduction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local delivery of immunomodulators will increase the efficiency of tumor cell killing by the host</a:t>
            </a:r>
            <a:r>
              <a:rPr lang="en-US" altLang="en-US" sz="2800" dirty="0"/>
              <a:t>’</a:t>
            </a:r>
            <a:r>
              <a:rPr lang="en-US" sz="2800" dirty="0"/>
              <a:t>s immune </a:t>
            </a:r>
            <a:r>
              <a:rPr lang="en-US" sz="2800" dirty="0" smtClean="0"/>
              <a:t>system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modular nature of our polymer platform will allow us to customize it for individual patient tumors </a:t>
            </a:r>
          </a:p>
        </p:txBody>
      </p:sp>
    </p:spTree>
    <p:extLst>
      <p:ext uri="{BB962C8B-B14F-4D97-AF65-F5344CB8AC3E}">
        <p14:creationId xmlns:p14="http://schemas.microsoft.com/office/powerpoint/2010/main" val="132357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Specific Aims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830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Specific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Aim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Determine </a:t>
            </a:r>
            <a:r>
              <a:rPr lang="en-US" sz="2800" b="1" dirty="0"/>
              <a:t>the efficacy of the polymer as a platform for chemotherapeutic delivery in combination with Radiation Therapy </a:t>
            </a:r>
            <a:endParaRPr lang="en-US" sz="2800" b="1" dirty="0" smtClean="0"/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Specific Aim 2.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Determine the efficacy of the polymer as a platform for immunomodulator delivery in the presence of Radiation Therapy</a:t>
            </a:r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Specific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Aim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Customize </a:t>
            </a:r>
            <a:r>
              <a:rPr lang="en-US" sz="2800" b="1" dirty="0"/>
              <a:t>the Polymer for Individual Patient </a:t>
            </a:r>
            <a:r>
              <a:rPr lang="en-US" sz="2800" b="1" dirty="0" smtClean="0"/>
              <a:t>Tumors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797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Specific Aims</a:t>
            </a:r>
            <a:endParaRPr lang="en-US" dirty="0">
              <a:ea typeface="+mj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1295400"/>
            <a:ext cx="3352800" cy="5181600"/>
            <a:chOff x="5867400" y="1295400"/>
            <a:chExt cx="3352800" cy="5181600"/>
          </a:xfrm>
        </p:grpSpPr>
        <p:sp>
          <p:nvSpPr>
            <p:cNvPr id="21" name="Oval 20"/>
            <p:cNvSpPr/>
            <p:nvPr/>
          </p:nvSpPr>
          <p:spPr>
            <a:xfrm>
              <a:off x="5867400" y="1295400"/>
              <a:ext cx="3352800" cy="5181600"/>
            </a:xfrm>
            <a:prstGeom prst="ellipse">
              <a:avLst/>
            </a:prstGeom>
            <a:gradFill flip="none" rotWithShape="1">
              <a:gsLst>
                <a:gs pos="0">
                  <a:srgbClr val="C4DCD4"/>
                </a:gs>
                <a:gs pos="44000">
                  <a:srgbClr val="FFFFFF">
                    <a:shade val="100000"/>
                    <a:satMod val="115000"/>
                    <a:alpha val="88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523955">
              <a:off x="6712823" y="3168644"/>
              <a:ext cx="1447800" cy="3217098"/>
              <a:chOff x="6402250" y="1326959"/>
              <a:chExt cx="1447800" cy="3217098"/>
            </a:xfrm>
          </p:grpSpPr>
          <p:sp>
            <p:nvSpPr>
              <p:cNvPr id="12" name="Freeform 11"/>
              <p:cNvSpPr/>
              <p:nvPr/>
            </p:nvSpPr>
            <p:spPr>
              <a:xfrm rot="4188125">
                <a:off x="5602150" y="2127059"/>
                <a:ext cx="3048000" cy="1447800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47942">
                    <a:moveTo>
                      <a:pt x="0" y="1215254"/>
                    </a:moveTo>
                    <a:lnTo>
                      <a:pt x="1304925" y="3234554"/>
                    </a:lnTo>
                    <a:cubicBezTo>
                      <a:pt x="1887537" y="3369491"/>
                      <a:pt x="2981325" y="2442391"/>
                      <a:pt x="3752850" y="2339204"/>
                    </a:cubicBezTo>
                    <a:cubicBezTo>
                      <a:pt x="4524375" y="2236017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scene3d>
                <a:camera prst="perspectiveRelaxed"/>
                <a:lightRig rig="harsh" dir="t"/>
              </a:scene3d>
              <a:sp3d prstMaterial="translucentPowder">
                <a:bevelT w="31750" h="127000"/>
                <a:bevelB w="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4188125">
                <a:off x="5633642" y="2137482"/>
                <a:ext cx="2986254" cy="1422783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47942">
                    <a:moveTo>
                      <a:pt x="0" y="1215254"/>
                    </a:moveTo>
                    <a:lnTo>
                      <a:pt x="1304925" y="3234554"/>
                    </a:lnTo>
                    <a:cubicBezTo>
                      <a:pt x="1887537" y="3369491"/>
                      <a:pt x="2981325" y="2442391"/>
                      <a:pt x="3752850" y="2339204"/>
                    </a:cubicBezTo>
                    <a:cubicBezTo>
                      <a:pt x="4524375" y="2236017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pct9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0" h="0"/>
                <a:bevelB w="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4188125">
                <a:off x="5621634" y="2965795"/>
                <a:ext cx="2452832" cy="703691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1 w 7851161"/>
                  <a:gd name="connsiteY0" fmla="*/ 1483060 h 3260210"/>
                  <a:gd name="connsiteX1" fmla="*/ 3222011 w 7851161"/>
                  <a:gd name="connsiteY1" fmla="*/ 3246822 h 3260210"/>
                  <a:gd name="connsiteX2" fmla="*/ 5669936 w 7851161"/>
                  <a:gd name="connsiteY2" fmla="*/ 2351472 h 3260210"/>
                  <a:gd name="connsiteX3" fmla="*/ 7851161 w 7851161"/>
                  <a:gd name="connsiteY3" fmla="*/ 2627697 h 3260210"/>
                  <a:gd name="connsiteX4" fmla="*/ 6841511 w 7851161"/>
                  <a:gd name="connsiteY4" fmla="*/ 675072 h 3260210"/>
                  <a:gd name="connsiteX5" fmla="*/ 4479311 w 7851161"/>
                  <a:gd name="connsiteY5" fmla="*/ 27372 h 3260210"/>
                  <a:gd name="connsiteX6" fmla="*/ 1 w 7851161"/>
                  <a:gd name="connsiteY6" fmla="*/ 1483060 h 3260210"/>
                  <a:gd name="connsiteX0" fmla="*/ -1 w 7851159"/>
                  <a:gd name="connsiteY0" fmla="*/ 1483060 h 2697678"/>
                  <a:gd name="connsiteX1" fmla="*/ 11510 w 7851159"/>
                  <a:gd name="connsiteY1" fmla="*/ 1936313 h 2697678"/>
                  <a:gd name="connsiteX2" fmla="*/ 5669934 w 7851159"/>
                  <a:gd name="connsiteY2" fmla="*/ 2351472 h 2697678"/>
                  <a:gd name="connsiteX3" fmla="*/ 7851159 w 7851159"/>
                  <a:gd name="connsiteY3" fmla="*/ 2627697 h 2697678"/>
                  <a:gd name="connsiteX4" fmla="*/ 6841509 w 7851159"/>
                  <a:gd name="connsiteY4" fmla="*/ 675072 h 2697678"/>
                  <a:gd name="connsiteX5" fmla="*/ 4479309 w 7851159"/>
                  <a:gd name="connsiteY5" fmla="*/ 27372 h 2697678"/>
                  <a:gd name="connsiteX6" fmla="*/ -1 w 7851159"/>
                  <a:gd name="connsiteY6" fmla="*/ 1483060 h 2697678"/>
                  <a:gd name="connsiteX0" fmla="*/ 1 w 7851161"/>
                  <a:gd name="connsiteY0" fmla="*/ 1483060 h 2651373"/>
                  <a:gd name="connsiteX1" fmla="*/ 11512 w 7851161"/>
                  <a:gd name="connsiteY1" fmla="*/ 1936313 h 2651373"/>
                  <a:gd name="connsiteX2" fmla="*/ 2489443 w 7851161"/>
                  <a:gd name="connsiteY2" fmla="*/ 1262158 h 2651373"/>
                  <a:gd name="connsiteX3" fmla="*/ 7851161 w 7851161"/>
                  <a:gd name="connsiteY3" fmla="*/ 2627697 h 2651373"/>
                  <a:gd name="connsiteX4" fmla="*/ 6841511 w 7851161"/>
                  <a:gd name="connsiteY4" fmla="*/ 675072 h 2651373"/>
                  <a:gd name="connsiteX5" fmla="*/ 4479311 w 7851161"/>
                  <a:gd name="connsiteY5" fmla="*/ 27372 h 2651373"/>
                  <a:gd name="connsiteX6" fmla="*/ 1 w 7851161"/>
                  <a:gd name="connsiteY6" fmla="*/ 1483060 h 2651373"/>
                  <a:gd name="connsiteX0" fmla="*/ -1 w 7858341"/>
                  <a:gd name="connsiteY0" fmla="*/ 1483060 h 2681312"/>
                  <a:gd name="connsiteX1" fmla="*/ 11510 w 7858341"/>
                  <a:gd name="connsiteY1" fmla="*/ 1936313 h 2681312"/>
                  <a:gd name="connsiteX2" fmla="*/ 2489441 w 7858341"/>
                  <a:gd name="connsiteY2" fmla="*/ 1262158 h 2681312"/>
                  <a:gd name="connsiteX3" fmla="*/ 4844294 w 7858341"/>
                  <a:gd name="connsiteY3" fmla="*/ 1445731 h 2681312"/>
                  <a:gd name="connsiteX4" fmla="*/ 7851159 w 7858341"/>
                  <a:gd name="connsiteY4" fmla="*/ 2627697 h 2681312"/>
                  <a:gd name="connsiteX5" fmla="*/ 6841509 w 7858341"/>
                  <a:gd name="connsiteY5" fmla="*/ 675072 h 2681312"/>
                  <a:gd name="connsiteX6" fmla="*/ 4479309 w 7858341"/>
                  <a:gd name="connsiteY6" fmla="*/ 27372 h 2681312"/>
                  <a:gd name="connsiteX7" fmla="*/ -1 w 7858341"/>
                  <a:gd name="connsiteY7" fmla="*/ 1483060 h 2681312"/>
                  <a:gd name="connsiteX0" fmla="*/ 1 w 7858341"/>
                  <a:gd name="connsiteY0" fmla="*/ 1473223 h 2671475"/>
                  <a:gd name="connsiteX1" fmla="*/ 11512 w 7858341"/>
                  <a:gd name="connsiteY1" fmla="*/ 1926476 h 2671475"/>
                  <a:gd name="connsiteX2" fmla="*/ 2489443 w 7858341"/>
                  <a:gd name="connsiteY2" fmla="*/ 1252321 h 2671475"/>
                  <a:gd name="connsiteX3" fmla="*/ 4844296 w 7858341"/>
                  <a:gd name="connsiteY3" fmla="*/ 1435894 h 2671475"/>
                  <a:gd name="connsiteX4" fmla="*/ 7851161 w 7858341"/>
                  <a:gd name="connsiteY4" fmla="*/ 2617860 h 2671475"/>
                  <a:gd name="connsiteX5" fmla="*/ 5191709 w 7858341"/>
                  <a:gd name="connsiteY5" fmla="*/ 778881 h 2671475"/>
                  <a:gd name="connsiteX6" fmla="*/ 4479311 w 7858341"/>
                  <a:gd name="connsiteY6" fmla="*/ 17535 h 2671475"/>
                  <a:gd name="connsiteX7" fmla="*/ 1 w 7858341"/>
                  <a:gd name="connsiteY7" fmla="*/ 1473223 h 2671475"/>
                  <a:gd name="connsiteX0" fmla="*/ -1 w 7858341"/>
                  <a:gd name="connsiteY0" fmla="*/ 892125 h 2090377"/>
                  <a:gd name="connsiteX1" fmla="*/ 11510 w 7858341"/>
                  <a:gd name="connsiteY1" fmla="*/ 1345378 h 2090377"/>
                  <a:gd name="connsiteX2" fmla="*/ 2489441 w 7858341"/>
                  <a:gd name="connsiteY2" fmla="*/ 671223 h 2090377"/>
                  <a:gd name="connsiteX3" fmla="*/ 4844294 w 7858341"/>
                  <a:gd name="connsiteY3" fmla="*/ 854796 h 2090377"/>
                  <a:gd name="connsiteX4" fmla="*/ 7851159 w 7858341"/>
                  <a:gd name="connsiteY4" fmla="*/ 2036762 h 2090377"/>
                  <a:gd name="connsiteX5" fmla="*/ 5191707 w 7858341"/>
                  <a:gd name="connsiteY5" fmla="*/ 197783 h 2090377"/>
                  <a:gd name="connsiteX6" fmla="*/ 2332489 w 7858341"/>
                  <a:gd name="connsiteY6" fmla="*/ 220433 h 2090377"/>
                  <a:gd name="connsiteX7" fmla="*/ -1 w 7858341"/>
                  <a:gd name="connsiteY7" fmla="*/ 892125 h 2090377"/>
                  <a:gd name="connsiteX0" fmla="*/ 1 w 7858341"/>
                  <a:gd name="connsiteY0" fmla="*/ 938580 h 2136832"/>
                  <a:gd name="connsiteX1" fmla="*/ 11512 w 7858341"/>
                  <a:gd name="connsiteY1" fmla="*/ 1391833 h 2136832"/>
                  <a:gd name="connsiteX2" fmla="*/ 2489443 w 7858341"/>
                  <a:gd name="connsiteY2" fmla="*/ 717678 h 2136832"/>
                  <a:gd name="connsiteX3" fmla="*/ 4844296 w 7858341"/>
                  <a:gd name="connsiteY3" fmla="*/ 901251 h 2136832"/>
                  <a:gd name="connsiteX4" fmla="*/ 7851161 w 7858341"/>
                  <a:gd name="connsiteY4" fmla="*/ 2083217 h 2136832"/>
                  <a:gd name="connsiteX5" fmla="*/ 5191709 w 7858341"/>
                  <a:gd name="connsiteY5" fmla="*/ 244238 h 2136832"/>
                  <a:gd name="connsiteX6" fmla="*/ 2311876 w 7858341"/>
                  <a:gd name="connsiteY6" fmla="*/ 142333 h 2136832"/>
                  <a:gd name="connsiteX7" fmla="*/ 1 w 7858341"/>
                  <a:gd name="connsiteY7" fmla="*/ 938580 h 2136832"/>
                  <a:gd name="connsiteX0" fmla="*/ -1 w 7858341"/>
                  <a:gd name="connsiteY0" fmla="*/ 1031134 h 2229386"/>
                  <a:gd name="connsiteX1" fmla="*/ 11510 w 7858341"/>
                  <a:gd name="connsiteY1" fmla="*/ 1484387 h 2229386"/>
                  <a:gd name="connsiteX2" fmla="*/ 2489441 w 7858341"/>
                  <a:gd name="connsiteY2" fmla="*/ 810232 h 2229386"/>
                  <a:gd name="connsiteX3" fmla="*/ 4844294 w 7858341"/>
                  <a:gd name="connsiteY3" fmla="*/ 993805 h 2229386"/>
                  <a:gd name="connsiteX4" fmla="*/ 7851159 w 7858341"/>
                  <a:gd name="connsiteY4" fmla="*/ 2175771 h 2229386"/>
                  <a:gd name="connsiteX5" fmla="*/ 5191707 w 7858341"/>
                  <a:gd name="connsiteY5" fmla="*/ 336792 h 2229386"/>
                  <a:gd name="connsiteX6" fmla="*/ 2364155 w 7858341"/>
                  <a:gd name="connsiteY6" fmla="*/ 71635 h 2229386"/>
                  <a:gd name="connsiteX7" fmla="*/ -1 w 7858341"/>
                  <a:gd name="connsiteY7" fmla="*/ 1031134 h 2229386"/>
                  <a:gd name="connsiteX0" fmla="*/ 1 w 7858341"/>
                  <a:gd name="connsiteY0" fmla="*/ 1115212 h 2313464"/>
                  <a:gd name="connsiteX1" fmla="*/ 11512 w 7858341"/>
                  <a:gd name="connsiteY1" fmla="*/ 1568465 h 2313464"/>
                  <a:gd name="connsiteX2" fmla="*/ 2489443 w 7858341"/>
                  <a:gd name="connsiteY2" fmla="*/ 894310 h 2313464"/>
                  <a:gd name="connsiteX3" fmla="*/ 4844296 w 7858341"/>
                  <a:gd name="connsiteY3" fmla="*/ 1077883 h 2313464"/>
                  <a:gd name="connsiteX4" fmla="*/ 7851161 w 7858341"/>
                  <a:gd name="connsiteY4" fmla="*/ 2259849 h 2313464"/>
                  <a:gd name="connsiteX5" fmla="*/ 5191709 w 7858341"/>
                  <a:gd name="connsiteY5" fmla="*/ 420870 h 2313464"/>
                  <a:gd name="connsiteX6" fmla="*/ 2379068 w 7858341"/>
                  <a:gd name="connsiteY6" fmla="*/ 46173 h 2313464"/>
                  <a:gd name="connsiteX7" fmla="*/ 1 w 7858341"/>
                  <a:gd name="connsiteY7" fmla="*/ 1115212 h 2313464"/>
                  <a:gd name="connsiteX0" fmla="*/ -1 w 7858341"/>
                  <a:gd name="connsiteY0" fmla="*/ 1115212 h 2313464"/>
                  <a:gd name="connsiteX1" fmla="*/ 11510 w 7858341"/>
                  <a:gd name="connsiteY1" fmla="*/ 1568465 h 2313464"/>
                  <a:gd name="connsiteX2" fmla="*/ 2494965 w 7858341"/>
                  <a:gd name="connsiteY2" fmla="*/ 688130 h 2313464"/>
                  <a:gd name="connsiteX3" fmla="*/ 4844294 w 7858341"/>
                  <a:gd name="connsiteY3" fmla="*/ 1077883 h 2313464"/>
                  <a:gd name="connsiteX4" fmla="*/ 7851159 w 7858341"/>
                  <a:gd name="connsiteY4" fmla="*/ 2259849 h 2313464"/>
                  <a:gd name="connsiteX5" fmla="*/ 5191707 w 7858341"/>
                  <a:gd name="connsiteY5" fmla="*/ 420870 h 2313464"/>
                  <a:gd name="connsiteX6" fmla="*/ 2379066 w 7858341"/>
                  <a:gd name="connsiteY6" fmla="*/ 46173 h 2313464"/>
                  <a:gd name="connsiteX7" fmla="*/ -1 w 7858341"/>
                  <a:gd name="connsiteY7" fmla="*/ 1115212 h 2313464"/>
                  <a:gd name="connsiteX0" fmla="*/ 1 w 7858341"/>
                  <a:gd name="connsiteY0" fmla="*/ 1115212 h 2313464"/>
                  <a:gd name="connsiteX1" fmla="*/ 11512 w 7858341"/>
                  <a:gd name="connsiteY1" fmla="*/ 1568465 h 2313464"/>
                  <a:gd name="connsiteX2" fmla="*/ 2475362 w 7858341"/>
                  <a:gd name="connsiteY2" fmla="*/ 749349 h 2313464"/>
                  <a:gd name="connsiteX3" fmla="*/ 4844296 w 7858341"/>
                  <a:gd name="connsiteY3" fmla="*/ 1077883 h 2313464"/>
                  <a:gd name="connsiteX4" fmla="*/ 7851161 w 7858341"/>
                  <a:gd name="connsiteY4" fmla="*/ 2259849 h 2313464"/>
                  <a:gd name="connsiteX5" fmla="*/ 5191709 w 7858341"/>
                  <a:gd name="connsiteY5" fmla="*/ 420870 h 2313464"/>
                  <a:gd name="connsiteX6" fmla="*/ 2379068 w 7858341"/>
                  <a:gd name="connsiteY6" fmla="*/ 46173 h 2313464"/>
                  <a:gd name="connsiteX7" fmla="*/ 1 w 7858341"/>
                  <a:gd name="connsiteY7" fmla="*/ 1115212 h 2313464"/>
                  <a:gd name="connsiteX0" fmla="*/ -1 w 7858341"/>
                  <a:gd name="connsiteY0" fmla="*/ 1115212 h 2313464"/>
                  <a:gd name="connsiteX1" fmla="*/ 11510 w 7858341"/>
                  <a:gd name="connsiteY1" fmla="*/ 1568465 h 2313464"/>
                  <a:gd name="connsiteX2" fmla="*/ 2454745 w 7858341"/>
                  <a:gd name="connsiteY2" fmla="*/ 624795 h 2313464"/>
                  <a:gd name="connsiteX3" fmla="*/ 4844294 w 7858341"/>
                  <a:gd name="connsiteY3" fmla="*/ 1077883 h 2313464"/>
                  <a:gd name="connsiteX4" fmla="*/ 7851159 w 7858341"/>
                  <a:gd name="connsiteY4" fmla="*/ 2259849 h 2313464"/>
                  <a:gd name="connsiteX5" fmla="*/ 5191707 w 7858341"/>
                  <a:gd name="connsiteY5" fmla="*/ 420870 h 2313464"/>
                  <a:gd name="connsiteX6" fmla="*/ 2379066 w 7858341"/>
                  <a:gd name="connsiteY6" fmla="*/ 46173 h 2313464"/>
                  <a:gd name="connsiteX7" fmla="*/ -1 w 7858341"/>
                  <a:gd name="connsiteY7" fmla="*/ 1115212 h 2313464"/>
                  <a:gd name="connsiteX0" fmla="*/ 1 w 5495041"/>
                  <a:gd name="connsiteY0" fmla="*/ 1115212 h 1581002"/>
                  <a:gd name="connsiteX1" fmla="*/ 11512 w 5495041"/>
                  <a:gd name="connsiteY1" fmla="*/ 1568465 h 1581002"/>
                  <a:gd name="connsiteX2" fmla="*/ 2454747 w 5495041"/>
                  <a:gd name="connsiteY2" fmla="*/ 624795 h 1581002"/>
                  <a:gd name="connsiteX3" fmla="*/ 4844296 w 5495041"/>
                  <a:gd name="connsiteY3" fmla="*/ 1077883 h 1581002"/>
                  <a:gd name="connsiteX4" fmla="*/ 5349000 w 5495041"/>
                  <a:gd name="connsiteY4" fmla="*/ 437809 h 1581002"/>
                  <a:gd name="connsiteX5" fmla="*/ 5191709 w 5495041"/>
                  <a:gd name="connsiteY5" fmla="*/ 420870 h 1581002"/>
                  <a:gd name="connsiteX6" fmla="*/ 2379068 w 5495041"/>
                  <a:gd name="connsiteY6" fmla="*/ 46173 h 1581002"/>
                  <a:gd name="connsiteX7" fmla="*/ 1 w 5495041"/>
                  <a:gd name="connsiteY7" fmla="*/ 1115212 h 1581002"/>
                  <a:gd name="connsiteX0" fmla="*/ -1 w 5385624"/>
                  <a:gd name="connsiteY0" fmla="*/ 1093772 h 1559562"/>
                  <a:gd name="connsiteX1" fmla="*/ 11510 w 5385624"/>
                  <a:gd name="connsiteY1" fmla="*/ 1547025 h 1559562"/>
                  <a:gd name="connsiteX2" fmla="*/ 2454745 w 5385624"/>
                  <a:gd name="connsiteY2" fmla="*/ 603355 h 1559562"/>
                  <a:gd name="connsiteX3" fmla="*/ 4844294 w 5385624"/>
                  <a:gd name="connsiteY3" fmla="*/ 1056443 h 1559562"/>
                  <a:gd name="connsiteX4" fmla="*/ 5191707 w 5385624"/>
                  <a:gd name="connsiteY4" fmla="*/ 399430 h 1559562"/>
                  <a:gd name="connsiteX5" fmla="*/ 2379066 w 5385624"/>
                  <a:gd name="connsiteY5" fmla="*/ 24733 h 1559562"/>
                  <a:gd name="connsiteX6" fmla="*/ -1 w 5385624"/>
                  <a:gd name="connsiteY6" fmla="*/ 1093772 h 1559562"/>
                  <a:gd name="connsiteX0" fmla="*/ 1 w 5158092"/>
                  <a:gd name="connsiteY0" fmla="*/ 1090777 h 1556567"/>
                  <a:gd name="connsiteX1" fmla="*/ 11512 w 5158092"/>
                  <a:gd name="connsiteY1" fmla="*/ 1544030 h 1556567"/>
                  <a:gd name="connsiteX2" fmla="*/ 2454747 w 5158092"/>
                  <a:gd name="connsiteY2" fmla="*/ 600360 h 1556567"/>
                  <a:gd name="connsiteX3" fmla="*/ 4844296 w 5158092"/>
                  <a:gd name="connsiteY3" fmla="*/ 1053448 h 1556567"/>
                  <a:gd name="connsiteX4" fmla="*/ 4819689 w 5158092"/>
                  <a:gd name="connsiteY4" fmla="*/ 424556 h 1556567"/>
                  <a:gd name="connsiteX5" fmla="*/ 2379068 w 5158092"/>
                  <a:gd name="connsiteY5" fmla="*/ 21738 h 1556567"/>
                  <a:gd name="connsiteX6" fmla="*/ 1 w 5158092"/>
                  <a:gd name="connsiteY6" fmla="*/ 1090777 h 1556567"/>
                  <a:gd name="connsiteX0" fmla="*/ -1 w 4844294"/>
                  <a:gd name="connsiteY0" fmla="*/ 1090777 h 1556567"/>
                  <a:gd name="connsiteX1" fmla="*/ 11510 w 4844294"/>
                  <a:gd name="connsiteY1" fmla="*/ 1544030 h 1556567"/>
                  <a:gd name="connsiteX2" fmla="*/ 2454745 w 4844294"/>
                  <a:gd name="connsiteY2" fmla="*/ 600360 h 1556567"/>
                  <a:gd name="connsiteX3" fmla="*/ 4844294 w 4844294"/>
                  <a:gd name="connsiteY3" fmla="*/ 1053448 h 1556567"/>
                  <a:gd name="connsiteX4" fmla="*/ 4819687 w 4844294"/>
                  <a:gd name="connsiteY4" fmla="*/ 424556 h 1556567"/>
                  <a:gd name="connsiteX5" fmla="*/ 2379066 w 4844294"/>
                  <a:gd name="connsiteY5" fmla="*/ 21738 h 1556567"/>
                  <a:gd name="connsiteX6" fmla="*/ -1 w 4844294"/>
                  <a:gd name="connsiteY6" fmla="*/ 1090777 h 1556567"/>
                  <a:gd name="connsiteX0" fmla="*/ 1 w 4933113"/>
                  <a:gd name="connsiteY0" fmla="*/ 1090777 h 1556499"/>
                  <a:gd name="connsiteX1" fmla="*/ 11512 w 4933113"/>
                  <a:gd name="connsiteY1" fmla="*/ 1544030 h 1556499"/>
                  <a:gd name="connsiteX2" fmla="*/ 2454747 w 4933113"/>
                  <a:gd name="connsiteY2" fmla="*/ 600360 h 1556499"/>
                  <a:gd name="connsiteX3" fmla="*/ 4933112 w 4933113"/>
                  <a:gd name="connsiteY3" fmla="*/ 1090986 h 1556499"/>
                  <a:gd name="connsiteX4" fmla="*/ 4819689 w 4933113"/>
                  <a:gd name="connsiteY4" fmla="*/ 424556 h 1556499"/>
                  <a:gd name="connsiteX5" fmla="*/ 2379068 w 4933113"/>
                  <a:gd name="connsiteY5" fmla="*/ 21738 h 1556499"/>
                  <a:gd name="connsiteX6" fmla="*/ 1 w 4933113"/>
                  <a:gd name="connsiteY6" fmla="*/ 1090777 h 1556499"/>
                  <a:gd name="connsiteX0" fmla="*/ -1 w 4933109"/>
                  <a:gd name="connsiteY0" fmla="*/ 1084207 h 1549929"/>
                  <a:gd name="connsiteX1" fmla="*/ 11510 w 4933109"/>
                  <a:gd name="connsiteY1" fmla="*/ 1537460 h 1549929"/>
                  <a:gd name="connsiteX2" fmla="*/ 2454745 w 4933109"/>
                  <a:gd name="connsiteY2" fmla="*/ 593790 h 1549929"/>
                  <a:gd name="connsiteX3" fmla="*/ 4933110 w 4933109"/>
                  <a:gd name="connsiteY3" fmla="*/ 1084416 h 1549929"/>
                  <a:gd name="connsiteX4" fmla="*/ 4835610 w 4933109"/>
                  <a:gd name="connsiteY4" fmla="*/ 494222 h 1549929"/>
                  <a:gd name="connsiteX5" fmla="*/ 2379066 w 4933109"/>
                  <a:gd name="connsiteY5" fmla="*/ 15168 h 1549929"/>
                  <a:gd name="connsiteX6" fmla="*/ -1 w 4933109"/>
                  <a:gd name="connsiteY6" fmla="*/ 1084207 h 1549929"/>
                  <a:gd name="connsiteX0" fmla="*/ 1 w 4933113"/>
                  <a:gd name="connsiteY0" fmla="*/ 1084207 h 1550664"/>
                  <a:gd name="connsiteX1" fmla="*/ 11512 w 4933113"/>
                  <a:gd name="connsiteY1" fmla="*/ 1537460 h 1550664"/>
                  <a:gd name="connsiteX2" fmla="*/ 2435144 w 4933113"/>
                  <a:gd name="connsiteY2" fmla="*/ 655010 h 1550664"/>
                  <a:gd name="connsiteX3" fmla="*/ 4933112 w 4933113"/>
                  <a:gd name="connsiteY3" fmla="*/ 1084416 h 1550664"/>
                  <a:gd name="connsiteX4" fmla="*/ 4835612 w 4933113"/>
                  <a:gd name="connsiteY4" fmla="*/ 494222 h 1550664"/>
                  <a:gd name="connsiteX5" fmla="*/ 2379068 w 4933113"/>
                  <a:gd name="connsiteY5" fmla="*/ 15168 h 1550664"/>
                  <a:gd name="connsiteX6" fmla="*/ 1 w 4933113"/>
                  <a:gd name="connsiteY6" fmla="*/ 1084207 h 1550664"/>
                  <a:gd name="connsiteX0" fmla="*/ -1 w 4933109"/>
                  <a:gd name="connsiteY0" fmla="*/ 1084207 h 1551714"/>
                  <a:gd name="connsiteX1" fmla="*/ 11510 w 4933109"/>
                  <a:gd name="connsiteY1" fmla="*/ 1537460 h 1551714"/>
                  <a:gd name="connsiteX2" fmla="*/ 2451065 w 4933109"/>
                  <a:gd name="connsiteY2" fmla="*/ 731245 h 1551714"/>
                  <a:gd name="connsiteX3" fmla="*/ 4933110 w 4933109"/>
                  <a:gd name="connsiteY3" fmla="*/ 1084416 h 1551714"/>
                  <a:gd name="connsiteX4" fmla="*/ 4835610 w 4933109"/>
                  <a:gd name="connsiteY4" fmla="*/ 494222 h 1551714"/>
                  <a:gd name="connsiteX5" fmla="*/ 2379066 w 4933109"/>
                  <a:gd name="connsiteY5" fmla="*/ 15168 h 1551714"/>
                  <a:gd name="connsiteX6" fmla="*/ -1 w 4933109"/>
                  <a:gd name="connsiteY6" fmla="*/ 1084207 h 1551714"/>
                  <a:gd name="connsiteX0" fmla="*/ 1 w 4863903"/>
                  <a:gd name="connsiteY0" fmla="*/ 1084207 h 1551956"/>
                  <a:gd name="connsiteX1" fmla="*/ 11512 w 4863903"/>
                  <a:gd name="connsiteY1" fmla="*/ 1537460 h 1551956"/>
                  <a:gd name="connsiteX2" fmla="*/ 2451067 w 4863903"/>
                  <a:gd name="connsiteY2" fmla="*/ 731245 h 1551956"/>
                  <a:gd name="connsiteX3" fmla="*/ 4863904 w 4863903"/>
                  <a:gd name="connsiteY3" fmla="*/ 985660 h 1551956"/>
                  <a:gd name="connsiteX4" fmla="*/ 4835612 w 4863903"/>
                  <a:gd name="connsiteY4" fmla="*/ 494222 h 1551956"/>
                  <a:gd name="connsiteX5" fmla="*/ 2379068 w 4863903"/>
                  <a:gd name="connsiteY5" fmla="*/ 15168 h 1551956"/>
                  <a:gd name="connsiteX6" fmla="*/ 1 w 4863903"/>
                  <a:gd name="connsiteY6" fmla="*/ 1084207 h 1551956"/>
                  <a:gd name="connsiteX0" fmla="*/ -1 w 4863903"/>
                  <a:gd name="connsiteY0" fmla="*/ 1084207 h 1552680"/>
                  <a:gd name="connsiteX1" fmla="*/ 11510 w 4863903"/>
                  <a:gd name="connsiteY1" fmla="*/ 1537460 h 1552680"/>
                  <a:gd name="connsiteX2" fmla="*/ 2557647 w 4863903"/>
                  <a:gd name="connsiteY2" fmla="*/ 776287 h 1552680"/>
                  <a:gd name="connsiteX3" fmla="*/ 4863902 w 4863903"/>
                  <a:gd name="connsiteY3" fmla="*/ 985660 h 1552680"/>
                  <a:gd name="connsiteX4" fmla="*/ 4835610 w 4863903"/>
                  <a:gd name="connsiteY4" fmla="*/ 494222 h 1552680"/>
                  <a:gd name="connsiteX5" fmla="*/ 2379066 w 4863903"/>
                  <a:gd name="connsiteY5" fmla="*/ 15168 h 1552680"/>
                  <a:gd name="connsiteX6" fmla="*/ -1 w 4863903"/>
                  <a:gd name="connsiteY6" fmla="*/ 1084207 h 1552680"/>
                  <a:gd name="connsiteX0" fmla="*/ 1 w 4863903"/>
                  <a:gd name="connsiteY0" fmla="*/ 1084207 h 1551600"/>
                  <a:gd name="connsiteX1" fmla="*/ 11512 w 4863903"/>
                  <a:gd name="connsiteY1" fmla="*/ 1537460 h 1551600"/>
                  <a:gd name="connsiteX2" fmla="*/ 2559492 w 4863903"/>
                  <a:gd name="connsiteY2" fmla="*/ 707561 h 1551600"/>
                  <a:gd name="connsiteX3" fmla="*/ 4863904 w 4863903"/>
                  <a:gd name="connsiteY3" fmla="*/ 985660 h 1551600"/>
                  <a:gd name="connsiteX4" fmla="*/ 4835612 w 4863903"/>
                  <a:gd name="connsiteY4" fmla="*/ 494222 h 1551600"/>
                  <a:gd name="connsiteX5" fmla="*/ 2379068 w 4863903"/>
                  <a:gd name="connsiteY5" fmla="*/ 15168 h 1551600"/>
                  <a:gd name="connsiteX6" fmla="*/ 1 w 4863903"/>
                  <a:gd name="connsiteY6" fmla="*/ 1084207 h 1551600"/>
                  <a:gd name="connsiteX0" fmla="*/ -1 w 4863903"/>
                  <a:gd name="connsiteY0" fmla="*/ 1158380 h 1625773"/>
                  <a:gd name="connsiteX1" fmla="*/ 11510 w 4863903"/>
                  <a:gd name="connsiteY1" fmla="*/ 1611633 h 1625773"/>
                  <a:gd name="connsiteX2" fmla="*/ 2559490 w 4863903"/>
                  <a:gd name="connsiteY2" fmla="*/ 781734 h 1625773"/>
                  <a:gd name="connsiteX3" fmla="*/ 4863902 w 4863903"/>
                  <a:gd name="connsiteY3" fmla="*/ 1059833 h 1625773"/>
                  <a:gd name="connsiteX4" fmla="*/ 4835610 w 4863903"/>
                  <a:gd name="connsiteY4" fmla="*/ 568395 h 1625773"/>
                  <a:gd name="connsiteX5" fmla="*/ 2363144 w 4863903"/>
                  <a:gd name="connsiteY5" fmla="*/ 13106 h 1625773"/>
                  <a:gd name="connsiteX6" fmla="*/ -1 w 4863903"/>
                  <a:gd name="connsiteY6" fmla="*/ 1158380 h 1625773"/>
                  <a:gd name="connsiteX0" fmla="*/ 1 w 4863903"/>
                  <a:gd name="connsiteY0" fmla="*/ 1158380 h 1625773"/>
                  <a:gd name="connsiteX1" fmla="*/ 11512 w 4863903"/>
                  <a:gd name="connsiteY1" fmla="*/ 1611633 h 1625773"/>
                  <a:gd name="connsiteX2" fmla="*/ 2559492 w 4863903"/>
                  <a:gd name="connsiteY2" fmla="*/ 781734 h 1625773"/>
                  <a:gd name="connsiteX3" fmla="*/ 4863904 w 4863903"/>
                  <a:gd name="connsiteY3" fmla="*/ 1059833 h 1625773"/>
                  <a:gd name="connsiteX4" fmla="*/ 4835612 w 4863903"/>
                  <a:gd name="connsiteY4" fmla="*/ 568395 h 1625773"/>
                  <a:gd name="connsiteX5" fmla="*/ 2363146 w 4863903"/>
                  <a:gd name="connsiteY5" fmla="*/ 13106 h 1625773"/>
                  <a:gd name="connsiteX6" fmla="*/ 1 w 4863903"/>
                  <a:gd name="connsiteY6" fmla="*/ 1158380 h 1625773"/>
                  <a:gd name="connsiteX0" fmla="*/ -1 w 5148353"/>
                  <a:gd name="connsiteY0" fmla="*/ 1158380 h 1625773"/>
                  <a:gd name="connsiteX1" fmla="*/ 11510 w 5148353"/>
                  <a:gd name="connsiteY1" fmla="*/ 1611633 h 1625773"/>
                  <a:gd name="connsiteX2" fmla="*/ 2559490 w 5148353"/>
                  <a:gd name="connsiteY2" fmla="*/ 781734 h 1625773"/>
                  <a:gd name="connsiteX3" fmla="*/ 4863902 w 5148353"/>
                  <a:gd name="connsiteY3" fmla="*/ 1059833 h 1625773"/>
                  <a:gd name="connsiteX4" fmla="*/ 4835610 w 5148353"/>
                  <a:gd name="connsiteY4" fmla="*/ 568395 h 1625773"/>
                  <a:gd name="connsiteX5" fmla="*/ 2363144 w 5148353"/>
                  <a:gd name="connsiteY5" fmla="*/ 13106 h 1625773"/>
                  <a:gd name="connsiteX6" fmla="*/ -1 w 5148353"/>
                  <a:gd name="connsiteY6" fmla="*/ 1158380 h 1625773"/>
                  <a:gd name="connsiteX0" fmla="*/ 1 w 5065609"/>
                  <a:gd name="connsiteY0" fmla="*/ 1158380 h 1625807"/>
                  <a:gd name="connsiteX1" fmla="*/ 11512 w 5065609"/>
                  <a:gd name="connsiteY1" fmla="*/ 1611633 h 1625807"/>
                  <a:gd name="connsiteX2" fmla="*/ 2559492 w 5065609"/>
                  <a:gd name="connsiteY2" fmla="*/ 781734 h 1625807"/>
                  <a:gd name="connsiteX3" fmla="*/ 4666662 w 5065609"/>
                  <a:gd name="connsiteY3" fmla="*/ 1045980 h 1625807"/>
                  <a:gd name="connsiteX4" fmla="*/ 4835612 w 5065609"/>
                  <a:gd name="connsiteY4" fmla="*/ 568395 h 1625807"/>
                  <a:gd name="connsiteX5" fmla="*/ 2363146 w 5065609"/>
                  <a:gd name="connsiteY5" fmla="*/ 13106 h 1625807"/>
                  <a:gd name="connsiteX6" fmla="*/ 1 w 5065609"/>
                  <a:gd name="connsiteY6" fmla="*/ 1158380 h 1625807"/>
                  <a:gd name="connsiteX0" fmla="*/ -1 w 4986193"/>
                  <a:gd name="connsiteY0" fmla="*/ 1158380 h 1625807"/>
                  <a:gd name="connsiteX1" fmla="*/ 11510 w 4986193"/>
                  <a:gd name="connsiteY1" fmla="*/ 1611633 h 1625807"/>
                  <a:gd name="connsiteX2" fmla="*/ 2559490 w 4986193"/>
                  <a:gd name="connsiteY2" fmla="*/ 781734 h 1625807"/>
                  <a:gd name="connsiteX3" fmla="*/ 4666660 w 4986193"/>
                  <a:gd name="connsiteY3" fmla="*/ 1045980 h 1625807"/>
                  <a:gd name="connsiteX4" fmla="*/ 4635382 w 4986193"/>
                  <a:gd name="connsiteY4" fmla="*/ 524905 h 1625807"/>
                  <a:gd name="connsiteX5" fmla="*/ 4835610 w 4986193"/>
                  <a:gd name="connsiteY5" fmla="*/ 568395 h 1625807"/>
                  <a:gd name="connsiteX6" fmla="*/ 2363144 w 4986193"/>
                  <a:gd name="connsiteY6" fmla="*/ 13106 h 1625807"/>
                  <a:gd name="connsiteX7" fmla="*/ -1 w 4986193"/>
                  <a:gd name="connsiteY7" fmla="*/ 1158380 h 1625807"/>
                  <a:gd name="connsiteX0" fmla="*/ 1 w 5018750"/>
                  <a:gd name="connsiteY0" fmla="*/ 1158380 h 1625807"/>
                  <a:gd name="connsiteX1" fmla="*/ 11512 w 5018750"/>
                  <a:gd name="connsiteY1" fmla="*/ 1611633 h 1625807"/>
                  <a:gd name="connsiteX2" fmla="*/ 2559492 w 5018750"/>
                  <a:gd name="connsiteY2" fmla="*/ 781734 h 1625807"/>
                  <a:gd name="connsiteX3" fmla="*/ 4666662 w 5018750"/>
                  <a:gd name="connsiteY3" fmla="*/ 1045980 h 1625807"/>
                  <a:gd name="connsiteX4" fmla="*/ 4795257 w 5018750"/>
                  <a:gd name="connsiteY4" fmla="*/ 592468 h 1625807"/>
                  <a:gd name="connsiteX5" fmla="*/ 4835612 w 5018750"/>
                  <a:gd name="connsiteY5" fmla="*/ 568395 h 1625807"/>
                  <a:gd name="connsiteX6" fmla="*/ 2363146 w 5018750"/>
                  <a:gd name="connsiteY6" fmla="*/ 13106 h 1625807"/>
                  <a:gd name="connsiteX7" fmla="*/ 1 w 5018750"/>
                  <a:gd name="connsiteY7" fmla="*/ 1158380 h 1625807"/>
                  <a:gd name="connsiteX0" fmla="*/ -1 w 5014621"/>
                  <a:gd name="connsiteY0" fmla="*/ 1158380 h 1625807"/>
                  <a:gd name="connsiteX1" fmla="*/ 11510 w 5014621"/>
                  <a:gd name="connsiteY1" fmla="*/ 1611633 h 1625807"/>
                  <a:gd name="connsiteX2" fmla="*/ 2559490 w 5014621"/>
                  <a:gd name="connsiteY2" fmla="*/ 781734 h 1625807"/>
                  <a:gd name="connsiteX3" fmla="*/ 4666660 w 5014621"/>
                  <a:gd name="connsiteY3" fmla="*/ 1045980 h 1625807"/>
                  <a:gd name="connsiteX4" fmla="*/ 4998420 w 5014621"/>
                  <a:gd name="connsiteY4" fmla="*/ 713768 h 1625807"/>
                  <a:gd name="connsiteX5" fmla="*/ 4795255 w 5014621"/>
                  <a:gd name="connsiteY5" fmla="*/ 592468 h 1625807"/>
                  <a:gd name="connsiteX6" fmla="*/ 4835610 w 5014621"/>
                  <a:gd name="connsiteY6" fmla="*/ 568395 h 1625807"/>
                  <a:gd name="connsiteX7" fmla="*/ 2363144 w 5014621"/>
                  <a:gd name="connsiteY7" fmla="*/ 13106 h 1625807"/>
                  <a:gd name="connsiteX8" fmla="*/ -1 w 5014621"/>
                  <a:gd name="connsiteY8" fmla="*/ 1158380 h 1625807"/>
                  <a:gd name="connsiteX0" fmla="*/ 1 w 5069607"/>
                  <a:gd name="connsiteY0" fmla="*/ 1155976 h 1623403"/>
                  <a:gd name="connsiteX1" fmla="*/ 11512 w 5069607"/>
                  <a:gd name="connsiteY1" fmla="*/ 1609229 h 1623403"/>
                  <a:gd name="connsiteX2" fmla="*/ 2559492 w 5069607"/>
                  <a:gd name="connsiteY2" fmla="*/ 779330 h 1623403"/>
                  <a:gd name="connsiteX3" fmla="*/ 4666662 w 5069607"/>
                  <a:gd name="connsiteY3" fmla="*/ 1043576 h 1623403"/>
                  <a:gd name="connsiteX4" fmla="*/ 4998422 w 5069607"/>
                  <a:gd name="connsiteY4" fmla="*/ 711364 h 1623403"/>
                  <a:gd name="connsiteX5" fmla="*/ 4795257 w 5069607"/>
                  <a:gd name="connsiteY5" fmla="*/ 590064 h 1623403"/>
                  <a:gd name="connsiteX6" fmla="*/ 2363146 w 5069607"/>
                  <a:gd name="connsiteY6" fmla="*/ 10702 h 1623403"/>
                  <a:gd name="connsiteX7" fmla="*/ 1 w 5069607"/>
                  <a:gd name="connsiteY7" fmla="*/ 1155976 h 1623403"/>
                  <a:gd name="connsiteX0" fmla="*/ -1 w 5023400"/>
                  <a:gd name="connsiteY0" fmla="*/ 1155976 h 1623403"/>
                  <a:gd name="connsiteX1" fmla="*/ 11510 w 5023400"/>
                  <a:gd name="connsiteY1" fmla="*/ 1609229 h 1623403"/>
                  <a:gd name="connsiteX2" fmla="*/ 2559490 w 5023400"/>
                  <a:gd name="connsiteY2" fmla="*/ 779330 h 1623403"/>
                  <a:gd name="connsiteX3" fmla="*/ 4666660 w 5023400"/>
                  <a:gd name="connsiteY3" fmla="*/ 1043576 h 1623403"/>
                  <a:gd name="connsiteX4" fmla="*/ 4795255 w 5023400"/>
                  <a:gd name="connsiteY4" fmla="*/ 590064 h 1623403"/>
                  <a:gd name="connsiteX5" fmla="*/ 2363144 w 5023400"/>
                  <a:gd name="connsiteY5" fmla="*/ 10702 h 1623403"/>
                  <a:gd name="connsiteX6" fmla="*/ -1 w 5023400"/>
                  <a:gd name="connsiteY6" fmla="*/ 1155976 h 1623403"/>
                  <a:gd name="connsiteX0" fmla="*/ 1 w 5002187"/>
                  <a:gd name="connsiteY0" fmla="*/ 1158558 h 1625985"/>
                  <a:gd name="connsiteX1" fmla="*/ 11512 w 5002187"/>
                  <a:gd name="connsiteY1" fmla="*/ 1611811 h 1625985"/>
                  <a:gd name="connsiteX2" fmla="*/ 2559492 w 5002187"/>
                  <a:gd name="connsiteY2" fmla="*/ 781912 h 1625985"/>
                  <a:gd name="connsiteX3" fmla="*/ 4666662 w 5002187"/>
                  <a:gd name="connsiteY3" fmla="*/ 1046158 h 1625985"/>
                  <a:gd name="connsiteX4" fmla="*/ 4760598 w 5002187"/>
                  <a:gd name="connsiteY4" fmla="*/ 545289 h 1625985"/>
                  <a:gd name="connsiteX5" fmla="*/ 2363146 w 5002187"/>
                  <a:gd name="connsiteY5" fmla="*/ 13284 h 1625985"/>
                  <a:gd name="connsiteX6" fmla="*/ 1 w 5002187"/>
                  <a:gd name="connsiteY6" fmla="*/ 1158558 h 1625985"/>
                  <a:gd name="connsiteX0" fmla="*/ -1 w 4986004"/>
                  <a:gd name="connsiteY0" fmla="*/ 1163194 h 1630621"/>
                  <a:gd name="connsiteX1" fmla="*/ 11510 w 4986004"/>
                  <a:gd name="connsiteY1" fmla="*/ 1616447 h 1630621"/>
                  <a:gd name="connsiteX2" fmla="*/ 2559490 w 4986004"/>
                  <a:gd name="connsiteY2" fmla="*/ 786548 h 1630621"/>
                  <a:gd name="connsiteX3" fmla="*/ 4666660 w 4986004"/>
                  <a:gd name="connsiteY3" fmla="*/ 1050794 h 1630621"/>
                  <a:gd name="connsiteX4" fmla="*/ 4732856 w 4986004"/>
                  <a:gd name="connsiteY4" fmla="*/ 480962 h 1630621"/>
                  <a:gd name="connsiteX5" fmla="*/ 2363144 w 4986004"/>
                  <a:gd name="connsiteY5" fmla="*/ 17920 h 1630621"/>
                  <a:gd name="connsiteX6" fmla="*/ -1 w 4986004"/>
                  <a:gd name="connsiteY6" fmla="*/ 1163194 h 1630621"/>
                  <a:gd name="connsiteX0" fmla="*/ 1 w 4965046"/>
                  <a:gd name="connsiteY0" fmla="*/ 1170387 h 1637814"/>
                  <a:gd name="connsiteX1" fmla="*/ 11512 w 4965046"/>
                  <a:gd name="connsiteY1" fmla="*/ 1623640 h 1637814"/>
                  <a:gd name="connsiteX2" fmla="*/ 2559492 w 4965046"/>
                  <a:gd name="connsiteY2" fmla="*/ 793741 h 1637814"/>
                  <a:gd name="connsiteX3" fmla="*/ 4666662 w 4965046"/>
                  <a:gd name="connsiteY3" fmla="*/ 1057987 h 1637814"/>
                  <a:gd name="connsiteX4" fmla="*/ 4694884 w 4965046"/>
                  <a:gd name="connsiteY4" fmla="*/ 406692 h 1637814"/>
                  <a:gd name="connsiteX5" fmla="*/ 2363146 w 4965046"/>
                  <a:gd name="connsiteY5" fmla="*/ 25113 h 1637814"/>
                  <a:gd name="connsiteX6" fmla="*/ 1 w 4965046"/>
                  <a:gd name="connsiteY6" fmla="*/ 1170387 h 1637814"/>
                  <a:gd name="connsiteX0" fmla="*/ -1 w 4948300"/>
                  <a:gd name="connsiteY0" fmla="*/ 1176560 h 1643987"/>
                  <a:gd name="connsiteX1" fmla="*/ 11510 w 4948300"/>
                  <a:gd name="connsiteY1" fmla="*/ 1629813 h 1643987"/>
                  <a:gd name="connsiteX2" fmla="*/ 2559490 w 4948300"/>
                  <a:gd name="connsiteY2" fmla="*/ 799914 h 1643987"/>
                  <a:gd name="connsiteX3" fmla="*/ 4666660 w 4948300"/>
                  <a:gd name="connsiteY3" fmla="*/ 1064160 h 1643987"/>
                  <a:gd name="connsiteX4" fmla="*/ 4662530 w 4948300"/>
                  <a:gd name="connsiteY4" fmla="*/ 358306 h 1643987"/>
                  <a:gd name="connsiteX5" fmla="*/ 2363144 w 4948300"/>
                  <a:gd name="connsiteY5" fmla="*/ 31286 h 1643987"/>
                  <a:gd name="connsiteX6" fmla="*/ -1 w 4948300"/>
                  <a:gd name="connsiteY6" fmla="*/ 1176560 h 1643987"/>
                  <a:gd name="connsiteX0" fmla="*/ 1 w 4910976"/>
                  <a:gd name="connsiteY0" fmla="*/ 1184801 h 1652228"/>
                  <a:gd name="connsiteX1" fmla="*/ 11512 w 4910976"/>
                  <a:gd name="connsiteY1" fmla="*/ 1638054 h 1652228"/>
                  <a:gd name="connsiteX2" fmla="*/ 2559492 w 4910976"/>
                  <a:gd name="connsiteY2" fmla="*/ 808155 h 1652228"/>
                  <a:gd name="connsiteX3" fmla="*/ 4666662 w 4910976"/>
                  <a:gd name="connsiteY3" fmla="*/ 1072401 h 1652228"/>
                  <a:gd name="connsiteX4" fmla="*/ 4581679 w 4910976"/>
                  <a:gd name="connsiteY4" fmla="*/ 307843 h 1652228"/>
                  <a:gd name="connsiteX5" fmla="*/ 2363146 w 4910976"/>
                  <a:gd name="connsiteY5" fmla="*/ 39527 h 1652228"/>
                  <a:gd name="connsiteX6" fmla="*/ 1 w 4910976"/>
                  <a:gd name="connsiteY6" fmla="*/ 1184801 h 1652228"/>
                  <a:gd name="connsiteX0" fmla="*/ 4581677 w 4848364"/>
                  <a:gd name="connsiteY0" fmla="*/ 307843 h 1652228"/>
                  <a:gd name="connsiteX1" fmla="*/ 2363144 w 4848364"/>
                  <a:gd name="connsiteY1" fmla="*/ 39527 h 1652228"/>
                  <a:gd name="connsiteX2" fmla="*/ -1 w 4848364"/>
                  <a:gd name="connsiteY2" fmla="*/ 1184801 h 1652228"/>
                  <a:gd name="connsiteX3" fmla="*/ 11510 w 4848364"/>
                  <a:gd name="connsiteY3" fmla="*/ 1638054 h 1652228"/>
                  <a:gd name="connsiteX4" fmla="*/ 2559490 w 4848364"/>
                  <a:gd name="connsiteY4" fmla="*/ 808155 h 1652228"/>
                  <a:gd name="connsiteX5" fmla="*/ 4848363 w 4848364"/>
                  <a:gd name="connsiteY5" fmla="*/ 1281141 h 1652228"/>
                  <a:gd name="connsiteX0" fmla="*/ 4866112 w 4866111"/>
                  <a:gd name="connsiteY0" fmla="*/ 405589 h 1637940"/>
                  <a:gd name="connsiteX1" fmla="*/ 2363146 w 4866111"/>
                  <a:gd name="connsiteY1" fmla="*/ 25239 h 1637940"/>
                  <a:gd name="connsiteX2" fmla="*/ 1 w 4866111"/>
                  <a:gd name="connsiteY2" fmla="*/ 1170513 h 1637940"/>
                  <a:gd name="connsiteX3" fmla="*/ 11512 w 4866111"/>
                  <a:gd name="connsiteY3" fmla="*/ 1623766 h 1637940"/>
                  <a:gd name="connsiteX4" fmla="*/ 2559492 w 4866111"/>
                  <a:gd name="connsiteY4" fmla="*/ 793867 h 1637940"/>
                  <a:gd name="connsiteX5" fmla="*/ 4848365 w 4866111"/>
                  <a:gd name="connsiteY5" fmla="*/ 1266853 h 1637940"/>
                  <a:gd name="connsiteX0" fmla="*/ 4866110 w 4866111"/>
                  <a:gd name="connsiteY0" fmla="*/ 405589 h 1638139"/>
                  <a:gd name="connsiteX1" fmla="*/ 2363144 w 4866111"/>
                  <a:gd name="connsiteY1" fmla="*/ 25239 h 1638139"/>
                  <a:gd name="connsiteX2" fmla="*/ -1 w 4866111"/>
                  <a:gd name="connsiteY2" fmla="*/ 1170513 h 1638139"/>
                  <a:gd name="connsiteX3" fmla="*/ 11510 w 4866111"/>
                  <a:gd name="connsiteY3" fmla="*/ 1623766 h 1638139"/>
                  <a:gd name="connsiteX4" fmla="*/ 2559490 w 4866111"/>
                  <a:gd name="connsiteY4" fmla="*/ 793867 h 1638139"/>
                  <a:gd name="connsiteX5" fmla="*/ 4856162 w 4866111"/>
                  <a:gd name="connsiteY5" fmla="*/ 975776 h 1638139"/>
                  <a:gd name="connsiteX0" fmla="*/ 4866112 w 4866111"/>
                  <a:gd name="connsiteY0" fmla="*/ 405589 h 1638139"/>
                  <a:gd name="connsiteX1" fmla="*/ 2363146 w 4866111"/>
                  <a:gd name="connsiteY1" fmla="*/ 25239 h 1638139"/>
                  <a:gd name="connsiteX2" fmla="*/ 1 w 4866111"/>
                  <a:gd name="connsiteY2" fmla="*/ 1170513 h 1638139"/>
                  <a:gd name="connsiteX3" fmla="*/ 11512 w 4866111"/>
                  <a:gd name="connsiteY3" fmla="*/ 1623766 h 1638139"/>
                  <a:gd name="connsiteX4" fmla="*/ 2559492 w 4866111"/>
                  <a:gd name="connsiteY4" fmla="*/ 793867 h 1638139"/>
                  <a:gd name="connsiteX5" fmla="*/ 4856164 w 4866111"/>
                  <a:gd name="connsiteY5" fmla="*/ 975776 h 1638139"/>
                  <a:gd name="connsiteX0" fmla="*/ 4858605 w 4858606"/>
                  <a:gd name="connsiteY0" fmla="*/ 395903 h 1628453"/>
                  <a:gd name="connsiteX1" fmla="*/ 2355639 w 4858606"/>
                  <a:gd name="connsiteY1" fmla="*/ 15553 h 1628453"/>
                  <a:gd name="connsiteX2" fmla="*/ 1 w 4858606"/>
                  <a:gd name="connsiteY2" fmla="*/ 959572 h 1628453"/>
                  <a:gd name="connsiteX3" fmla="*/ 4005 w 4858606"/>
                  <a:gd name="connsiteY3" fmla="*/ 1614080 h 1628453"/>
                  <a:gd name="connsiteX4" fmla="*/ 2551985 w 4858606"/>
                  <a:gd name="connsiteY4" fmla="*/ 784181 h 1628453"/>
                  <a:gd name="connsiteX5" fmla="*/ 4848657 w 4858606"/>
                  <a:gd name="connsiteY5" fmla="*/ 966090 h 1628453"/>
                  <a:gd name="connsiteX0" fmla="*/ 4858603 w 4858602"/>
                  <a:gd name="connsiteY0" fmla="*/ 395903 h 1629754"/>
                  <a:gd name="connsiteX1" fmla="*/ 2355637 w 4858602"/>
                  <a:gd name="connsiteY1" fmla="*/ 15553 h 1629754"/>
                  <a:gd name="connsiteX2" fmla="*/ -1 w 4858602"/>
                  <a:gd name="connsiteY2" fmla="*/ 959572 h 1629754"/>
                  <a:gd name="connsiteX3" fmla="*/ 4003 w 4858602"/>
                  <a:gd name="connsiteY3" fmla="*/ 1614080 h 1629754"/>
                  <a:gd name="connsiteX4" fmla="*/ 2526610 w 4858602"/>
                  <a:gd name="connsiteY4" fmla="*/ 863406 h 1629754"/>
                  <a:gd name="connsiteX5" fmla="*/ 4848655 w 4858602"/>
                  <a:gd name="connsiteY5" fmla="*/ 966090 h 1629754"/>
                  <a:gd name="connsiteX0" fmla="*/ 4858605 w 4858606"/>
                  <a:gd name="connsiteY0" fmla="*/ 395903 h 1628453"/>
                  <a:gd name="connsiteX1" fmla="*/ 2355639 w 4858606"/>
                  <a:gd name="connsiteY1" fmla="*/ 15553 h 1628453"/>
                  <a:gd name="connsiteX2" fmla="*/ 1 w 4858606"/>
                  <a:gd name="connsiteY2" fmla="*/ 959572 h 1628453"/>
                  <a:gd name="connsiteX3" fmla="*/ 4005 w 4858606"/>
                  <a:gd name="connsiteY3" fmla="*/ 1614080 h 1628453"/>
                  <a:gd name="connsiteX4" fmla="*/ 2551982 w 4858606"/>
                  <a:gd name="connsiteY4" fmla="*/ 784179 h 1628453"/>
                  <a:gd name="connsiteX5" fmla="*/ 4848657 w 4858606"/>
                  <a:gd name="connsiteY5" fmla="*/ 966090 h 1628453"/>
                  <a:gd name="connsiteX0" fmla="*/ 4858603 w 4858602"/>
                  <a:gd name="connsiteY0" fmla="*/ 395903 h 1627058"/>
                  <a:gd name="connsiteX1" fmla="*/ 2355637 w 4858602"/>
                  <a:gd name="connsiteY1" fmla="*/ 15553 h 1627058"/>
                  <a:gd name="connsiteX2" fmla="*/ -1 w 4858602"/>
                  <a:gd name="connsiteY2" fmla="*/ 959572 h 1627058"/>
                  <a:gd name="connsiteX3" fmla="*/ 4003 w 4858602"/>
                  <a:gd name="connsiteY3" fmla="*/ 1614080 h 1627058"/>
                  <a:gd name="connsiteX4" fmla="*/ 2542041 w 4858602"/>
                  <a:gd name="connsiteY4" fmla="*/ 681853 h 1627058"/>
                  <a:gd name="connsiteX5" fmla="*/ 4848655 w 4858602"/>
                  <a:gd name="connsiteY5" fmla="*/ 966090 h 1627058"/>
                  <a:gd name="connsiteX0" fmla="*/ 4858605 w 4858606"/>
                  <a:gd name="connsiteY0" fmla="*/ 174555 h 1405710"/>
                  <a:gd name="connsiteX1" fmla="*/ 2342871 w 4858606"/>
                  <a:gd name="connsiteY1" fmla="*/ 34122 h 1405710"/>
                  <a:gd name="connsiteX2" fmla="*/ 1 w 4858606"/>
                  <a:gd name="connsiteY2" fmla="*/ 738224 h 1405710"/>
                  <a:gd name="connsiteX3" fmla="*/ 4005 w 4858606"/>
                  <a:gd name="connsiteY3" fmla="*/ 1392732 h 1405710"/>
                  <a:gd name="connsiteX4" fmla="*/ 2542043 w 4858606"/>
                  <a:gd name="connsiteY4" fmla="*/ 460505 h 1405710"/>
                  <a:gd name="connsiteX5" fmla="*/ 4848657 w 4858606"/>
                  <a:gd name="connsiteY5" fmla="*/ 744742 h 1405710"/>
                  <a:gd name="connsiteX0" fmla="*/ 4858603 w 4858602"/>
                  <a:gd name="connsiteY0" fmla="*/ 247395 h 1478550"/>
                  <a:gd name="connsiteX1" fmla="*/ 2340857 w 4858602"/>
                  <a:gd name="connsiteY1" fmla="*/ 24340 h 1478550"/>
                  <a:gd name="connsiteX2" fmla="*/ -1 w 4858602"/>
                  <a:gd name="connsiteY2" fmla="*/ 811064 h 1478550"/>
                  <a:gd name="connsiteX3" fmla="*/ 4003 w 4858602"/>
                  <a:gd name="connsiteY3" fmla="*/ 1465572 h 1478550"/>
                  <a:gd name="connsiteX4" fmla="*/ 2542041 w 4858602"/>
                  <a:gd name="connsiteY4" fmla="*/ 533345 h 1478550"/>
                  <a:gd name="connsiteX5" fmla="*/ 4848655 w 4858602"/>
                  <a:gd name="connsiteY5" fmla="*/ 817582 h 1478550"/>
                  <a:gd name="connsiteX0" fmla="*/ 4858605 w 4858606"/>
                  <a:gd name="connsiteY0" fmla="*/ 315850 h 1547005"/>
                  <a:gd name="connsiteX1" fmla="*/ 2321696 w 4858606"/>
                  <a:gd name="connsiteY1" fmla="*/ 19280 h 1547005"/>
                  <a:gd name="connsiteX2" fmla="*/ 1 w 4858606"/>
                  <a:gd name="connsiteY2" fmla="*/ 879519 h 1547005"/>
                  <a:gd name="connsiteX3" fmla="*/ 4005 w 4858606"/>
                  <a:gd name="connsiteY3" fmla="*/ 1534027 h 1547005"/>
                  <a:gd name="connsiteX4" fmla="*/ 2542043 w 4858606"/>
                  <a:gd name="connsiteY4" fmla="*/ 601800 h 1547005"/>
                  <a:gd name="connsiteX5" fmla="*/ 4848657 w 4858606"/>
                  <a:gd name="connsiteY5" fmla="*/ 886037 h 1547005"/>
                  <a:gd name="connsiteX0" fmla="*/ 4858603 w 4858602"/>
                  <a:gd name="connsiteY0" fmla="*/ 374005 h 1605160"/>
                  <a:gd name="connsiteX1" fmla="*/ 2312759 w 4858602"/>
                  <a:gd name="connsiteY1" fmla="*/ 16418 h 1605160"/>
                  <a:gd name="connsiteX2" fmla="*/ -1 w 4858602"/>
                  <a:gd name="connsiteY2" fmla="*/ 937674 h 1605160"/>
                  <a:gd name="connsiteX3" fmla="*/ 4003 w 4858602"/>
                  <a:gd name="connsiteY3" fmla="*/ 1592182 h 1605160"/>
                  <a:gd name="connsiteX4" fmla="*/ 2542041 w 4858602"/>
                  <a:gd name="connsiteY4" fmla="*/ 659955 h 1605160"/>
                  <a:gd name="connsiteX5" fmla="*/ 4848655 w 4858602"/>
                  <a:gd name="connsiteY5" fmla="*/ 944192 h 1605160"/>
                  <a:gd name="connsiteX0" fmla="*/ 4864872 w 4864873"/>
                  <a:gd name="connsiteY0" fmla="*/ 373882 h 1605037"/>
                  <a:gd name="connsiteX1" fmla="*/ 2319028 w 4864873"/>
                  <a:gd name="connsiteY1" fmla="*/ 16295 h 1605037"/>
                  <a:gd name="connsiteX2" fmla="*/ -1 w 4864873"/>
                  <a:gd name="connsiteY2" fmla="*/ 934902 h 1605037"/>
                  <a:gd name="connsiteX3" fmla="*/ 10272 w 4864873"/>
                  <a:gd name="connsiteY3" fmla="*/ 1592059 h 1605037"/>
                  <a:gd name="connsiteX4" fmla="*/ 2548310 w 4864873"/>
                  <a:gd name="connsiteY4" fmla="*/ 659832 h 1605037"/>
                  <a:gd name="connsiteX5" fmla="*/ 4854924 w 4864873"/>
                  <a:gd name="connsiteY5" fmla="*/ 944069 h 1605037"/>
                  <a:gd name="connsiteX0" fmla="*/ 4864874 w 4864873"/>
                  <a:gd name="connsiteY0" fmla="*/ 373882 h 1605037"/>
                  <a:gd name="connsiteX1" fmla="*/ 2319030 w 4864873"/>
                  <a:gd name="connsiteY1" fmla="*/ 16295 h 1605037"/>
                  <a:gd name="connsiteX2" fmla="*/ 1 w 4864873"/>
                  <a:gd name="connsiteY2" fmla="*/ 934902 h 1605037"/>
                  <a:gd name="connsiteX3" fmla="*/ 10274 w 4864873"/>
                  <a:gd name="connsiteY3" fmla="*/ 1592059 h 1605037"/>
                  <a:gd name="connsiteX4" fmla="*/ 2548312 w 4864873"/>
                  <a:gd name="connsiteY4" fmla="*/ 659832 h 1605037"/>
                  <a:gd name="connsiteX5" fmla="*/ 4854926 w 4864873"/>
                  <a:gd name="connsiteY5" fmla="*/ 944069 h 1605037"/>
                  <a:gd name="connsiteX0" fmla="*/ 4874096 w 4874097"/>
                  <a:gd name="connsiteY0" fmla="*/ 375238 h 1606393"/>
                  <a:gd name="connsiteX1" fmla="*/ 2328252 w 4874097"/>
                  <a:gd name="connsiteY1" fmla="*/ 17651 h 1606393"/>
                  <a:gd name="connsiteX2" fmla="*/ -1 w 4874097"/>
                  <a:gd name="connsiteY2" fmla="*/ 965067 h 1606393"/>
                  <a:gd name="connsiteX3" fmla="*/ 19496 w 4874097"/>
                  <a:gd name="connsiteY3" fmla="*/ 1593415 h 1606393"/>
                  <a:gd name="connsiteX4" fmla="*/ 2557534 w 4874097"/>
                  <a:gd name="connsiteY4" fmla="*/ 661188 h 1606393"/>
                  <a:gd name="connsiteX5" fmla="*/ 4864148 w 4874097"/>
                  <a:gd name="connsiteY5" fmla="*/ 945425 h 1606393"/>
                  <a:gd name="connsiteX0" fmla="*/ 4874098 w 4874097"/>
                  <a:gd name="connsiteY0" fmla="*/ 375238 h 1606393"/>
                  <a:gd name="connsiteX1" fmla="*/ 2328254 w 4874097"/>
                  <a:gd name="connsiteY1" fmla="*/ 17651 h 1606393"/>
                  <a:gd name="connsiteX2" fmla="*/ 1 w 4874097"/>
                  <a:gd name="connsiteY2" fmla="*/ 965067 h 1606393"/>
                  <a:gd name="connsiteX3" fmla="*/ 19498 w 4874097"/>
                  <a:gd name="connsiteY3" fmla="*/ 1593415 h 1606393"/>
                  <a:gd name="connsiteX4" fmla="*/ 2557536 w 4874097"/>
                  <a:gd name="connsiteY4" fmla="*/ 661188 h 1606393"/>
                  <a:gd name="connsiteX5" fmla="*/ 4864150 w 4874097"/>
                  <a:gd name="connsiteY5" fmla="*/ 945425 h 1606393"/>
                  <a:gd name="connsiteX0" fmla="*/ 4874096 w 4874097"/>
                  <a:gd name="connsiteY0" fmla="*/ 375238 h 1606393"/>
                  <a:gd name="connsiteX1" fmla="*/ 2328252 w 4874097"/>
                  <a:gd name="connsiteY1" fmla="*/ 17651 h 1606393"/>
                  <a:gd name="connsiteX2" fmla="*/ -1 w 4874097"/>
                  <a:gd name="connsiteY2" fmla="*/ 965067 h 1606393"/>
                  <a:gd name="connsiteX3" fmla="*/ 19496 w 4874097"/>
                  <a:gd name="connsiteY3" fmla="*/ 1593415 h 1606393"/>
                  <a:gd name="connsiteX4" fmla="*/ 2557534 w 4874097"/>
                  <a:gd name="connsiteY4" fmla="*/ 661188 h 1606393"/>
                  <a:gd name="connsiteX5" fmla="*/ 4864148 w 4874097"/>
                  <a:gd name="connsiteY5" fmla="*/ 945425 h 1606393"/>
                  <a:gd name="connsiteX0" fmla="*/ 4874098 w 4874097"/>
                  <a:gd name="connsiteY0" fmla="*/ 375238 h 1606393"/>
                  <a:gd name="connsiteX1" fmla="*/ 2328254 w 4874097"/>
                  <a:gd name="connsiteY1" fmla="*/ 17651 h 1606393"/>
                  <a:gd name="connsiteX2" fmla="*/ 1 w 4874097"/>
                  <a:gd name="connsiteY2" fmla="*/ 965067 h 1606393"/>
                  <a:gd name="connsiteX3" fmla="*/ 19498 w 4874097"/>
                  <a:gd name="connsiteY3" fmla="*/ 1593415 h 1606393"/>
                  <a:gd name="connsiteX4" fmla="*/ 2557536 w 4874097"/>
                  <a:gd name="connsiteY4" fmla="*/ 661188 h 1606393"/>
                  <a:gd name="connsiteX5" fmla="*/ 4864150 w 4874097"/>
                  <a:gd name="connsiteY5" fmla="*/ 945425 h 1606393"/>
                  <a:gd name="connsiteX0" fmla="*/ 4874096 w 4874097"/>
                  <a:gd name="connsiteY0" fmla="*/ 375238 h 1606393"/>
                  <a:gd name="connsiteX1" fmla="*/ 2328252 w 4874097"/>
                  <a:gd name="connsiteY1" fmla="*/ 17651 h 1606393"/>
                  <a:gd name="connsiteX2" fmla="*/ -1 w 4874097"/>
                  <a:gd name="connsiteY2" fmla="*/ 965067 h 1606393"/>
                  <a:gd name="connsiteX3" fmla="*/ 19496 w 4874097"/>
                  <a:gd name="connsiteY3" fmla="*/ 1593415 h 1606393"/>
                  <a:gd name="connsiteX4" fmla="*/ 2557534 w 4874097"/>
                  <a:gd name="connsiteY4" fmla="*/ 661188 h 1606393"/>
                  <a:gd name="connsiteX5" fmla="*/ 4864148 w 4874097"/>
                  <a:gd name="connsiteY5" fmla="*/ 945425 h 160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74097" h="1606393">
                    <a:moveTo>
                      <a:pt x="4874096" y="375238"/>
                    </a:moveTo>
                    <a:cubicBezTo>
                      <a:pt x="4434884" y="258461"/>
                      <a:pt x="3140601" y="-80654"/>
                      <a:pt x="2328252" y="17651"/>
                    </a:cubicBezTo>
                    <a:cubicBezTo>
                      <a:pt x="1515903" y="115956"/>
                      <a:pt x="616584" y="1080653"/>
                      <a:pt x="-1" y="965067"/>
                    </a:cubicBezTo>
                    <a:cubicBezTo>
                      <a:pt x="1334" y="1183236"/>
                      <a:pt x="18161" y="1375246"/>
                      <a:pt x="19496" y="1593415"/>
                    </a:cubicBezTo>
                    <a:cubicBezTo>
                      <a:pt x="602108" y="1728352"/>
                      <a:pt x="1750092" y="769186"/>
                      <a:pt x="2557534" y="661188"/>
                    </a:cubicBezTo>
                    <a:cubicBezTo>
                      <a:pt x="3364976" y="553190"/>
                      <a:pt x="4349152" y="956570"/>
                      <a:pt x="4864148" y="945425"/>
                    </a:cubicBezTo>
                  </a:path>
                </a:pathLst>
              </a:custGeom>
              <a:pattFill prst="pct9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0" h="0"/>
                <a:bevelB w="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7720578" y="3839386"/>
              <a:ext cx="1194822" cy="3143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2077" tIns="26039" rIns="52077" bIns="26039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</a:rPr>
                <a:t>Cisplatin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7511028" y="3325036"/>
              <a:ext cx="287337" cy="115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rot="120000" flipV="1">
              <a:off x="7625704" y="3555386"/>
              <a:ext cx="310896" cy="1158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V="1">
              <a:off x="7720578" y="3858436"/>
              <a:ext cx="319087" cy="63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7820294" y="4172363"/>
              <a:ext cx="315912" cy="1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7892028" y="4468036"/>
              <a:ext cx="28575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3399" y="3052435"/>
            <a:ext cx="6056171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0">
              <a:buNone/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Specific Aim 1a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 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latin typeface="Arial" pitchFamily="34" charset="0"/>
                <a:cs typeface="Arial" pitchFamily="34" charset="0"/>
              </a:rPr>
              <a:t>Determine the release kinetics of cisplatin under the influence of ionizing radiation.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571500" indent="0">
              <a:buNone/>
              <a:defRPr/>
            </a:pPr>
            <a:endParaRPr lang="en-US" sz="700" dirty="0">
              <a:latin typeface="Arial" pitchFamily="34" charset="0"/>
              <a:cs typeface="Arial" pitchFamily="34" charset="0"/>
            </a:endParaRPr>
          </a:p>
          <a:p>
            <a:pPr marL="571500" indent="0">
              <a:buNone/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Specific Aim 1b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 </a:t>
            </a:r>
            <a:br>
              <a:rPr lang="en-US" sz="2400" i="1" dirty="0"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latin typeface="Arial" pitchFamily="34" charset="0"/>
                <a:cs typeface="Arial" pitchFamily="34" charset="0"/>
              </a:rPr>
              <a:t>Assess the in vivo efficacy of the Chemotherapeutic Layer of the polymer, in combination with radiation treatment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Specific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Aim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1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800" b="1" dirty="0" smtClean="0">
                <a:ea typeface="+mn-ea"/>
              </a:rPr>
              <a:t> </a:t>
            </a:r>
            <a:br>
              <a:rPr lang="en-US" sz="2800" b="1" dirty="0" smtClean="0">
                <a:ea typeface="+mn-ea"/>
              </a:rPr>
            </a:br>
            <a:r>
              <a:rPr lang="en-US" sz="2800" b="1" dirty="0" smtClean="0">
                <a:ea typeface="+mn-ea"/>
              </a:rPr>
              <a:t>Determine </a:t>
            </a:r>
            <a:r>
              <a:rPr lang="en-US" sz="2800" b="1" dirty="0">
                <a:ea typeface="+mn-ea"/>
              </a:rPr>
              <a:t>the efficacy of the polymer as a platform for chemotherapeutic delivery in combination with Radiation Therapy </a:t>
            </a:r>
          </a:p>
          <a:p>
            <a:pPr>
              <a:defRPr/>
            </a:pPr>
            <a:endParaRPr lang="en-US" sz="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582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9" y="1395605"/>
            <a:ext cx="9144000" cy="51816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</a:t>
            </a:r>
            <a:r>
              <a:rPr lang="en-US" dirty="0" smtClean="0">
                <a:ea typeface="+mj-ea"/>
              </a:rPr>
              <a:t>al Model</a:t>
            </a:r>
            <a:endParaRPr lang="en-US" dirty="0">
              <a:ea typeface="+mj-ea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85800" y="3323272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600200" y="2575560"/>
            <a:ext cx="0" cy="54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00800" y="2814935"/>
            <a:ext cx="190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monitoring</a:t>
            </a:r>
            <a:endParaRPr lang="en-US" altLang="zh-CN" sz="240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371600"/>
            <a:ext cx="3175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Day 7-10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(tumor 1 cm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debulk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surgery /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polymer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19603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Day 0 </a:t>
            </a:r>
          </a:p>
          <a:p>
            <a:pPr algn="ctr">
              <a:defRPr/>
            </a:pPr>
            <a:r>
              <a:rPr lang="en-US" altLang="zh-CN" sz="2400" dirty="0">
                <a:latin typeface="Arial" pitchFamily="34" charset="0"/>
                <a:ea typeface="ＭＳ Ｐゴシック" charset="0"/>
                <a:cs typeface="Arial" pitchFamily="34" charset="0"/>
              </a:rPr>
              <a:t>t</a:t>
            </a:r>
            <a:r>
              <a:rPr lang="en-US" altLang="zh-CN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umor cell </a:t>
            </a:r>
            <a:br>
              <a:rPr lang="en-US" altLang="zh-CN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altLang="zh-CN" sz="24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injection</a:t>
            </a:r>
            <a:endParaRPr lang="en-US" altLang="zh-CN" sz="240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5232451" y="2571929"/>
            <a:ext cx="0" cy="54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4060" b="7060"/>
          <a:stretch/>
        </p:blipFill>
        <p:spPr>
          <a:xfrm>
            <a:off x="3642970" y="5075756"/>
            <a:ext cx="2420188" cy="10031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4060" b="2669"/>
          <a:stretch/>
        </p:blipFill>
        <p:spPr>
          <a:xfrm>
            <a:off x="3642970" y="3597619"/>
            <a:ext cx="2420188" cy="1050581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 rot="1114314" flipV="1">
            <a:off x="5504741" y="5589040"/>
            <a:ext cx="189939" cy="146223"/>
          </a:xfrm>
          <a:custGeom>
            <a:avLst/>
            <a:gdLst>
              <a:gd name="connsiteX0" fmla="*/ 161925 w 2419350"/>
              <a:gd name="connsiteY0" fmla="*/ 896536 h 1953811"/>
              <a:gd name="connsiteX1" fmla="*/ 161925 w 2419350"/>
              <a:gd name="connsiteY1" fmla="*/ 896536 h 1953811"/>
              <a:gd name="connsiteX2" fmla="*/ 152400 w 2419350"/>
              <a:gd name="connsiteY2" fmla="*/ 515536 h 1953811"/>
              <a:gd name="connsiteX3" fmla="*/ 200025 w 2419350"/>
              <a:gd name="connsiteY3" fmla="*/ 467911 h 1953811"/>
              <a:gd name="connsiteX4" fmla="*/ 257175 w 2419350"/>
              <a:gd name="connsiteY4" fmla="*/ 420286 h 1953811"/>
              <a:gd name="connsiteX5" fmla="*/ 276225 w 2419350"/>
              <a:gd name="connsiteY5" fmla="*/ 391711 h 1953811"/>
              <a:gd name="connsiteX6" fmla="*/ 304800 w 2419350"/>
              <a:gd name="connsiteY6" fmla="*/ 382186 h 1953811"/>
              <a:gd name="connsiteX7" fmla="*/ 361950 w 2419350"/>
              <a:gd name="connsiteY7" fmla="*/ 353611 h 1953811"/>
              <a:gd name="connsiteX8" fmla="*/ 400050 w 2419350"/>
              <a:gd name="connsiteY8" fmla="*/ 267886 h 1953811"/>
              <a:gd name="connsiteX9" fmla="*/ 428625 w 2419350"/>
              <a:gd name="connsiteY9" fmla="*/ 258361 h 1953811"/>
              <a:gd name="connsiteX10" fmla="*/ 514350 w 2419350"/>
              <a:gd name="connsiteY10" fmla="*/ 191686 h 1953811"/>
              <a:gd name="connsiteX11" fmla="*/ 581025 w 2419350"/>
              <a:gd name="connsiteY11" fmla="*/ 163111 h 1953811"/>
              <a:gd name="connsiteX12" fmla="*/ 647700 w 2419350"/>
              <a:gd name="connsiteY12" fmla="*/ 125011 h 1953811"/>
              <a:gd name="connsiteX13" fmla="*/ 676275 w 2419350"/>
              <a:gd name="connsiteY13" fmla="*/ 115486 h 1953811"/>
              <a:gd name="connsiteX14" fmla="*/ 742950 w 2419350"/>
              <a:gd name="connsiteY14" fmla="*/ 77386 h 1953811"/>
              <a:gd name="connsiteX15" fmla="*/ 771525 w 2419350"/>
              <a:gd name="connsiteY15" fmla="*/ 67861 h 1953811"/>
              <a:gd name="connsiteX16" fmla="*/ 838200 w 2419350"/>
              <a:gd name="connsiteY16" fmla="*/ 48811 h 1953811"/>
              <a:gd name="connsiteX17" fmla="*/ 876300 w 2419350"/>
              <a:gd name="connsiteY17" fmla="*/ 29761 h 1953811"/>
              <a:gd name="connsiteX18" fmla="*/ 942975 w 2419350"/>
              <a:gd name="connsiteY18" fmla="*/ 10711 h 1953811"/>
              <a:gd name="connsiteX19" fmla="*/ 971550 w 2419350"/>
              <a:gd name="connsiteY19" fmla="*/ 1186 h 1953811"/>
              <a:gd name="connsiteX20" fmla="*/ 1123950 w 2419350"/>
              <a:gd name="connsiteY20" fmla="*/ 1186 h 1953811"/>
              <a:gd name="connsiteX21" fmla="*/ 1847850 w 2419350"/>
              <a:gd name="connsiteY21" fmla="*/ 125011 h 1953811"/>
              <a:gd name="connsiteX22" fmla="*/ 2362200 w 2419350"/>
              <a:gd name="connsiteY22" fmla="*/ 506011 h 1953811"/>
              <a:gd name="connsiteX23" fmla="*/ 2419350 w 2419350"/>
              <a:gd name="connsiteY23" fmla="*/ 820336 h 1953811"/>
              <a:gd name="connsiteX24" fmla="*/ 2152650 w 2419350"/>
              <a:gd name="connsiteY24" fmla="*/ 1182286 h 1953811"/>
              <a:gd name="connsiteX25" fmla="*/ 1695450 w 2419350"/>
              <a:gd name="connsiteY25" fmla="*/ 1363261 h 1953811"/>
              <a:gd name="connsiteX26" fmla="*/ 1409700 w 2419350"/>
              <a:gd name="connsiteY26" fmla="*/ 1363261 h 1953811"/>
              <a:gd name="connsiteX27" fmla="*/ 1238250 w 2419350"/>
              <a:gd name="connsiteY27" fmla="*/ 1420411 h 1953811"/>
              <a:gd name="connsiteX28" fmla="*/ 847725 w 2419350"/>
              <a:gd name="connsiteY28" fmla="*/ 1944286 h 1953811"/>
              <a:gd name="connsiteX29" fmla="*/ 504825 w 2419350"/>
              <a:gd name="connsiteY29" fmla="*/ 1953811 h 1953811"/>
              <a:gd name="connsiteX30" fmla="*/ 171450 w 2419350"/>
              <a:gd name="connsiteY30" fmla="*/ 1839511 h 1953811"/>
              <a:gd name="connsiteX31" fmla="*/ 38100 w 2419350"/>
              <a:gd name="connsiteY31" fmla="*/ 1715686 h 1953811"/>
              <a:gd name="connsiteX32" fmla="*/ 0 w 2419350"/>
              <a:gd name="connsiteY32" fmla="*/ 1134661 h 1953811"/>
              <a:gd name="connsiteX33" fmla="*/ 95250 w 2419350"/>
              <a:gd name="connsiteY33" fmla="*/ 1048936 h 1953811"/>
              <a:gd name="connsiteX34" fmla="*/ 161925 w 2419350"/>
              <a:gd name="connsiteY34" fmla="*/ 896536 h 1953811"/>
              <a:gd name="connsiteX0" fmla="*/ 161925 w 2419350"/>
              <a:gd name="connsiteY0" fmla="*/ 896536 h 1953811"/>
              <a:gd name="connsiteX1" fmla="*/ 161925 w 2419350"/>
              <a:gd name="connsiteY1" fmla="*/ 896536 h 1953811"/>
              <a:gd name="connsiteX2" fmla="*/ 152400 w 2419350"/>
              <a:gd name="connsiteY2" fmla="*/ 515536 h 1953811"/>
              <a:gd name="connsiteX3" fmla="*/ 200025 w 2419350"/>
              <a:gd name="connsiteY3" fmla="*/ 467911 h 1953811"/>
              <a:gd name="connsiteX4" fmla="*/ 257175 w 2419350"/>
              <a:gd name="connsiteY4" fmla="*/ 420286 h 1953811"/>
              <a:gd name="connsiteX5" fmla="*/ 276225 w 2419350"/>
              <a:gd name="connsiteY5" fmla="*/ 391711 h 1953811"/>
              <a:gd name="connsiteX6" fmla="*/ 304800 w 2419350"/>
              <a:gd name="connsiteY6" fmla="*/ 382186 h 1953811"/>
              <a:gd name="connsiteX7" fmla="*/ 361950 w 2419350"/>
              <a:gd name="connsiteY7" fmla="*/ 353611 h 1953811"/>
              <a:gd name="connsiteX8" fmla="*/ 400050 w 2419350"/>
              <a:gd name="connsiteY8" fmla="*/ 267886 h 1953811"/>
              <a:gd name="connsiteX9" fmla="*/ 428625 w 2419350"/>
              <a:gd name="connsiteY9" fmla="*/ 258361 h 1953811"/>
              <a:gd name="connsiteX10" fmla="*/ 514350 w 2419350"/>
              <a:gd name="connsiteY10" fmla="*/ 191686 h 1953811"/>
              <a:gd name="connsiteX11" fmla="*/ 581025 w 2419350"/>
              <a:gd name="connsiteY11" fmla="*/ 163111 h 1953811"/>
              <a:gd name="connsiteX12" fmla="*/ 647700 w 2419350"/>
              <a:gd name="connsiteY12" fmla="*/ 125011 h 1953811"/>
              <a:gd name="connsiteX13" fmla="*/ 676275 w 2419350"/>
              <a:gd name="connsiteY13" fmla="*/ 115486 h 1953811"/>
              <a:gd name="connsiteX14" fmla="*/ 742950 w 2419350"/>
              <a:gd name="connsiteY14" fmla="*/ 77386 h 1953811"/>
              <a:gd name="connsiteX15" fmla="*/ 771525 w 2419350"/>
              <a:gd name="connsiteY15" fmla="*/ 67861 h 1953811"/>
              <a:gd name="connsiteX16" fmla="*/ 838200 w 2419350"/>
              <a:gd name="connsiteY16" fmla="*/ 48811 h 1953811"/>
              <a:gd name="connsiteX17" fmla="*/ 876300 w 2419350"/>
              <a:gd name="connsiteY17" fmla="*/ 29761 h 1953811"/>
              <a:gd name="connsiteX18" fmla="*/ 942975 w 2419350"/>
              <a:gd name="connsiteY18" fmla="*/ 10711 h 1953811"/>
              <a:gd name="connsiteX19" fmla="*/ 971550 w 2419350"/>
              <a:gd name="connsiteY19" fmla="*/ 1186 h 1953811"/>
              <a:gd name="connsiteX20" fmla="*/ 1123950 w 2419350"/>
              <a:gd name="connsiteY20" fmla="*/ 1186 h 1953811"/>
              <a:gd name="connsiteX21" fmla="*/ 1847850 w 2419350"/>
              <a:gd name="connsiteY21" fmla="*/ 125011 h 1953811"/>
              <a:gd name="connsiteX22" fmla="*/ 2362200 w 2419350"/>
              <a:gd name="connsiteY22" fmla="*/ 506011 h 1953811"/>
              <a:gd name="connsiteX23" fmla="*/ 2419350 w 2419350"/>
              <a:gd name="connsiteY23" fmla="*/ 820336 h 1953811"/>
              <a:gd name="connsiteX24" fmla="*/ 2152650 w 2419350"/>
              <a:gd name="connsiteY24" fmla="*/ 1182286 h 1953811"/>
              <a:gd name="connsiteX25" fmla="*/ 1695450 w 2419350"/>
              <a:gd name="connsiteY25" fmla="*/ 1363261 h 1953811"/>
              <a:gd name="connsiteX26" fmla="*/ 1409700 w 2419350"/>
              <a:gd name="connsiteY26" fmla="*/ 1363261 h 1953811"/>
              <a:gd name="connsiteX27" fmla="*/ 1238250 w 2419350"/>
              <a:gd name="connsiteY27" fmla="*/ 1420411 h 1953811"/>
              <a:gd name="connsiteX28" fmla="*/ 847725 w 2419350"/>
              <a:gd name="connsiteY28" fmla="*/ 1944286 h 1953811"/>
              <a:gd name="connsiteX29" fmla="*/ 504825 w 2419350"/>
              <a:gd name="connsiteY29" fmla="*/ 1953811 h 1953811"/>
              <a:gd name="connsiteX30" fmla="*/ 171450 w 2419350"/>
              <a:gd name="connsiteY30" fmla="*/ 1839511 h 1953811"/>
              <a:gd name="connsiteX31" fmla="*/ 38100 w 2419350"/>
              <a:gd name="connsiteY31" fmla="*/ 1715686 h 1953811"/>
              <a:gd name="connsiteX32" fmla="*/ 0 w 2419350"/>
              <a:gd name="connsiteY32" fmla="*/ 1134661 h 1953811"/>
              <a:gd name="connsiteX33" fmla="*/ 95250 w 2419350"/>
              <a:gd name="connsiteY33" fmla="*/ 1048936 h 1953811"/>
              <a:gd name="connsiteX34" fmla="*/ 133350 w 2419350"/>
              <a:gd name="connsiteY34" fmla="*/ 944161 h 1953811"/>
              <a:gd name="connsiteX35" fmla="*/ 161925 w 2419350"/>
              <a:gd name="connsiteY35" fmla="*/ 896536 h 1953811"/>
              <a:gd name="connsiteX0" fmla="*/ 161925 w 2419350"/>
              <a:gd name="connsiteY0" fmla="*/ 896536 h 1991075"/>
              <a:gd name="connsiteX1" fmla="*/ 161925 w 2419350"/>
              <a:gd name="connsiteY1" fmla="*/ 896536 h 1991075"/>
              <a:gd name="connsiteX2" fmla="*/ 152400 w 2419350"/>
              <a:gd name="connsiteY2" fmla="*/ 515536 h 1991075"/>
              <a:gd name="connsiteX3" fmla="*/ 200025 w 2419350"/>
              <a:gd name="connsiteY3" fmla="*/ 467911 h 1991075"/>
              <a:gd name="connsiteX4" fmla="*/ 257175 w 2419350"/>
              <a:gd name="connsiteY4" fmla="*/ 420286 h 1991075"/>
              <a:gd name="connsiteX5" fmla="*/ 276225 w 2419350"/>
              <a:gd name="connsiteY5" fmla="*/ 391711 h 1991075"/>
              <a:gd name="connsiteX6" fmla="*/ 304800 w 2419350"/>
              <a:gd name="connsiteY6" fmla="*/ 382186 h 1991075"/>
              <a:gd name="connsiteX7" fmla="*/ 361950 w 2419350"/>
              <a:gd name="connsiteY7" fmla="*/ 353611 h 1991075"/>
              <a:gd name="connsiteX8" fmla="*/ 400050 w 2419350"/>
              <a:gd name="connsiteY8" fmla="*/ 267886 h 1991075"/>
              <a:gd name="connsiteX9" fmla="*/ 428625 w 2419350"/>
              <a:gd name="connsiteY9" fmla="*/ 258361 h 1991075"/>
              <a:gd name="connsiteX10" fmla="*/ 514350 w 2419350"/>
              <a:gd name="connsiteY10" fmla="*/ 191686 h 1991075"/>
              <a:gd name="connsiteX11" fmla="*/ 581025 w 2419350"/>
              <a:gd name="connsiteY11" fmla="*/ 163111 h 1991075"/>
              <a:gd name="connsiteX12" fmla="*/ 647700 w 2419350"/>
              <a:gd name="connsiteY12" fmla="*/ 125011 h 1991075"/>
              <a:gd name="connsiteX13" fmla="*/ 676275 w 2419350"/>
              <a:gd name="connsiteY13" fmla="*/ 115486 h 1991075"/>
              <a:gd name="connsiteX14" fmla="*/ 742950 w 2419350"/>
              <a:gd name="connsiteY14" fmla="*/ 77386 h 1991075"/>
              <a:gd name="connsiteX15" fmla="*/ 771525 w 2419350"/>
              <a:gd name="connsiteY15" fmla="*/ 67861 h 1991075"/>
              <a:gd name="connsiteX16" fmla="*/ 838200 w 2419350"/>
              <a:gd name="connsiteY16" fmla="*/ 48811 h 1991075"/>
              <a:gd name="connsiteX17" fmla="*/ 876300 w 2419350"/>
              <a:gd name="connsiteY17" fmla="*/ 29761 h 1991075"/>
              <a:gd name="connsiteX18" fmla="*/ 942975 w 2419350"/>
              <a:gd name="connsiteY18" fmla="*/ 10711 h 1991075"/>
              <a:gd name="connsiteX19" fmla="*/ 971550 w 2419350"/>
              <a:gd name="connsiteY19" fmla="*/ 1186 h 1991075"/>
              <a:gd name="connsiteX20" fmla="*/ 1123950 w 2419350"/>
              <a:gd name="connsiteY20" fmla="*/ 1186 h 1991075"/>
              <a:gd name="connsiteX21" fmla="*/ 1847850 w 2419350"/>
              <a:gd name="connsiteY21" fmla="*/ 125011 h 1991075"/>
              <a:gd name="connsiteX22" fmla="*/ 2362200 w 2419350"/>
              <a:gd name="connsiteY22" fmla="*/ 506011 h 1991075"/>
              <a:gd name="connsiteX23" fmla="*/ 2419350 w 2419350"/>
              <a:gd name="connsiteY23" fmla="*/ 820336 h 1991075"/>
              <a:gd name="connsiteX24" fmla="*/ 2152650 w 2419350"/>
              <a:gd name="connsiteY24" fmla="*/ 1182286 h 1991075"/>
              <a:gd name="connsiteX25" fmla="*/ 1695450 w 2419350"/>
              <a:gd name="connsiteY25" fmla="*/ 1363261 h 1991075"/>
              <a:gd name="connsiteX26" fmla="*/ 1409700 w 2419350"/>
              <a:gd name="connsiteY26" fmla="*/ 1363261 h 1991075"/>
              <a:gd name="connsiteX27" fmla="*/ 1238250 w 2419350"/>
              <a:gd name="connsiteY27" fmla="*/ 1420411 h 1991075"/>
              <a:gd name="connsiteX28" fmla="*/ 847725 w 2419350"/>
              <a:gd name="connsiteY28" fmla="*/ 1944286 h 1991075"/>
              <a:gd name="connsiteX29" fmla="*/ 504825 w 2419350"/>
              <a:gd name="connsiteY29" fmla="*/ 1953811 h 1991075"/>
              <a:gd name="connsiteX30" fmla="*/ 171450 w 2419350"/>
              <a:gd name="connsiteY30" fmla="*/ 1839511 h 1991075"/>
              <a:gd name="connsiteX31" fmla="*/ 38100 w 2419350"/>
              <a:gd name="connsiteY31" fmla="*/ 1715686 h 1991075"/>
              <a:gd name="connsiteX32" fmla="*/ 0 w 2419350"/>
              <a:gd name="connsiteY32" fmla="*/ 1134661 h 1991075"/>
              <a:gd name="connsiteX33" fmla="*/ 95250 w 2419350"/>
              <a:gd name="connsiteY33" fmla="*/ 1048936 h 1991075"/>
              <a:gd name="connsiteX34" fmla="*/ 133350 w 2419350"/>
              <a:gd name="connsiteY34" fmla="*/ 944161 h 1991075"/>
              <a:gd name="connsiteX35" fmla="*/ 161925 w 2419350"/>
              <a:gd name="connsiteY35" fmla="*/ 896536 h 1991075"/>
              <a:gd name="connsiteX0" fmla="*/ 161925 w 2419350"/>
              <a:gd name="connsiteY0" fmla="*/ 896536 h 1991075"/>
              <a:gd name="connsiteX1" fmla="*/ 161925 w 2419350"/>
              <a:gd name="connsiteY1" fmla="*/ 896536 h 1991075"/>
              <a:gd name="connsiteX2" fmla="*/ 152400 w 2419350"/>
              <a:gd name="connsiteY2" fmla="*/ 515536 h 1991075"/>
              <a:gd name="connsiteX3" fmla="*/ 200025 w 2419350"/>
              <a:gd name="connsiteY3" fmla="*/ 467911 h 1991075"/>
              <a:gd name="connsiteX4" fmla="*/ 257175 w 2419350"/>
              <a:gd name="connsiteY4" fmla="*/ 420286 h 1991075"/>
              <a:gd name="connsiteX5" fmla="*/ 276225 w 2419350"/>
              <a:gd name="connsiteY5" fmla="*/ 391711 h 1991075"/>
              <a:gd name="connsiteX6" fmla="*/ 304800 w 2419350"/>
              <a:gd name="connsiteY6" fmla="*/ 382186 h 1991075"/>
              <a:gd name="connsiteX7" fmla="*/ 361950 w 2419350"/>
              <a:gd name="connsiteY7" fmla="*/ 353611 h 1991075"/>
              <a:gd name="connsiteX8" fmla="*/ 400050 w 2419350"/>
              <a:gd name="connsiteY8" fmla="*/ 267886 h 1991075"/>
              <a:gd name="connsiteX9" fmla="*/ 428625 w 2419350"/>
              <a:gd name="connsiteY9" fmla="*/ 258361 h 1991075"/>
              <a:gd name="connsiteX10" fmla="*/ 514350 w 2419350"/>
              <a:gd name="connsiteY10" fmla="*/ 191686 h 1991075"/>
              <a:gd name="connsiteX11" fmla="*/ 581025 w 2419350"/>
              <a:gd name="connsiteY11" fmla="*/ 163111 h 1991075"/>
              <a:gd name="connsiteX12" fmla="*/ 647700 w 2419350"/>
              <a:gd name="connsiteY12" fmla="*/ 125011 h 1991075"/>
              <a:gd name="connsiteX13" fmla="*/ 676275 w 2419350"/>
              <a:gd name="connsiteY13" fmla="*/ 115486 h 1991075"/>
              <a:gd name="connsiteX14" fmla="*/ 742950 w 2419350"/>
              <a:gd name="connsiteY14" fmla="*/ 77386 h 1991075"/>
              <a:gd name="connsiteX15" fmla="*/ 771525 w 2419350"/>
              <a:gd name="connsiteY15" fmla="*/ 67861 h 1991075"/>
              <a:gd name="connsiteX16" fmla="*/ 838200 w 2419350"/>
              <a:gd name="connsiteY16" fmla="*/ 48811 h 1991075"/>
              <a:gd name="connsiteX17" fmla="*/ 876300 w 2419350"/>
              <a:gd name="connsiteY17" fmla="*/ 29761 h 1991075"/>
              <a:gd name="connsiteX18" fmla="*/ 942975 w 2419350"/>
              <a:gd name="connsiteY18" fmla="*/ 10711 h 1991075"/>
              <a:gd name="connsiteX19" fmla="*/ 971550 w 2419350"/>
              <a:gd name="connsiteY19" fmla="*/ 1186 h 1991075"/>
              <a:gd name="connsiteX20" fmla="*/ 1123950 w 2419350"/>
              <a:gd name="connsiteY20" fmla="*/ 1186 h 1991075"/>
              <a:gd name="connsiteX21" fmla="*/ 1847850 w 2419350"/>
              <a:gd name="connsiteY21" fmla="*/ 125011 h 1991075"/>
              <a:gd name="connsiteX22" fmla="*/ 2362200 w 2419350"/>
              <a:gd name="connsiteY22" fmla="*/ 506011 h 1991075"/>
              <a:gd name="connsiteX23" fmla="*/ 2419350 w 2419350"/>
              <a:gd name="connsiteY23" fmla="*/ 820336 h 1991075"/>
              <a:gd name="connsiteX24" fmla="*/ 2152650 w 2419350"/>
              <a:gd name="connsiteY24" fmla="*/ 1182286 h 1991075"/>
              <a:gd name="connsiteX25" fmla="*/ 1695450 w 2419350"/>
              <a:gd name="connsiteY25" fmla="*/ 1363261 h 1991075"/>
              <a:gd name="connsiteX26" fmla="*/ 1409700 w 2419350"/>
              <a:gd name="connsiteY26" fmla="*/ 1363261 h 1991075"/>
              <a:gd name="connsiteX27" fmla="*/ 1238250 w 2419350"/>
              <a:gd name="connsiteY27" fmla="*/ 1420411 h 1991075"/>
              <a:gd name="connsiteX28" fmla="*/ 847725 w 2419350"/>
              <a:gd name="connsiteY28" fmla="*/ 1944286 h 1991075"/>
              <a:gd name="connsiteX29" fmla="*/ 504825 w 2419350"/>
              <a:gd name="connsiteY29" fmla="*/ 1953811 h 1991075"/>
              <a:gd name="connsiteX30" fmla="*/ 171450 w 2419350"/>
              <a:gd name="connsiteY30" fmla="*/ 1839511 h 1991075"/>
              <a:gd name="connsiteX31" fmla="*/ 38100 w 2419350"/>
              <a:gd name="connsiteY31" fmla="*/ 1715686 h 1991075"/>
              <a:gd name="connsiteX32" fmla="*/ 0 w 2419350"/>
              <a:gd name="connsiteY32" fmla="*/ 1134661 h 1991075"/>
              <a:gd name="connsiteX33" fmla="*/ 95250 w 2419350"/>
              <a:gd name="connsiteY33" fmla="*/ 1048936 h 1991075"/>
              <a:gd name="connsiteX34" fmla="*/ 133350 w 2419350"/>
              <a:gd name="connsiteY34" fmla="*/ 944161 h 1991075"/>
              <a:gd name="connsiteX35" fmla="*/ 161925 w 2419350"/>
              <a:gd name="connsiteY35" fmla="*/ 896536 h 1991075"/>
              <a:gd name="connsiteX0" fmla="*/ 164402 w 2421827"/>
              <a:gd name="connsiteY0" fmla="*/ 896536 h 1991075"/>
              <a:gd name="connsiteX1" fmla="*/ 164402 w 2421827"/>
              <a:gd name="connsiteY1" fmla="*/ 896536 h 1991075"/>
              <a:gd name="connsiteX2" fmla="*/ 154877 w 2421827"/>
              <a:gd name="connsiteY2" fmla="*/ 515536 h 1991075"/>
              <a:gd name="connsiteX3" fmla="*/ 202502 w 2421827"/>
              <a:gd name="connsiteY3" fmla="*/ 467911 h 1991075"/>
              <a:gd name="connsiteX4" fmla="*/ 259652 w 2421827"/>
              <a:gd name="connsiteY4" fmla="*/ 420286 h 1991075"/>
              <a:gd name="connsiteX5" fmla="*/ 278702 w 2421827"/>
              <a:gd name="connsiteY5" fmla="*/ 391711 h 1991075"/>
              <a:gd name="connsiteX6" fmla="*/ 307277 w 2421827"/>
              <a:gd name="connsiteY6" fmla="*/ 382186 h 1991075"/>
              <a:gd name="connsiteX7" fmla="*/ 364427 w 2421827"/>
              <a:gd name="connsiteY7" fmla="*/ 353611 h 1991075"/>
              <a:gd name="connsiteX8" fmla="*/ 402527 w 2421827"/>
              <a:gd name="connsiteY8" fmla="*/ 267886 h 1991075"/>
              <a:gd name="connsiteX9" fmla="*/ 431102 w 2421827"/>
              <a:gd name="connsiteY9" fmla="*/ 258361 h 1991075"/>
              <a:gd name="connsiteX10" fmla="*/ 516827 w 2421827"/>
              <a:gd name="connsiteY10" fmla="*/ 191686 h 1991075"/>
              <a:gd name="connsiteX11" fmla="*/ 583502 w 2421827"/>
              <a:gd name="connsiteY11" fmla="*/ 163111 h 1991075"/>
              <a:gd name="connsiteX12" fmla="*/ 650177 w 2421827"/>
              <a:gd name="connsiteY12" fmla="*/ 125011 h 1991075"/>
              <a:gd name="connsiteX13" fmla="*/ 678752 w 2421827"/>
              <a:gd name="connsiteY13" fmla="*/ 115486 h 1991075"/>
              <a:gd name="connsiteX14" fmla="*/ 745427 w 2421827"/>
              <a:gd name="connsiteY14" fmla="*/ 77386 h 1991075"/>
              <a:gd name="connsiteX15" fmla="*/ 774002 w 2421827"/>
              <a:gd name="connsiteY15" fmla="*/ 67861 h 1991075"/>
              <a:gd name="connsiteX16" fmla="*/ 840677 w 2421827"/>
              <a:gd name="connsiteY16" fmla="*/ 48811 h 1991075"/>
              <a:gd name="connsiteX17" fmla="*/ 878777 w 2421827"/>
              <a:gd name="connsiteY17" fmla="*/ 29761 h 1991075"/>
              <a:gd name="connsiteX18" fmla="*/ 945452 w 2421827"/>
              <a:gd name="connsiteY18" fmla="*/ 10711 h 1991075"/>
              <a:gd name="connsiteX19" fmla="*/ 974027 w 2421827"/>
              <a:gd name="connsiteY19" fmla="*/ 1186 h 1991075"/>
              <a:gd name="connsiteX20" fmla="*/ 1126427 w 2421827"/>
              <a:gd name="connsiteY20" fmla="*/ 1186 h 1991075"/>
              <a:gd name="connsiteX21" fmla="*/ 1850327 w 2421827"/>
              <a:gd name="connsiteY21" fmla="*/ 125011 h 1991075"/>
              <a:gd name="connsiteX22" fmla="*/ 2364677 w 2421827"/>
              <a:gd name="connsiteY22" fmla="*/ 506011 h 1991075"/>
              <a:gd name="connsiteX23" fmla="*/ 2421827 w 2421827"/>
              <a:gd name="connsiteY23" fmla="*/ 820336 h 1991075"/>
              <a:gd name="connsiteX24" fmla="*/ 2155127 w 2421827"/>
              <a:gd name="connsiteY24" fmla="*/ 1182286 h 1991075"/>
              <a:gd name="connsiteX25" fmla="*/ 1697927 w 2421827"/>
              <a:gd name="connsiteY25" fmla="*/ 1363261 h 1991075"/>
              <a:gd name="connsiteX26" fmla="*/ 1412177 w 2421827"/>
              <a:gd name="connsiteY26" fmla="*/ 1363261 h 1991075"/>
              <a:gd name="connsiteX27" fmla="*/ 1240727 w 2421827"/>
              <a:gd name="connsiteY27" fmla="*/ 1420411 h 1991075"/>
              <a:gd name="connsiteX28" fmla="*/ 850202 w 2421827"/>
              <a:gd name="connsiteY28" fmla="*/ 1944286 h 1991075"/>
              <a:gd name="connsiteX29" fmla="*/ 507302 w 2421827"/>
              <a:gd name="connsiteY29" fmla="*/ 1953811 h 1991075"/>
              <a:gd name="connsiteX30" fmla="*/ 173927 w 2421827"/>
              <a:gd name="connsiteY30" fmla="*/ 1839511 h 1991075"/>
              <a:gd name="connsiteX31" fmla="*/ 40577 w 2421827"/>
              <a:gd name="connsiteY31" fmla="*/ 1715686 h 1991075"/>
              <a:gd name="connsiteX32" fmla="*/ 2477 w 2421827"/>
              <a:gd name="connsiteY32" fmla="*/ 1134661 h 1991075"/>
              <a:gd name="connsiteX33" fmla="*/ 97727 w 2421827"/>
              <a:gd name="connsiteY33" fmla="*/ 1048936 h 1991075"/>
              <a:gd name="connsiteX34" fmla="*/ 135827 w 2421827"/>
              <a:gd name="connsiteY34" fmla="*/ 944161 h 1991075"/>
              <a:gd name="connsiteX35" fmla="*/ 164402 w 2421827"/>
              <a:gd name="connsiteY35" fmla="*/ 896536 h 1991075"/>
              <a:gd name="connsiteX0" fmla="*/ 164402 w 2421827"/>
              <a:gd name="connsiteY0" fmla="*/ 896536 h 1991075"/>
              <a:gd name="connsiteX1" fmla="*/ 164402 w 2421827"/>
              <a:gd name="connsiteY1" fmla="*/ 896536 h 1991075"/>
              <a:gd name="connsiteX2" fmla="*/ 154877 w 2421827"/>
              <a:gd name="connsiteY2" fmla="*/ 515536 h 1991075"/>
              <a:gd name="connsiteX3" fmla="*/ 202502 w 2421827"/>
              <a:gd name="connsiteY3" fmla="*/ 467911 h 1991075"/>
              <a:gd name="connsiteX4" fmla="*/ 259652 w 2421827"/>
              <a:gd name="connsiteY4" fmla="*/ 420286 h 1991075"/>
              <a:gd name="connsiteX5" fmla="*/ 278702 w 2421827"/>
              <a:gd name="connsiteY5" fmla="*/ 391711 h 1991075"/>
              <a:gd name="connsiteX6" fmla="*/ 307277 w 2421827"/>
              <a:gd name="connsiteY6" fmla="*/ 382186 h 1991075"/>
              <a:gd name="connsiteX7" fmla="*/ 364427 w 2421827"/>
              <a:gd name="connsiteY7" fmla="*/ 353611 h 1991075"/>
              <a:gd name="connsiteX8" fmla="*/ 402527 w 2421827"/>
              <a:gd name="connsiteY8" fmla="*/ 267886 h 1991075"/>
              <a:gd name="connsiteX9" fmla="*/ 431102 w 2421827"/>
              <a:gd name="connsiteY9" fmla="*/ 258361 h 1991075"/>
              <a:gd name="connsiteX10" fmla="*/ 516827 w 2421827"/>
              <a:gd name="connsiteY10" fmla="*/ 191686 h 1991075"/>
              <a:gd name="connsiteX11" fmla="*/ 583502 w 2421827"/>
              <a:gd name="connsiteY11" fmla="*/ 163111 h 1991075"/>
              <a:gd name="connsiteX12" fmla="*/ 650177 w 2421827"/>
              <a:gd name="connsiteY12" fmla="*/ 125011 h 1991075"/>
              <a:gd name="connsiteX13" fmla="*/ 678752 w 2421827"/>
              <a:gd name="connsiteY13" fmla="*/ 115486 h 1991075"/>
              <a:gd name="connsiteX14" fmla="*/ 745427 w 2421827"/>
              <a:gd name="connsiteY14" fmla="*/ 77386 h 1991075"/>
              <a:gd name="connsiteX15" fmla="*/ 774002 w 2421827"/>
              <a:gd name="connsiteY15" fmla="*/ 67861 h 1991075"/>
              <a:gd name="connsiteX16" fmla="*/ 840677 w 2421827"/>
              <a:gd name="connsiteY16" fmla="*/ 48811 h 1991075"/>
              <a:gd name="connsiteX17" fmla="*/ 878777 w 2421827"/>
              <a:gd name="connsiteY17" fmla="*/ 29761 h 1991075"/>
              <a:gd name="connsiteX18" fmla="*/ 945452 w 2421827"/>
              <a:gd name="connsiteY18" fmla="*/ 10711 h 1991075"/>
              <a:gd name="connsiteX19" fmla="*/ 974027 w 2421827"/>
              <a:gd name="connsiteY19" fmla="*/ 1186 h 1991075"/>
              <a:gd name="connsiteX20" fmla="*/ 1126427 w 2421827"/>
              <a:gd name="connsiteY20" fmla="*/ 1186 h 1991075"/>
              <a:gd name="connsiteX21" fmla="*/ 1850327 w 2421827"/>
              <a:gd name="connsiteY21" fmla="*/ 125011 h 1991075"/>
              <a:gd name="connsiteX22" fmla="*/ 2364677 w 2421827"/>
              <a:gd name="connsiteY22" fmla="*/ 506011 h 1991075"/>
              <a:gd name="connsiteX23" fmla="*/ 2421827 w 2421827"/>
              <a:gd name="connsiteY23" fmla="*/ 820336 h 1991075"/>
              <a:gd name="connsiteX24" fmla="*/ 2155127 w 2421827"/>
              <a:gd name="connsiteY24" fmla="*/ 1182286 h 1991075"/>
              <a:gd name="connsiteX25" fmla="*/ 1697927 w 2421827"/>
              <a:gd name="connsiteY25" fmla="*/ 1363261 h 1991075"/>
              <a:gd name="connsiteX26" fmla="*/ 1412177 w 2421827"/>
              <a:gd name="connsiteY26" fmla="*/ 1363261 h 1991075"/>
              <a:gd name="connsiteX27" fmla="*/ 1240727 w 2421827"/>
              <a:gd name="connsiteY27" fmla="*/ 1420411 h 1991075"/>
              <a:gd name="connsiteX28" fmla="*/ 850202 w 2421827"/>
              <a:gd name="connsiteY28" fmla="*/ 1944286 h 1991075"/>
              <a:gd name="connsiteX29" fmla="*/ 507302 w 2421827"/>
              <a:gd name="connsiteY29" fmla="*/ 1953811 h 1991075"/>
              <a:gd name="connsiteX30" fmla="*/ 173927 w 2421827"/>
              <a:gd name="connsiteY30" fmla="*/ 1839511 h 1991075"/>
              <a:gd name="connsiteX31" fmla="*/ 40577 w 2421827"/>
              <a:gd name="connsiteY31" fmla="*/ 1715686 h 1991075"/>
              <a:gd name="connsiteX32" fmla="*/ 2477 w 2421827"/>
              <a:gd name="connsiteY32" fmla="*/ 1134661 h 1991075"/>
              <a:gd name="connsiteX33" fmla="*/ 97727 w 2421827"/>
              <a:gd name="connsiteY33" fmla="*/ 1048936 h 1991075"/>
              <a:gd name="connsiteX34" fmla="*/ 135827 w 2421827"/>
              <a:gd name="connsiteY34" fmla="*/ 944161 h 1991075"/>
              <a:gd name="connsiteX35" fmla="*/ 164402 w 2421827"/>
              <a:gd name="connsiteY35" fmla="*/ 896536 h 1991075"/>
              <a:gd name="connsiteX0" fmla="*/ 164402 w 2421827"/>
              <a:gd name="connsiteY0" fmla="*/ 896536 h 1991075"/>
              <a:gd name="connsiteX1" fmla="*/ 164402 w 2421827"/>
              <a:gd name="connsiteY1" fmla="*/ 896536 h 1991075"/>
              <a:gd name="connsiteX2" fmla="*/ 154877 w 2421827"/>
              <a:gd name="connsiteY2" fmla="*/ 515536 h 1991075"/>
              <a:gd name="connsiteX3" fmla="*/ 202502 w 2421827"/>
              <a:gd name="connsiteY3" fmla="*/ 467911 h 1991075"/>
              <a:gd name="connsiteX4" fmla="*/ 259652 w 2421827"/>
              <a:gd name="connsiteY4" fmla="*/ 420286 h 1991075"/>
              <a:gd name="connsiteX5" fmla="*/ 278702 w 2421827"/>
              <a:gd name="connsiteY5" fmla="*/ 391711 h 1991075"/>
              <a:gd name="connsiteX6" fmla="*/ 307277 w 2421827"/>
              <a:gd name="connsiteY6" fmla="*/ 382186 h 1991075"/>
              <a:gd name="connsiteX7" fmla="*/ 364427 w 2421827"/>
              <a:gd name="connsiteY7" fmla="*/ 353611 h 1991075"/>
              <a:gd name="connsiteX8" fmla="*/ 402527 w 2421827"/>
              <a:gd name="connsiteY8" fmla="*/ 267886 h 1991075"/>
              <a:gd name="connsiteX9" fmla="*/ 431102 w 2421827"/>
              <a:gd name="connsiteY9" fmla="*/ 258361 h 1991075"/>
              <a:gd name="connsiteX10" fmla="*/ 516827 w 2421827"/>
              <a:gd name="connsiteY10" fmla="*/ 191686 h 1991075"/>
              <a:gd name="connsiteX11" fmla="*/ 583502 w 2421827"/>
              <a:gd name="connsiteY11" fmla="*/ 163111 h 1991075"/>
              <a:gd name="connsiteX12" fmla="*/ 650177 w 2421827"/>
              <a:gd name="connsiteY12" fmla="*/ 125011 h 1991075"/>
              <a:gd name="connsiteX13" fmla="*/ 678752 w 2421827"/>
              <a:gd name="connsiteY13" fmla="*/ 115486 h 1991075"/>
              <a:gd name="connsiteX14" fmla="*/ 745427 w 2421827"/>
              <a:gd name="connsiteY14" fmla="*/ 77386 h 1991075"/>
              <a:gd name="connsiteX15" fmla="*/ 774002 w 2421827"/>
              <a:gd name="connsiteY15" fmla="*/ 67861 h 1991075"/>
              <a:gd name="connsiteX16" fmla="*/ 840677 w 2421827"/>
              <a:gd name="connsiteY16" fmla="*/ 48811 h 1991075"/>
              <a:gd name="connsiteX17" fmla="*/ 878777 w 2421827"/>
              <a:gd name="connsiteY17" fmla="*/ 29761 h 1991075"/>
              <a:gd name="connsiteX18" fmla="*/ 945452 w 2421827"/>
              <a:gd name="connsiteY18" fmla="*/ 10711 h 1991075"/>
              <a:gd name="connsiteX19" fmla="*/ 974027 w 2421827"/>
              <a:gd name="connsiteY19" fmla="*/ 1186 h 1991075"/>
              <a:gd name="connsiteX20" fmla="*/ 1126427 w 2421827"/>
              <a:gd name="connsiteY20" fmla="*/ 1186 h 1991075"/>
              <a:gd name="connsiteX21" fmla="*/ 1850327 w 2421827"/>
              <a:gd name="connsiteY21" fmla="*/ 125011 h 1991075"/>
              <a:gd name="connsiteX22" fmla="*/ 2364677 w 2421827"/>
              <a:gd name="connsiteY22" fmla="*/ 506011 h 1991075"/>
              <a:gd name="connsiteX23" fmla="*/ 2421827 w 2421827"/>
              <a:gd name="connsiteY23" fmla="*/ 820336 h 1991075"/>
              <a:gd name="connsiteX24" fmla="*/ 2155127 w 2421827"/>
              <a:gd name="connsiteY24" fmla="*/ 1182286 h 1991075"/>
              <a:gd name="connsiteX25" fmla="*/ 1697927 w 2421827"/>
              <a:gd name="connsiteY25" fmla="*/ 1363261 h 1991075"/>
              <a:gd name="connsiteX26" fmla="*/ 1412177 w 2421827"/>
              <a:gd name="connsiteY26" fmla="*/ 1363261 h 1991075"/>
              <a:gd name="connsiteX27" fmla="*/ 1240727 w 2421827"/>
              <a:gd name="connsiteY27" fmla="*/ 1420411 h 1991075"/>
              <a:gd name="connsiteX28" fmla="*/ 850202 w 2421827"/>
              <a:gd name="connsiteY28" fmla="*/ 1944286 h 1991075"/>
              <a:gd name="connsiteX29" fmla="*/ 507302 w 2421827"/>
              <a:gd name="connsiteY29" fmla="*/ 1953811 h 1991075"/>
              <a:gd name="connsiteX30" fmla="*/ 173927 w 2421827"/>
              <a:gd name="connsiteY30" fmla="*/ 1839511 h 1991075"/>
              <a:gd name="connsiteX31" fmla="*/ 40577 w 2421827"/>
              <a:gd name="connsiteY31" fmla="*/ 1715686 h 1991075"/>
              <a:gd name="connsiteX32" fmla="*/ 2477 w 2421827"/>
              <a:gd name="connsiteY32" fmla="*/ 1134661 h 1991075"/>
              <a:gd name="connsiteX33" fmla="*/ 97727 w 2421827"/>
              <a:gd name="connsiteY33" fmla="*/ 1048936 h 1991075"/>
              <a:gd name="connsiteX34" fmla="*/ 135827 w 2421827"/>
              <a:gd name="connsiteY34" fmla="*/ 944161 h 1991075"/>
              <a:gd name="connsiteX35" fmla="*/ 164402 w 2421827"/>
              <a:gd name="connsiteY35" fmla="*/ 896536 h 1991075"/>
              <a:gd name="connsiteX0" fmla="*/ 164402 w 2421827"/>
              <a:gd name="connsiteY0" fmla="*/ 896536 h 1997387"/>
              <a:gd name="connsiteX1" fmla="*/ 164402 w 2421827"/>
              <a:gd name="connsiteY1" fmla="*/ 896536 h 1997387"/>
              <a:gd name="connsiteX2" fmla="*/ 154877 w 2421827"/>
              <a:gd name="connsiteY2" fmla="*/ 515536 h 1997387"/>
              <a:gd name="connsiteX3" fmla="*/ 202502 w 2421827"/>
              <a:gd name="connsiteY3" fmla="*/ 467911 h 1997387"/>
              <a:gd name="connsiteX4" fmla="*/ 259652 w 2421827"/>
              <a:gd name="connsiteY4" fmla="*/ 420286 h 1997387"/>
              <a:gd name="connsiteX5" fmla="*/ 278702 w 2421827"/>
              <a:gd name="connsiteY5" fmla="*/ 391711 h 1997387"/>
              <a:gd name="connsiteX6" fmla="*/ 307277 w 2421827"/>
              <a:gd name="connsiteY6" fmla="*/ 382186 h 1997387"/>
              <a:gd name="connsiteX7" fmla="*/ 364427 w 2421827"/>
              <a:gd name="connsiteY7" fmla="*/ 353611 h 1997387"/>
              <a:gd name="connsiteX8" fmla="*/ 402527 w 2421827"/>
              <a:gd name="connsiteY8" fmla="*/ 267886 h 1997387"/>
              <a:gd name="connsiteX9" fmla="*/ 431102 w 2421827"/>
              <a:gd name="connsiteY9" fmla="*/ 258361 h 1997387"/>
              <a:gd name="connsiteX10" fmla="*/ 516827 w 2421827"/>
              <a:gd name="connsiteY10" fmla="*/ 191686 h 1997387"/>
              <a:gd name="connsiteX11" fmla="*/ 583502 w 2421827"/>
              <a:gd name="connsiteY11" fmla="*/ 163111 h 1997387"/>
              <a:gd name="connsiteX12" fmla="*/ 650177 w 2421827"/>
              <a:gd name="connsiteY12" fmla="*/ 125011 h 1997387"/>
              <a:gd name="connsiteX13" fmla="*/ 678752 w 2421827"/>
              <a:gd name="connsiteY13" fmla="*/ 115486 h 1997387"/>
              <a:gd name="connsiteX14" fmla="*/ 745427 w 2421827"/>
              <a:gd name="connsiteY14" fmla="*/ 77386 h 1997387"/>
              <a:gd name="connsiteX15" fmla="*/ 774002 w 2421827"/>
              <a:gd name="connsiteY15" fmla="*/ 67861 h 1997387"/>
              <a:gd name="connsiteX16" fmla="*/ 840677 w 2421827"/>
              <a:gd name="connsiteY16" fmla="*/ 48811 h 1997387"/>
              <a:gd name="connsiteX17" fmla="*/ 878777 w 2421827"/>
              <a:gd name="connsiteY17" fmla="*/ 29761 h 1997387"/>
              <a:gd name="connsiteX18" fmla="*/ 945452 w 2421827"/>
              <a:gd name="connsiteY18" fmla="*/ 10711 h 1997387"/>
              <a:gd name="connsiteX19" fmla="*/ 974027 w 2421827"/>
              <a:gd name="connsiteY19" fmla="*/ 1186 h 1997387"/>
              <a:gd name="connsiteX20" fmla="*/ 1126427 w 2421827"/>
              <a:gd name="connsiteY20" fmla="*/ 1186 h 1997387"/>
              <a:gd name="connsiteX21" fmla="*/ 1850327 w 2421827"/>
              <a:gd name="connsiteY21" fmla="*/ 125011 h 1997387"/>
              <a:gd name="connsiteX22" fmla="*/ 2364677 w 2421827"/>
              <a:gd name="connsiteY22" fmla="*/ 506011 h 1997387"/>
              <a:gd name="connsiteX23" fmla="*/ 2421827 w 2421827"/>
              <a:gd name="connsiteY23" fmla="*/ 820336 h 1997387"/>
              <a:gd name="connsiteX24" fmla="*/ 2155127 w 2421827"/>
              <a:gd name="connsiteY24" fmla="*/ 1182286 h 1997387"/>
              <a:gd name="connsiteX25" fmla="*/ 1697927 w 2421827"/>
              <a:gd name="connsiteY25" fmla="*/ 1363261 h 1997387"/>
              <a:gd name="connsiteX26" fmla="*/ 1412177 w 2421827"/>
              <a:gd name="connsiteY26" fmla="*/ 1363261 h 1997387"/>
              <a:gd name="connsiteX27" fmla="*/ 1240727 w 2421827"/>
              <a:gd name="connsiteY27" fmla="*/ 1420411 h 1997387"/>
              <a:gd name="connsiteX28" fmla="*/ 850202 w 2421827"/>
              <a:gd name="connsiteY28" fmla="*/ 1944286 h 1997387"/>
              <a:gd name="connsiteX29" fmla="*/ 507302 w 2421827"/>
              <a:gd name="connsiteY29" fmla="*/ 1953811 h 1997387"/>
              <a:gd name="connsiteX30" fmla="*/ 173927 w 2421827"/>
              <a:gd name="connsiteY30" fmla="*/ 1839511 h 1997387"/>
              <a:gd name="connsiteX31" fmla="*/ 40577 w 2421827"/>
              <a:gd name="connsiteY31" fmla="*/ 1715686 h 1997387"/>
              <a:gd name="connsiteX32" fmla="*/ 2477 w 2421827"/>
              <a:gd name="connsiteY32" fmla="*/ 1134661 h 1997387"/>
              <a:gd name="connsiteX33" fmla="*/ 97727 w 2421827"/>
              <a:gd name="connsiteY33" fmla="*/ 1048936 h 1997387"/>
              <a:gd name="connsiteX34" fmla="*/ 135827 w 2421827"/>
              <a:gd name="connsiteY34" fmla="*/ 944161 h 1997387"/>
              <a:gd name="connsiteX35" fmla="*/ 164402 w 2421827"/>
              <a:gd name="connsiteY35" fmla="*/ 896536 h 1997387"/>
              <a:gd name="connsiteX0" fmla="*/ 164402 w 2421827"/>
              <a:gd name="connsiteY0" fmla="*/ 896536 h 1997387"/>
              <a:gd name="connsiteX1" fmla="*/ 164402 w 2421827"/>
              <a:gd name="connsiteY1" fmla="*/ 896536 h 1997387"/>
              <a:gd name="connsiteX2" fmla="*/ 154877 w 2421827"/>
              <a:gd name="connsiteY2" fmla="*/ 515536 h 1997387"/>
              <a:gd name="connsiteX3" fmla="*/ 202502 w 2421827"/>
              <a:gd name="connsiteY3" fmla="*/ 467911 h 1997387"/>
              <a:gd name="connsiteX4" fmla="*/ 259652 w 2421827"/>
              <a:gd name="connsiteY4" fmla="*/ 420286 h 1997387"/>
              <a:gd name="connsiteX5" fmla="*/ 278702 w 2421827"/>
              <a:gd name="connsiteY5" fmla="*/ 391711 h 1997387"/>
              <a:gd name="connsiteX6" fmla="*/ 307277 w 2421827"/>
              <a:gd name="connsiteY6" fmla="*/ 382186 h 1997387"/>
              <a:gd name="connsiteX7" fmla="*/ 364427 w 2421827"/>
              <a:gd name="connsiteY7" fmla="*/ 353611 h 1997387"/>
              <a:gd name="connsiteX8" fmla="*/ 402527 w 2421827"/>
              <a:gd name="connsiteY8" fmla="*/ 267886 h 1997387"/>
              <a:gd name="connsiteX9" fmla="*/ 431102 w 2421827"/>
              <a:gd name="connsiteY9" fmla="*/ 258361 h 1997387"/>
              <a:gd name="connsiteX10" fmla="*/ 516827 w 2421827"/>
              <a:gd name="connsiteY10" fmla="*/ 191686 h 1997387"/>
              <a:gd name="connsiteX11" fmla="*/ 583502 w 2421827"/>
              <a:gd name="connsiteY11" fmla="*/ 163111 h 1997387"/>
              <a:gd name="connsiteX12" fmla="*/ 650177 w 2421827"/>
              <a:gd name="connsiteY12" fmla="*/ 125011 h 1997387"/>
              <a:gd name="connsiteX13" fmla="*/ 678752 w 2421827"/>
              <a:gd name="connsiteY13" fmla="*/ 115486 h 1997387"/>
              <a:gd name="connsiteX14" fmla="*/ 745427 w 2421827"/>
              <a:gd name="connsiteY14" fmla="*/ 77386 h 1997387"/>
              <a:gd name="connsiteX15" fmla="*/ 774002 w 2421827"/>
              <a:gd name="connsiteY15" fmla="*/ 67861 h 1997387"/>
              <a:gd name="connsiteX16" fmla="*/ 840677 w 2421827"/>
              <a:gd name="connsiteY16" fmla="*/ 48811 h 1997387"/>
              <a:gd name="connsiteX17" fmla="*/ 878777 w 2421827"/>
              <a:gd name="connsiteY17" fmla="*/ 29761 h 1997387"/>
              <a:gd name="connsiteX18" fmla="*/ 945452 w 2421827"/>
              <a:gd name="connsiteY18" fmla="*/ 10711 h 1997387"/>
              <a:gd name="connsiteX19" fmla="*/ 974027 w 2421827"/>
              <a:gd name="connsiteY19" fmla="*/ 1186 h 1997387"/>
              <a:gd name="connsiteX20" fmla="*/ 1126427 w 2421827"/>
              <a:gd name="connsiteY20" fmla="*/ 1186 h 1997387"/>
              <a:gd name="connsiteX21" fmla="*/ 1850327 w 2421827"/>
              <a:gd name="connsiteY21" fmla="*/ 125011 h 1997387"/>
              <a:gd name="connsiteX22" fmla="*/ 2364677 w 2421827"/>
              <a:gd name="connsiteY22" fmla="*/ 506011 h 1997387"/>
              <a:gd name="connsiteX23" fmla="*/ 2421827 w 2421827"/>
              <a:gd name="connsiteY23" fmla="*/ 820336 h 1997387"/>
              <a:gd name="connsiteX24" fmla="*/ 2155127 w 2421827"/>
              <a:gd name="connsiteY24" fmla="*/ 1182286 h 1997387"/>
              <a:gd name="connsiteX25" fmla="*/ 1697927 w 2421827"/>
              <a:gd name="connsiteY25" fmla="*/ 1363261 h 1997387"/>
              <a:gd name="connsiteX26" fmla="*/ 1412177 w 2421827"/>
              <a:gd name="connsiteY26" fmla="*/ 1363261 h 1997387"/>
              <a:gd name="connsiteX27" fmla="*/ 1240727 w 2421827"/>
              <a:gd name="connsiteY27" fmla="*/ 1420411 h 1997387"/>
              <a:gd name="connsiteX28" fmla="*/ 850202 w 2421827"/>
              <a:gd name="connsiteY28" fmla="*/ 1944286 h 1997387"/>
              <a:gd name="connsiteX29" fmla="*/ 507302 w 2421827"/>
              <a:gd name="connsiteY29" fmla="*/ 1953811 h 1997387"/>
              <a:gd name="connsiteX30" fmla="*/ 173927 w 2421827"/>
              <a:gd name="connsiteY30" fmla="*/ 1839511 h 1997387"/>
              <a:gd name="connsiteX31" fmla="*/ 40577 w 2421827"/>
              <a:gd name="connsiteY31" fmla="*/ 1715686 h 1997387"/>
              <a:gd name="connsiteX32" fmla="*/ 2477 w 2421827"/>
              <a:gd name="connsiteY32" fmla="*/ 1134661 h 1997387"/>
              <a:gd name="connsiteX33" fmla="*/ 97727 w 2421827"/>
              <a:gd name="connsiteY33" fmla="*/ 1048936 h 1997387"/>
              <a:gd name="connsiteX34" fmla="*/ 135827 w 2421827"/>
              <a:gd name="connsiteY34" fmla="*/ 944161 h 1997387"/>
              <a:gd name="connsiteX35" fmla="*/ 164402 w 2421827"/>
              <a:gd name="connsiteY35" fmla="*/ 896536 h 1997387"/>
              <a:gd name="connsiteX0" fmla="*/ 164402 w 2421827"/>
              <a:gd name="connsiteY0" fmla="*/ 896536 h 1997387"/>
              <a:gd name="connsiteX1" fmla="*/ 164402 w 2421827"/>
              <a:gd name="connsiteY1" fmla="*/ 896536 h 1997387"/>
              <a:gd name="connsiteX2" fmla="*/ 154877 w 2421827"/>
              <a:gd name="connsiteY2" fmla="*/ 515536 h 1997387"/>
              <a:gd name="connsiteX3" fmla="*/ 202502 w 2421827"/>
              <a:gd name="connsiteY3" fmla="*/ 467911 h 1997387"/>
              <a:gd name="connsiteX4" fmla="*/ 259652 w 2421827"/>
              <a:gd name="connsiteY4" fmla="*/ 420286 h 1997387"/>
              <a:gd name="connsiteX5" fmla="*/ 278702 w 2421827"/>
              <a:gd name="connsiteY5" fmla="*/ 391711 h 1997387"/>
              <a:gd name="connsiteX6" fmla="*/ 307277 w 2421827"/>
              <a:gd name="connsiteY6" fmla="*/ 382186 h 1997387"/>
              <a:gd name="connsiteX7" fmla="*/ 364427 w 2421827"/>
              <a:gd name="connsiteY7" fmla="*/ 353611 h 1997387"/>
              <a:gd name="connsiteX8" fmla="*/ 402527 w 2421827"/>
              <a:gd name="connsiteY8" fmla="*/ 267886 h 1997387"/>
              <a:gd name="connsiteX9" fmla="*/ 431102 w 2421827"/>
              <a:gd name="connsiteY9" fmla="*/ 258361 h 1997387"/>
              <a:gd name="connsiteX10" fmla="*/ 516827 w 2421827"/>
              <a:gd name="connsiteY10" fmla="*/ 191686 h 1997387"/>
              <a:gd name="connsiteX11" fmla="*/ 583502 w 2421827"/>
              <a:gd name="connsiteY11" fmla="*/ 163111 h 1997387"/>
              <a:gd name="connsiteX12" fmla="*/ 650177 w 2421827"/>
              <a:gd name="connsiteY12" fmla="*/ 125011 h 1997387"/>
              <a:gd name="connsiteX13" fmla="*/ 678752 w 2421827"/>
              <a:gd name="connsiteY13" fmla="*/ 115486 h 1997387"/>
              <a:gd name="connsiteX14" fmla="*/ 745427 w 2421827"/>
              <a:gd name="connsiteY14" fmla="*/ 77386 h 1997387"/>
              <a:gd name="connsiteX15" fmla="*/ 774002 w 2421827"/>
              <a:gd name="connsiteY15" fmla="*/ 67861 h 1997387"/>
              <a:gd name="connsiteX16" fmla="*/ 840677 w 2421827"/>
              <a:gd name="connsiteY16" fmla="*/ 48811 h 1997387"/>
              <a:gd name="connsiteX17" fmla="*/ 878777 w 2421827"/>
              <a:gd name="connsiteY17" fmla="*/ 29761 h 1997387"/>
              <a:gd name="connsiteX18" fmla="*/ 945452 w 2421827"/>
              <a:gd name="connsiteY18" fmla="*/ 10711 h 1997387"/>
              <a:gd name="connsiteX19" fmla="*/ 974027 w 2421827"/>
              <a:gd name="connsiteY19" fmla="*/ 1186 h 1997387"/>
              <a:gd name="connsiteX20" fmla="*/ 1126427 w 2421827"/>
              <a:gd name="connsiteY20" fmla="*/ 1186 h 1997387"/>
              <a:gd name="connsiteX21" fmla="*/ 1850327 w 2421827"/>
              <a:gd name="connsiteY21" fmla="*/ 125011 h 1997387"/>
              <a:gd name="connsiteX22" fmla="*/ 2364677 w 2421827"/>
              <a:gd name="connsiteY22" fmla="*/ 506011 h 1997387"/>
              <a:gd name="connsiteX23" fmla="*/ 2421827 w 2421827"/>
              <a:gd name="connsiteY23" fmla="*/ 820336 h 1997387"/>
              <a:gd name="connsiteX24" fmla="*/ 2155127 w 2421827"/>
              <a:gd name="connsiteY24" fmla="*/ 1182286 h 1997387"/>
              <a:gd name="connsiteX25" fmla="*/ 1697927 w 2421827"/>
              <a:gd name="connsiteY25" fmla="*/ 1363261 h 1997387"/>
              <a:gd name="connsiteX26" fmla="*/ 1412177 w 2421827"/>
              <a:gd name="connsiteY26" fmla="*/ 1363261 h 1997387"/>
              <a:gd name="connsiteX27" fmla="*/ 1240727 w 2421827"/>
              <a:gd name="connsiteY27" fmla="*/ 1420411 h 1997387"/>
              <a:gd name="connsiteX28" fmla="*/ 850202 w 2421827"/>
              <a:gd name="connsiteY28" fmla="*/ 1944286 h 1997387"/>
              <a:gd name="connsiteX29" fmla="*/ 507302 w 2421827"/>
              <a:gd name="connsiteY29" fmla="*/ 1953811 h 1997387"/>
              <a:gd name="connsiteX30" fmla="*/ 173927 w 2421827"/>
              <a:gd name="connsiteY30" fmla="*/ 1839511 h 1997387"/>
              <a:gd name="connsiteX31" fmla="*/ 40577 w 2421827"/>
              <a:gd name="connsiteY31" fmla="*/ 1715686 h 1997387"/>
              <a:gd name="connsiteX32" fmla="*/ 2477 w 2421827"/>
              <a:gd name="connsiteY32" fmla="*/ 1134661 h 1997387"/>
              <a:gd name="connsiteX33" fmla="*/ 97727 w 2421827"/>
              <a:gd name="connsiteY33" fmla="*/ 1048936 h 1997387"/>
              <a:gd name="connsiteX34" fmla="*/ 135827 w 2421827"/>
              <a:gd name="connsiteY34" fmla="*/ 944161 h 1997387"/>
              <a:gd name="connsiteX35" fmla="*/ 164402 w 2421827"/>
              <a:gd name="connsiteY35" fmla="*/ 896536 h 1997387"/>
              <a:gd name="connsiteX0" fmla="*/ 164402 w 2421827"/>
              <a:gd name="connsiteY0" fmla="*/ 914302 h 2015153"/>
              <a:gd name="connsiteX1" fmla="*/ 164402 w 2421827"/>
              <a:gd name="connsiteY1" fmla="*/ 914302 h 2015153"/>
              <a:gd name="connsiteX2" fmla="*/ 154877 w 2421827"/>
              <a:gd name="connsiteY2" fmla="*/ 533302 h 2015153"/>
              <a:gd name="connsiteX3" fmla="*/ 202502 w 2421827"/>
              <a:gd name="connsiteY3" fmla="*/ 485677 h 2015153"/>
              <a:gd name="connsiteX4" fmla="*/ 259652 w 2421827"/>
              <a:gd name="connsiteY4" fmla="*/ 438052 h 2015153"/>
              <a:gd name="connsiteX5" fmla="*/ 278702 w 2421827"/>
              <a:gd name="connsiteY5" fmla="*/ 409477 h 2015153"/>
              <a:gd name="connsiteX6" fmla="*/ 307277 w 2421827"/>
              <a:gd name="connsiteY6" fmla="*/ 399952 h 2015153"/>
              <a:gd name="connsiteX7" fmla="*/ 364427 w 2421827"/>
              <a:gd name="connsiteY7" fmla="*/ 371377 h 2015153"/>
              <a:gd name="connsiteX8" fmla="*/ 402527 w 2421827"/>
              <a:gd name="connsiteY8" fmla="*/ 285652 h 2015153"/>
              <a:gd name="connsiteX9" fmla="*/ 431102 w 2421827"/>
              <a:gd name="connsiteY9" fmla="*/ 276127 h 2015153"/>
              <a:gd name="connsiteX10" fmla="*/ 516827 w 2421827"/>
              <a:gd name="connsiteY10" fmla="*/ 209452 h 2015153"/>
              <a:gd name="connsiteX11" fmla="*/ 583502 w 2421827"/>
              <a:gd name="connsiteY11" fmla="*/ 180877 h 2015153"/>
              <a:gd name="connsiteX12" fmla="*/ 650177 w 2421827"/>
              <a:gd name="connsiteY12" fmla="*/ 142777 h 2015153"/>
              <a:gd name="connsiteX13" fmla="*/ 678752 w 2421827"/>
              <a:gd name="connsiteY13" fmla="*/ 133252 h 2015153"/>
              <a:gd name="connsiteX14" fmla="*/ 745427 w 2421827"/>
              <a:gd name="connsiteY14" fmla="*/ 95152 h 2015153"/>
              <a:gd name="connsiteX15" fmla="*/ 774002 w 2421827"/>
              <a:gd name="connsiteY15" fmla="*/ 85627 h 2015153"/>
              <a:gd name="connsiteX16" fmla="*/ 840677 w 2421827"/>
              <a:gd name="connsiteY16" fmla="*/ 66577 h 2015153"/>
              <a:gd name="connsiteX17" fmla="*/ 878777 w 2421827"/>
              <a:gd name="connsiteY17" fmla="*/ 47527 h 2015153"/>
              <a:gd name="connsiteX18" fmla="*/ 945452 w 2421827"/>
              <a:gd name="connsiteY18" fmla="*/ 28477 h 2015153"/>
              <a:gd name="connsiteX19" fmla="*/ 974027 w 2421827"/>
              <a:gd name="connsiteY19" fmla="*/ 18952 h 2015153"/>
              <a:gd name="connsiteX20" fmla="*/ 1126427 w 2421827"/>
              <a:gd name="connsiteY20" fmla="*/ 18952 h 2015153"/>
              <a:gd name="connsiteX21" fmla="*/ 1850327 w 2421827"/>
              <a:gd name="connsiteY21" fmla="*/ 142777 h 2015153"/>
              <a:gd name="connsiteX22" fmla="*/ 2364677 w 2421827"/>
              <a:gd name="connsiteY22" fmla="*/ 523777 h 2015153"/>
              <a:gd name="connsiteX23" fmla="*/ 2421827 w 2421827"/>
              <a:gd name="connsiteY23" fmla="*/ 838102 h 2015153"/>
              <a:gd name="connsiteX24" fmla="*/ 2155127 w 2421827"/>
              <a:gd name="connsiteY24" fmla="*/ 1200052 h 2015153"/>
              <a:gd name="connsiteX25" fmla="*/ 1697927 w 2421827"/>
              <a:gd name="connsiteY25" fmla="*/ 1381027 h 2015153"/>
              <a:gd name="connsiteX26" fmla="*/ 1412177 w 2421827"/>
              <a:gd name="connsiteY26" fmla="*/ 1381027 h 2015153"/>
              <a:gd name="connsiteX27" fmla="*/ 1240727 w 2421827"/>
              <a:gd name="connsiteY27" fmla="*/ 1438177 h 2015153"/>
              <a:gd name="connsiteX28" fmla="*/ 850202 w 2421827"/>
              <a:gd name="connsiteY28" fmla="*/ 1962052 h 2015153"/>
              <a:gd name="connsiteX29" fmla="*/ 507302 w 2421827"/>
              <a:gd name="connsiteY29" fmla="*/ 1971577 h 2015153"/>
              <a:gd name="connsiteX30" fmla="*/ 173927 w 2421827"/>
              <a:gd name="connsiteY30" fmla="*/ 1857277 h 2015153"/>
              <a:gd name="connsiteX31" fmla="*/ 40577 w 2421827"/>
              <a:gd name="connsiteY31" fmla="*/ 1733452 h 2015153"/>
              <a:gd name="connsiteX32" fmla="*/ 2477 w 2421827"/>
              <a:gd name="connsiteY32" fmla="*/ 1152427 h 2015153"/>
              <a:gd name="connsiteX33" fmla="*/ 97727 w 2421827"/>
              <a:gd name="connsiteY33" fmla="*/ 1066702 h 2015153"/>
              <a:gd name="connsiteX34" fmla="*/ 135827 w 2421827"/>
              <a:gd name="connsiteY34" fmla="*/ 961927 h 2015153"/>
              <a:gd name="connsiteX35" fmla="*/ 164402 w 2421827"/>
              <a:gd name="connsiteY35" fmla="*/ 914302 h 2015153"/>
              <a:gd name="connsiteX0" fmla="*/ 164402 w 2421827"/>
              <a:gd name="connsiteY0" fmla="*/ 914302 h 2015153"/>
              <a:gd name="connsiteX1" fmla="*/ 164402 w 2421827"/>
              <a:gd name="connsiteY1" fmla="*/ 914302 h 2015153"/>
              <a:gd name="connsiteX2" fmla="*/ 154877 w 2421827"/>
              <a:gd name="connsiteY2" fmla="*/ 533302 h 2015153"/>
              <a:gd name="connsiteX3" fmla="*/ 202502 w 2421827"/>
              <a:gd name="connsiteY3" fmla="*/ 485677 h 2015153"/>
              <a:gd name="connsiteX4" fmla="*/ 259652 w 2421827"/>
              <a:gd name="connsiteY4" fmla="*/ 438052 h 2015153"/>
              <a:gd name="connsiteX5" fmla="*/ 278702 w 2421827"/>
              <a:gd name="connsiteY5" fmla="*/ 409477 h 2015153"/>
              <a:gd name="connsiteX6" fmla="*/ 307277 w 2421827"/>
              <a:gd name="connsiteY6" fmla="*/ 399952 h 2015153"/>
              <a:gd name="connsiteX7" fmla="*/ 364427 w 2421827"/>
              <a:gd name="connsiteY7" fmla="*/ 371377 h 2015153"/>
              <a:gd name="connsiteX8" fmla="*/ 402527 w 2421827"/>
              <a:gd name="connsiteY8" fmla="*/ 285652 h 2015153"/>
              <a:gd name="connsiteX9" fmla="*/ 431102 w 2421827"/>
              <a:gd name="connsiteY9" fmla="*/ 276127 h 2015153"/>
              <a:gd name="connsiteX10" fmla="*/ 516827 w 2421827"/>
              <a:gd name="connsiteY10" fmla="*/ 209452 h 2015153"/>
              <a:gd name="connsiteX11" fmla="*/ 583502 w 2421827"/>
              <a:gd name="connsiteY11" fmla="*/ 180877 h 2015153"/>
              <a:gd name="connsiteX12" fmla="*/ 650177 w 2421827"/>
              <a:gd name="connsiteY12" fmla="*/ 142777 h 2015153"/>
              <a:gd name="connsiteX13" fmla="*/ 678752 w 2421827"/>
              <a:gd name="connsiteY13" fmla="*/ 133252 h 2015153"/>
              <a:gd name="connsiteX14" fmla="*/ 745427 w 2421827"/>
              <a:gd name="connsiteY14" fmla="*/ 95152 h 2015153"/>
              <a:gd name="connsiteX15" fmla="*/ 774002 w 2421827"/>
              <a:gd name="connsiteY15" fmla="*/ 85627 h 2015153"/>
              <a:gd name="connsiteX16" fmla="*/ 840677 w 2421827"/>
              <a:gd name="connsiteY16" fmla="*/ 66577 h 2015153"/>
              <a:gd name="connsiteX17" fmla="*/ 878777 w 2421827"/>
              <a:gd name="connsiteY17" fmla="*/ 47527 h 2015153"/>
              <a:gd name="connsiteX18" fmla="*/ 945452 w 2421827"/>
              <a:gd name="connsiteY18" fmla="*/ 28477 h 2015153"/>
              <a:gd name="connsiteX19" fmla="*/ 974027 w 2421827"/>
              <a:gd name="connsiteY19" fmla="*/ 18952 h 2015153"/>
              <a:gd name="connsiteX20" fmla="*/ 1126427 w 2421827"/>
              <a:gd name="connsiteY20" fmla="*/ 18952 h 2015153"/>
              <a:gd name="connsiteX21" fmla="*/ 1850327 w 2421827"/>
              <a:gd name="connsiteY21" fmla="*/ 142777 h 2015153"/>
              <a:gd name="connsiteX22" fmla="*/ 2364677 w 2421827"/>
              <a:gd name="connsiteY22" fmla="*/ 523777 h 2015153"/>
              <a:gd name="connsiteX23" fmla="*/ 2421827 w 2421827"/>
              <a:gd name="connsiteY23" fmla="*/ 838102 h 2015153"/>
              <a:gd name="connsiteX24" fmla="*/ 2155127 w 2421827"/>
              <a:gd name="connsiteY24" fmla="*/ 1200052 h 2015153"/>
              <a:gd name="connsiteX25" fmla="*/ 1697927 w 2421827"/>
              <a:gd name="connsiteY25" fmla="*/ 1381027 h 2015153"/>
              <a:gd name="connsiteX26" fmla="*/ 1412177 w 2421827"/>
              <a:gd name="connsiteY26" fmla="*/ 1381027 h 2015153"/>
              <a:gd name="connsiteX27" fmla="*/ 1240727 w 2421827"/>
              <a:gd name="connsiteY27" fmla="*/ 1438177 h 2015153"/>
              <a:gd name="connsiteX28" fmla="*/ 850202 w 2421827"/>
              <a:gd name="connsiteY28" fmla="*/ 1962052 h 2015153"/>
              <a:gd name="connsiteX29" fmla="*/ 507302 w 2421827"/>
              <a:gd name="connsiteY29" fmla="*/ 1971577 h 2015153"/>
              <a:gd name="connsiteX30" fmla="*/ 173927 w 2421827"/>
              <a:gd name="connsiteY30" fmla="*/ 1857277 h 2015153"/>
              <a:gd name="connsiteX31" fmla="*/ 40577 w 2421827"/>
              <a:gd name="connsiteY31" fmla="*/ 1733452 h 2015153"/>
              <a:gd name="connsiteX32" fmla="*/ 2477 w 2421827"/>
              <a:gd name="connsiteY32" fmla="*/ 1152427 h 2015153"/>
              <a:gd name="connsiteX33" fmla="*/ 97727 w 2421827"/>
              <a:gd name="connsiteY33" fmla="*/ 1066702 h 2015153"/>
              <a:gd name="connsiteX34" fmla="*/ 135827 w 2421827"/>
              <a:gd name="connsiteY34" fmla="*/ 961927 h 2015153"/>
              <a:gd name="connsiteX35" fmla="*/ 164402 w 2421827"/>
              <a:gd name="connsiteY35" fmla="*/ 914302 h 2015153"/>
              <a:gd name="connsiteX0" fmla="*/ 164402 w 2421827"/>
              <a:gd name="connsiteY0" fmla="*/ 914302 h 2015153"/>
              <a:gd name="connsiteX1" fmla="*/ 164402 w 2421827"/>
              <a:gd name="connsiteY1" fmla="*/ 914302 h 2015153"/>
              <a:gd name="connsiteX2" fmla="*/ 154877 w 2421827"/>
              <a:gd name="connsiteY2" fmla="*/ 533302 h 2015153"/>
              <a:gd name="connsiteX3" fmla="*/ 202502 w 2421827"/>
              <a:gd name="connsiteY3" fmla="*/ 485677 h 2015153"/>
              <a:gd name="connsiteX4" fmla="*/ 259652 w 2421827"/>
              <a:gd name="connsiteY4" fmla="*/ 438052 h 2015153"/>
              <a:gd name="connsiteX5" fmla="*/ 278702 w 2421827"/>
              <a:gd name="connsiteY5" fmla="*/ 409477 h 2015153"/>
              <a:gd name="connsiteX6" fmla="*/ 307277 w 2421827"/>
              <a:gd name="connsiteY6" fmla="*/ 399952 h 2015153"/>
              <a:gd name="connsiteX7" fmla="*/ 364427 w 2421827"/>
              <a:gd name="connsiteY7" fmla="*/ 371377 h 2015153"/>
              <a:gd name="connsiteX8" fmla="*/ 402527 w 2421827"/>
              <a:gd name="connsiteY8" fmla="*/ 285652 h 2015153"/>
              <a:gd name="connsiteX9" fmla="*/ 431102 w 2421827"/>
              <a:gd name="connsiteY9" fmla="*/ 276127 h 2015153"/>
              <a:gd name="connsiteX10" fmla="*/ 516827 w 2421827"/>
              <a:gd name="connsiteY10" fmla="*/ 209452 h 2015153"/>
              <a:gd name="connsiteX11" fmla="*/ 583502 w 2421827"/>
              <a:gd name="connsiteY11" fmla="*/ 180877 h 2015153"/>
              <a:gd name="connsiteX12" fmla="*/ 650177 w 2421827"/>
              <a:gd name="connsiteY12" fmla="*/ 142777 h 2015153"/>
              <a:gd name="connsiteX13" fmla="*/ 678752 w 2421827"/>
              <a:gd name="connsiteY13" fmla="*/ 133252 h 2015153"/>
              <a:gd name="connsiteX14" fmla="*/ 745427 w 2421827"/>
              <a:gd name="connsiteY14" fmla="*/ 95152 h 2015153"/>
              <a:gd name="connsiteX15" fmla="*/ 774002 w 2421827"/>
              <a:gd name="connsiteY15" fmla="*/ 85627 h 2015153"/>
              <a:gd name="connsiteX16" fmla="*/ 840677 w 2421827"/>
              <a:gd name="connsiteY16" fmla="*/ 66577 h 2015153"/>
              <a:gd name="connsiteX17" fmla="*/ 878777 w 2421827"/>
              <a:gd name="connsiteY17" fmla="*/ 47527 h 2015153"/>
              <a:gd name="connsiteX18" fmla="*/ 945452 w 2421827"/>
              <a:gd name="connsiteY18" fmla="*/ 28477 h 2015153"/>
              <a:gd name="connsiteX19" fmla="*/ 974027 w 2421827"/>
              <a:gd name="connsiteY19" fmla="*/ 18952 h 2015153"/>
              <a:gd name="connsiteX20" fmla="*/ 1126427 w 2421827"/>
              <a:gd name="connsiteY20" fmla="*/ 18952 h 2015153"/>
              <a:gd name="connsiteX21" fmla="*/ 1850327 w 2421827"/>
              <a:gd name="connsiteY21" fmla="*/ 142777 h 2015153"/>
              <a:gd name="connsiteX22" fmla="*/ 2364677 w 2421827"/>
              <a:gd name="connsiteY22" fmla="*/ 523777 h 2015153"/>
              <a:gd name="connsiteX23" fmla="*/ 2421827 w 2421827"/>
              <a:gd name="connsiteY23" fmla="*/ 838102 h 2015153"/>
              <a:gd name="connsiteX24" fmla="*/ 2155127 w 2421827"/>
              <a:gd name="connsiteY24" fmla="*/ 1200052 h 2015153"/>
              <a:gd name="connsiteX25" fmla="*/ 1697927 w 2421827"/>
              <a:gd name="connsiteY25" fmla="*/ 1381027 h 2015153"/>
              <a:gd name="connsiteX26" fmla="*/ 1412177 w 2421827"/>
              <a:gd name="connsiteY26" fmla="*/ 1381027 h 2015153"/>
              <a:gd name="connsiteX27" fmla="*/ 1240727 w 2421827"/>
              <a:gd name="connsiteY27" fmla="*/ 1438177 h 2015153"/>
              <a:gd name="connsiteX28" fmla="*/ 850202 w 2421827"/>
              <a:gd name="connsiteY28" fmla="*/ 1962052 h 2015153"/>
              <a:gd name="connsiteX29" fmla="*/ 507302 w 2421827"/>
              <a:gd name="connsiteY29" fmla="*/ 1971577 h 2015153"/>
              <a:gd name="connsiteX30" fmla="*/ 173927 w 2421827"/>
              <a:gd name="connsiteY30" fmla="*/ 1857277 h 2015153"/>
              <a:gd name="connsiteX31" fmla="*/ 40577 w 2421827"/>
              <a:gd name="connsiteY31" fmla="*/ 1733452 h 2015153"/>
              <a:gd name="connsiteX32" fmla="*/ 2477 w 2421827"/>
              <a:gd name="connsiteY32" fmla="*/ 1152427 h 2015153"/>
              <a:gd name="connsiteX33" fmla="*/ 97727 w 2421827"/>
              <a:gd name="connsiteY33" fmla="*/ 1066702 h 2015153"/>
              <a:gd name="connsiteX34" fmla="*/ 135827 w 2421827"/>
              <a:gd name="connsiteY34" fmla="*/ 961927 h 2015153"/>
              <a:gd name="connsiteX35" fmla="*/ 164402 w 2421827"/>
              <a:gd name="connsiteY3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364427 w 2423338"/>
              <a:gd name="connsiteY7" fmla="*/ 371377 h 2015153"/>
              <a:gd name="connsiteX8" fmla="*/ 402527 w 2423338"/>
              <a:gd name="connsiteY8" fmla="*/ 285652 h 2015153"/>
              <a:gd name="connsiteX9" fmla="*/ 431102 w 2423338"/>
              <a:gd name="connsiteY9" fmla="*/ 276127 h 2015153"/>
              <a:gd name="connsiteX10" fmla="*/ 516827 w 2423338"/>
              <a:gd name="connsiteY10" fmla="*/ 209452 h 2015153"/>
              <a:gd name="connsiteX11" fmla="*/ 583502 w 2423338"/>
              <a:gd name="connsiteY11" fmla="*/ 180877 h 2015153"/>
              <a:gd name="connsiteX12" fmla="*/ 650177 w 2423338"/>
              <a:gd name="connsiteY12" fmla="*/ 142777 h 2015153"/>
              <a:gd name="connsiteX13" fmla="*/ 678752 w 2423338"/>
              <a:gd name="connsiteY13" fmla="*/ 133252 h 2015153"/>
              <a:gd name="connsiteX14" fmla="*/ 745427 w 2423338"/>
              <a:gd name="connsiteY14" fmla="*/ 95152 h 2015153"/>
              <a:gd name="connsiteX15" fmla="*/ 774002 w 2423338"/>
              <a:gd name="connsiteY15" fmla="*/ 85627 h 2015153"/>
              <a:gd name="connsiteX16" fmla="*/ 840677 w 2423338"/>
              <a:gd name="connsiteY16" fmla="*/ 66577 h 2015153"/>
              <a:gd name="connsiteX17" fmla="*/ 878777 w 2423338"/>
              <a:gd name="connsiteY17" fmla="*/ 47527 h 2015153"/>
              <a:gd name="connsiteX18" fmla="*/ 945452 w 2423338"/>
              <a:gd name="connsiteY18" fmla="*/ 28477 h 2015153"/>
              <a:gd name="connsiteX19" fmla="*/ 974027 w 2423338"/>
              <a:gd name="connsiteY19" fmla="*/ 18952 h 2015153"/>
              <a:gd name="connsiteX20" fmla="*/ 1126427 w 2423338"/>
              <a:gd name="connsiteY20" fmla="*/ 18952 h 2015153"/>
              <a:gd name="connsiteX21" fmla="*/ 1850327 w 2423338"/>
              <a:gd name="connsiteY21" fmla="*/ 142777 h 2015153"/>
              <a:gd name="connsiteX22" fmla="*/ 2364677 w 2423338"/>
              <a:gd name="connsiteY22" fmla="*/ 523777 h 2015153"/>
              <a:gd name="connsiteX23" fmla="*/ 2421827 w 2423338"/>
              <a:gd name="connsiteY23" fmla="*/ 838102 h 2015153"/>
              <a:gd name="connsiteX24" fmla="*/ 2155127 w 2423338"/>
              <a:gd name="connsiteY24" fmla="*/ 1200052 h 2015153"/>
              <a:gd name="connsiteX25" fmla="*/ 1697927 w 2423338"/>
              <a:gd name="connsiteY25" fmla="*/ 1381027 h 2015153"/>
              <a:gd name="connsiteX26" fmla="*/ 1412177 w 2423338"/>
              <a:gd name="connsiteY26" fmla="*/ 1381027 h 2015153"/>
              <a:gd name="connsiteX27" fmla="*/ 1240727 w 2423338"/>
              <a:gd name="connsiteY27" fmla="*/ 1438177 h 2015153"/>
              <a:gd name="connsiteX28" fmla="*/ 850202 w 2423338"/>
              <a:gd name="connsiteY28" fmla="*/ 1962052 h 2015153"/>
              <a:gd name="connsiteX29" fmla="*/ 507302 w 2423338"/>
              <a:gd name="connsiteY29" fmla="*/ 1971577 h 2015153"/>
              <a:gd name="connsiteX30" fmla="*/ 173927 w 2423338"/>
              <a:gd name="connsiteY30" fmla="*/ 1857277 h 2015153"/>
              <a:gd name="connsiteX31" fmla="*/ 40577 w 2423338"/>
              <a:gd name="connsiteY31" fmla="*/ 1733452 h 2015153"/>
              <a:gd name="connsiteX32" fmla="*/ 2477 w 2423338"/>
              <a:gd name="connsiteY32" fmla="*/ 1152427 h 2015153"/>
              <a:gd name="connsiteX33" fmla="*/ 97727 w 2423338"/>
              <a:gd name="connsiteY33" fmla="*/ 1066702 h 2015153"/>
              <a:gd name="connsiteX34" fmla="*/ 135827 w 2423338"/>
              <a:gd name="connsiteY34" fmla="*/ 961927 h 2015153"/>
              <a:gd name="connsiteX35" fmla="*/ 164402 w 2423338"/>
              <a:gd name="connsiteY3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583502 w 2423338"/>
              <a:gd name="connsiteY10" fmla="*/ 180877 h 2015153"/>
              <a:gd name="connsiteX11" fmla="*/ 650177 w 2423338"/>
              <a:gd name="connsiteY11" fmla="*/ 142777 h 2015153"/>
              <a:gd name="connsiteX12" fmla="*/ 678752 w 2423338"/>
              <a:gd name="connsiteY12" fmla="*/ 133252 h 2015153"/>
              <a:gd name="connsiteX13" fmla="*/ 745427 w 2423338"/>
              <a:gd name="connsiteY13" fmla="*/ 95152 h 2015153"/>
              <a:gd name="connsiteX14" fmla="*/ 774002 w 2423338"/>
              <a:gd name="connsiteY14" fmla="*/ 85627 h 2015153"/>
              <a:gd name="connsiteX15" fmla="*/ 840677 w 2423338"/>
              <a:gd name="connsiteY15" fmla="*/ 66577 h 2015153"/>
              <a:gd name="connsiteX16" fmla="*/ 878777 w 2423338"/>
              <a:gd name="connsiteY16" fmla="*/ 47527 h 2015153"/>
              <a:gd name="connsiteX17" fmla="*/ 945452 w 2423338"/>
              <a:gd name="connsiteY17" fmla="*/ 28477 h 2015153"/>
              <a:gd name="connsiteX18" fmla="*/ 974027 w 2423338"/>
              <a:gd name="connsiteY18" fmla="*/ 18952 h 2015153"/>
              <a:gd name="connsiteX19" fmla="*/ 1126427 w 2423338"/>
              <a:gd name="connsiteY19" fmla="*/ 18952 h 2015153"/>
              <a:gd name="connsiteX20" fmla="*/ 1850327 w 2423338"/>
              <a:gd name="connsiteY20" fmla="*/ 142777 h 2015153"/>
              <a:gd name="connsiteX21" fmla="*/ 2364677 w 2423338"/>
              <a:gd name="connsiteY21" fmla="*/ 523777 h 2015153"/>
              <a:gd name="connsiteX22" fmla="*/ 2421827 w 2423338"/>
              <a:gd name="connsiteY22" fmla="*/ 838102 h 2015153"/>
              <a:gd name="connsiteX23" fmla="*/ 2155127 w 2423338"/>
              <a:gd name="connsiteY23" fmla="*/ 1200052 h 2015153"/>
              <a:gd name="connsiteX24" fmla="*/ 1697927 w 2423338"/>
              <a:gd name="connsiteY24" fmla="*/ 1381027 h 2015153"/>
              <a:gd name="connsiteX25" fmla="*/ 1412177 w 2423338"/>
              <a:gd name="connsiteY25" fmla="*/ 1381027 h 2015153"/>
              <a:gd name="connsiteX26" fmla="*/ 1240727 w 2423338"/>
              <a:gd name="connsiteY26" fmla="*/ 1438177 h 2015153"/>
              <a:gd name="connsiteX27" fmla="*/ 850202 w 2423338"/>
              <a:gd name="connsiteY27" fmla="*/ 1962052 h 2015153"/>
              <a:gd name="connsiteX28" fmla="*/ 507302 w 2423338"/>
              <a:gd name="connsiteY28" fmla="*/ 1971577 h 2015153"/>
              <a:gd name="connsiteX29" fmla="*/ 173927 w 2423338"/>
              <a:gd name="connsiteY29" fmla="*/ 1857277 h 2015153"/>
              <a:gd name="connsiteX30" fmla="*/ 40577 w 2423338"/>
              <a:gd name="connsiteY30" fmla="*/ 1733452 h 2015153"/>
              <a:gd name="connsiteX31" fmla="*/ 2477 w 2423338"/>
              <a:gd name="connsiteY31" fmla="*/ 1152427 h 2015153"/>
              <a:gd name="connsiteX32" fmla="*/ 97727 w 2423338"/>
              <a:gd name="connsiteY32" fmla="*/ 1066702 h 2015153"/>
              <a:gd name="connsiteX33" fmla="*/ 135827 w 2423338"/>
              <a:gd name="connsiteY33" fmla="*/ 961927 h 2015153"/>
              <a:gd name="connsiteX34" fmla="*/ 164402 w 2423338"/>
              <a:gd name="connsiteY34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678752 w 2423338"/>
              <a:gd name="connsiteY11" fmla="*/ 133252 h 2015153"/>
              <a:gd name="connsiteX12" fmla="*/ 745427 w 2423338"/>
              <a:gd name="connsiteY12" fmla="*/ 95152 h 2015153"/>
              <a:gd name="connsiteX13" fmla="*/ 774002 w 2423338"/>
              <a:gd name="connsiteY13" fmla="*/ 85627 h 2015153"/>
              <a:gd name="connsiteX14" fmla="*/ 840677 w 2423338"/>
              <a:gd name="connsiteY14" fmla="*/ 66577 h 2015153"/>
              <a:gd name="connsiteX15" fmla="*/ 878777 w 2423338"/>
              <a:gd name="connsiteY15" fmla="*/ 47527 h 2015153"/>
              <a:gd name="connsiteX16" fmla="*/ 945452 w 2423338"/>
              <a:gd name="connsiteY16" fmla="*/ 28477 h 2015153"/>
              <a:gd name="connsiteX17" fmla="*/ 974027 w 2423338"/>
              <a:gd name="connsiteY17" fmla="*/ 18952 h 2015153"/>
              <a:gd name="connsiteX18" fmla="*/ 1126427 w 2423338"/>
              <a:gd name="connsiteY18" fmla="*/ 18952 h 2015153"/>
              <a:gd name="connsiteX19" fmla="*/ 1850327 w 2423338"/>
              <a:gd name="connsiteY19" fmla="*/ 142777 h 2015153"/>
              <a:gd name="connsiteX20" fmla="*/ 2364677 w 2423338"/>
              <a:gd name="connsiteY20" fmla="*/ 523777 h 2015153"/>
              <a:gd name="connsiteX21" fmla="*/ 2421827 w 2423338"/>
              <a:gd name="connsiteY21" fmla="*/ 838102 h 2015153"/>
              <a:gd name="connsiteX22" fmla="*/ 2155127 w 2423338"/>
              <a:gd name="connsiteY22" fmla="*/ 1200052 h 2015153"/>
              <a:gd name="connsiteX23" fmla="*/ 1697927 w 2423338"/>
              <a:gd name="connsiteY23" fmla="*/ 1381027 h 2015153"/>
              <a:gd name="connsiteX24" fmla="*/ 1412177 w 2423338"/>
              <a:gd name="connsiteY24" fmla="*/ 1381027 h 2015153"/>
              <a:gd name="connsiteX25" fmla="*/ 1240727 w 2423338"/>
              <a:gd name="connsiteY25" fmla="*/ 1438177 h 2015153"/>
              <a:gd name="connsiteX26" fmla="*/ 850202 w 2423338"/>
              <a:gd name="connsiteY26" fmla="*/ 1962052 h 2015153"/>
              <a:gd name="connsiteX27" fmla="*/ 507302 w 2423338"/>
              <a:gd name="connsiteY27" fmla="*/ 1971577 h 2015153"/>
              <a:gd name="connsiteX28" fmla="*/ 173927 w 2423338"/>
              <a:gd name="connsiteY28" fmla="*/ 1857277 h 2015153"/>
              <a:gd name="connsiteX29" fmla="*/ 40577 w 2423338"/>
              <a:gd name="connsiteY29" fmla="*/ 1733452 h 2015153"/>
              <a:gd name="connsiteX30" fmla="*/ 2477 w 2423338"/>
              <a:gd name="connsiteY30" fmla="*/ 1152427 h 2015153"/>
              <a:gd name="connsiteX31" fmla="*/ 97727 w 2423338"/>
              <a:gd name="connsiteY31" fmla="*/ 1066702 h 2015153"/>
              <a:gd name="connsiteX32" fmla="*/ 135827 w 2423338"/>
              <a:gd name="connsiteY32" fmla="*/ 961927 h 2015153"/>
              <a:gd name="connsiteX33" fmla="*/ 164402 w 2423338"/>
              <a:gd name="connsiteY33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678752 w 2423338"/>
              <a:gd name="connsiteY11" fmla="*/ 133252 h 2015153"/>
              <a:gd name="connsiteX12" fmla="*/ 745427 w 2423338"/>
              <a:gd name="connsiteY12" fmla="*/ 95152 h 2015153"/>
              <a:gd name="connsiteX13" fmla="*/ 840677 w 2423338"/>
              <a:gd name="connsiteY13" fmla="*/ 66577 h 2015153"/>
              <a:gd name="connsiteX14" fmla="*/ 878777 w 2423338"/>
              <a:gd name="connsiteY14" fmla="*/ 47527 h 2015153"/>
              <a:gd name="connsiteX15" fmla="*/ 945452 w 2423338"/>
              <a:gd name="connsiteY15" fmla="*/ 28477 h 2015153"/>
              <a:gd name="connsiteX16" fmla="*/ 974027 w 2423338"/>
              <a:gd name="connsiteY16" fmla="*/ 18952 h 2015153"/>
              <a:gd name="connsiteX17" fmla="*/ 1126427 w 2423338"/>
              <a:gd name="connsiteY17" fmla="*/ 18952 h 2015153"/>
              <a:gd name="connsiteX18" fmla="*/ 1850327 w 2423338"/>
              <a:gd name="connsiteY18" fmla="*/ 142777 h 2015153"/>
              <a:gd name="connsiteX19" fmla="*/ 2364677 w 2423338"/>
              <a:gd name="connsiteY19" fmla="*/ 523777 h 2015153"/>
              <a:gd name="connsiteX20" fmla="*/ 2421827 w 2423338"/>
              <a:gd name="connsiteY20" fmla="*/ 838102 h 2015153"/>
              <a:gd name="connsiteX21" fmla="*/ 2155127 w 2423338"/>
              <a:gd name="connsiteY21" fmla="*/ 1200052 h 2015153"/>
              <a:gd name="connsiteX22" fmla="*/ 1697927 w 2423338"/>
              <a:gd name="connsiteY22" fmla="*/ 1381027 h 2015153"/>
              <a:gd name="connsiteX23" fmla="*/ 1412177 w 2423338"/>
              <a:gd name="connsiteY23" fmla="*/ 1381027 h 2015153"/>
              <a:gd name="connsiteX24" fmla="*/ 1240727 w 2423338"/>
              <a:gd name="connsiteY24" fmla="*/ 1438177 h 2015153"/>
              <a:gd name="connsiteX25" fmla="*/ 850202 w 2423338"/>
              <a:gd name="connsiteY25" fmla="*/ 1962052 h 2015153"/>
              <a:gd name="connsiteX26" fmla="*/ 507302 w 2423338"/>
              <a:gd name="connsiteY26" fmla="*/ 1971577 h 2015153"/>
              <a:gd name="connsiteX27" fmla="*/ 173927 w 2423338"/>
              <a:gd name="connsiteY27" fmla="*/ 1857277 h 2015153"/>
              <a:gd name="connsiteX28" fmla="*/ 40577 w 2423338"/>
              <a:gd name="connsiteY28" fmla="*/ 1733452 h 2015153"/>
              <a:gd name="connsiteX29" fmla="*/ 2477 w 2423338"/>
              <a:gd name="connsiteY29" fmla="*/ 1152427 h 2015153"/>
              <a:gd name="connsiteX30" fmla="*/ 97727 w 2423338"/>
              <a:gd name="connsiteY30" fmla="*/ 1066702 h 2015153"/>
              <a:gd name="connsiteX31" fmla="*/ 135827 w 2423338"/>
              <a:gd name="connsiteY31" fmla="*/ 961927 h 2015153"/>
              <a:gd name="connsiteX32" fmla="*/ 164402 w 2423338"/>
              <a:gd name="connsiteY32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678752 w 2423338"/>
              <a:gd name="connsiteY11" fmla="*/ 133252 h 2015153"/>
              <a:gd name="connsiteX12" fmla="*/ 745427 w 2423338"/>
              <a:gd name="connsiteY12" fmla="*/ 95152 h 2015153"/>
              <a:gd name="connsiteX13" fmla="*/ 840677 w 2423338"/>
              <a:gd name="connsiteY13" fmla="*/ 66577 h 2015153"/>
              <a:gd name="connsiteX14" fmla="*/ 945452 w 2423338"/>
              <a:gd name="connsiteY14" fmla="*/ 28477 h 2015153"/>
              <a:gd name="connsiteX15" fmla="*/ 974027 w 2423338"/>
              <a:gd name="connsiteY15" fmla="*/ 18952 h 2015153"/>
              <a:gd name="connsiteX16" fmla="*/ 1126427 w 2423338"/>
              <a:gd name="connsiteY16" fmla="*/ 18952 h 2015153"/>
              <a:gd name="connsiteX17" fmla="*/ 1850327 w 2423338"/>
              <a:gd name="connsiteY17" fmla="*/ 142777 h 2015153"/>
              <a:gd name="connsiteX18" fmla="*/ 2364677 w 2423338"/>
              <a:gd name="connsiteY18" fmla="*/ 523777 h 2015153"/>
              <a:gd name="connsiteX19" fmla="*/ 2421827 w 2423338"/>
              <a:gd name="connsiteY19" fmla="*/ 838102 h 2015153"/>
              <a:gd name="connsiteX20" fmla="*/ 2155127 w 2423338"/>
              <a:gd name="connsiteY20" fmla="*/ 1200052 h 2015153"/>
              <a:gd name="connsiteX21" fmla="*/ 1697927 w 2423338"/>
              <a:gd name="connsiteY21" fmla="*/ 1381027 h 2015153"/>
              <a:gd name="connsiteX22" fmla="*/ 1412177 w 2423338"/>
              <a:gd name="connsiteY22" fmla="*/ 1381027 h 2015153"/>
              <a:gd name="connsiteX23" fmla="*/ 1240727 w 2423338"/>
              <a:gd name="connsiteY23" fmla="*/ 1438177 h 2015153"/>
              <a:gd name="connsiteX24" fmla="*/ 850202 w 2423338"/>
              <a:gd name="connsiteY24" fmla="*/ 1962052 h 2015153"/>
              <a:gd name="connsiteX25" fmla="*/ 507302 w 2423338"/>
              <a:gd name="connsiteY25" fmla="*/ 1971577 h 2015153"/>
              <a:gd name="connsiteX26" fmla="*/ 173927 w 2423338"/>
              <a:gd name="connsiteY26" fmla="*/ 1857277 h 2015153"/>
              <a:gd name="connsiteX27" fmla="*/ 40577 w 2423338"/>
              <a:gd name="connsiteY27" fmla="*/ 1733452 h 2015153"/>
              <a:gd name="connsiteX28" fmla="*/ 2477 w 2423338"/>
              <a:gd name="connsiteY28" fmla="*/ 1152427 h 2015153"/>
              <a:gd name="connsiteX29" fmla="*/ 97727 w 2423338"/>
              <a:gd name="connsiteY29" fmla="*/ 1066702 h 2015153"/>
              <a:gd name="connsiteX30" fmla="*/ 135827 w 2423338"/>
              <a:gd name="connsiteY30" fmla="*/ 961927 h 2015153"/>
              <a:gd name="connsiteX31" fmla="*/ 164402 w 2423338"/>
              <a:gd name="connsiteY31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745427 w 2423338"/>
              <a:gd name="connsiteY11" fmla="*/ 95152 h 2015153"/>
              <a:gd name="connsiteX12" fmla="*/ 840677 w 2423338"/>
              <a:gd name="connsiteY12" fmla="*/ 66577 h 2015153"/>
              <a:gd name="connsiteX13" fmla="*/ 945452 w 2423338"/>
              <a:gd name="connsiteY13" fmla="*/ 28477 h 2015153"/>
              <a:gd name="connsiteX14" fmla="*/ 974027 w 2423338"/>
              <a:gd name="connsiteY14" fmla="*/ 18952 h 2015153"/>
              <a:gd name="connsiteX15" fmla="*/ 1126427 w 2423338"/>
              <a:gd name="connsiteY15" fmla="*/ 18952 h 2015153"/>
              <a:gd name="connsiteX16" fmla="*/ 1850327 w 2423338"/>
              <a:gd name="connsiteY16" fmla="*/ 142777 h 2015153"/>
              <a:gd name="connsiteX17" fmla="*/ 2364677 w 2423338"/>
              <a:gd name="connsiteY17" fmla="*/ 523777 h 2015153"/>
              <a:gd name="connsiteX18" fmla="*/ 2421827 w 2423338"/>
              <a:gd name="connsiteY18" fmla="*/ 838102 h 2015153"/>
              <a:gd name="connsiteX19" fmla="*/ 2155127 w 2423338"/>
              <a:gd name="connsiteY19" fmla="*/ 1200052 h 2015153"/>
              <a:gd name="connsiteX20" fmla="*/ 1697927 w 2423338"/>
              <a:gd name="connsiteY20" fmla="*/ 1381027 h 2015153"/>
              <a:gd name="connsiteX21" fmla="*/ 1412177 w 2423338"/>
              <a:gd name="connsiteY21" fmla="*/ 1381027 h 2015153"/>
              <a:gd name="connsiteX22" fmla="*/ 1240727 w 2423338"/>
              <a:gd name="connsiteY22" fmla="*/ 1438177 h 2015153"/>
              <a:gd name="connsiteX23" fmla="*/ 850202 w 2423338"/>
              <a:gd name="connsiteY23" fmla="*/ 1962052 h 2015153"/>
              <a:gd name="connsiteX24" fmla="*/ 507302 w 2423338"/>
              <a:gd name="connsiteY24" fmla="*/ 1971577 h 2015153"/>
              <a:gd name="connsiteX25" fmla="*/ 173927 w 2423338"/>
              <a:gd name="connsiteY25" fmla="*/ 1857277 h 2015153"/>
              <a:gd name="connsiteX26" fmla="*/ 40577 w 2423338"/>
              <a:gd name="connsiteY26" fmla="*/ 1733452 h 2015153"/>
              <a:gd name="connsiteX27" fmla="*/ 2477 w 2423338"/>
              <a:gd name="connsiteY27" fmla="*/ 1152427 h 2015153"/>
              <a:gd name="connsiteX28" fmla="*/ 97727 w 2423338"/>
              <a:gd name="connsiteY28" fmla="*/ 1066702 h 2015153"/>
              <a:gd name="connsiteX29" fmla="*/ 135827 w 2423338"/>
              <a:gd name="connsiteY29" fmla="*/ 961927 h 2015153"/>
              <a:gd name="connsiteX30" fmla="*/ 164402 w 2423338"/>
              <a:gd name="connsiteY30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840677 w 2423338"/>
              <a:gd name="connsiteY11" fmla="*/ 66577 h 2015153"/>
              <a:gd name="connsiteX12" fmla="*/ 945452 w 2423338"/>
              <a:gd name="connsiteY12" fmla="*/ 28477 h 2015153"/>
              <a:gd name="connsiteX13" fmla="*/ 974027 w 2423338"/>
              <a:gd name="connsiteY13" fmla="*/ 18952 h 2015153"/>
              <a:gd name="connsiteX14" fmla="*/ 1126427 w 2423338"/>
              <a:gd name="connsiteY14" fmla="*/ 18952 h 2015153"/>
              <a:gd name="connsiteX15" fmla="*/ 1850327 w 2423338"/>
              <a:gd name="connsiteY15" fmla="*/ 142777 h 2015153"/>
              <a:gd name="connsiteX16" fmla="*/ 2364677 w 2423338"/>
              <a:gd name="connsiteY16" fmla="*/ 523777 h 2015153"/>
              <a:gd name="connsiteX17" fmla="*/ 2421827 w 2423338"/>
              <a:gd name="connsiteY17" fmla="*/ 838102 h 2015153"/>
              <a:gd name="connsiteX18" fmla="*/ 2155127 w 2423338"/>
              <a:gd name="connsiteY18" fmla="*/ 1200052 h 2015153"/>
              <a:gd name="connsiteX19" fmla="*/ 1697927 w 2423338"/>
              <a:gd name="connsiteY19" fmla="*/ 1381027 h 2015153"/>
              <a:gd name="connsiteX20" fmla="*/ 1412177 w 2423338"/>
              <a:gd name="connsiteY20" fmla="*/ 1381027 h 2015153"/>
              <a:gd name="connsiteX21" fmla="*/ 1240727 w 2423338"/>
              <a:gd name="connsiteY21" fmla="*/ 1438177 h 2015153"/>
              <a:gd name="connsiteX22" fmla="*/ 850202 w 2423338"/>
              <a:gd name="connsiteY22" fmla="*/ 1962052 h 2015153"/>
              <a:gd name="connsiteX23" fmla="*/ 507302 w 2423338"/>
              <a:gd name="connsiteY23" fmla="*/ 1971577 h 2015153"/>
              <a:gd name="connsiteX24" fmla="*/ 173927 w 2423338"/>
              <a:gd name="connsiteY24" fmla="*/ 1857277 h 2015153"/>
              <a:gd name="connsiteX25" fmla="*/ 40577 w 2423338"/>
              <a:gd name="connsiteY25" fmla="*/ 1733452 h 2015153"/>
              <a:gd name="connsiteX26" fmla="*/ 2477 w 2423338"/>
              <a:gd name="connsiteY26" fmla="*/ 1152427 h 2015153"/>
              <a:gd name="connsiteX27" fmla="*/ 97727 w 2423338"/>
              <a:gd name="connsiteY27" fmla="*/ 1066702 h 2015153"/>
              <a:gd name="connsiteX28" fmla="*/ 135827 w 2423338"/>
              <a:gd name="connsiteY28" fmla="*/ 961927 h 2015153"/>
              <a:gd name="connsiteX29" fmla="*/ 164402 w 2423338"/>
              <a:gd name="connsiteY29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516827 w 2423338"/>
              <a:gd name="connsiteY8" fmla="*/ 209452 h 2015153"/>
              <a:gd name="connsiteX9" fmla="*/ 650177 w 2423338"/>
              <a:gd name="connsiteY9" fmla="*/ 142777 h 2015153"/>
              <a:gd name="connsiteX10" fmla="*/ 840677 w 2423338"/>
              <a:gd name="connsiteY10" fmla="*/ 66577 h 2015153"/>
              <a:gd name="connsiteX11" fmla="*/ 945452 w 2423338"/>
              <a:gd name="connsiteY11" fmla="*/ 28477 h 2015153"/>
              <a:gd name="connsiteX12" fmla="*/ 974027 w 2423338"/>
              <a:gd name="connsiteY12" fmla="*/ 18952 h 2015153"/>
              <a:gd name="connsiteX13" fmla="*/ 1126427 w 2423338"/>
              <a:gd name="connsiteY13" fmla="*/ 18952 h 2015153"/>
              <a:gd name="connsiteX14" fmla="*/ 1850327 w 2423338"/>
              <a:gd name="connsiteY14" fmla="*/ 142777 h 2015153"/>
              <a:gd name="connsiteX15" fmla="*/ 2364677 w 2423338"/>
              <a:gd name="connsiteY15" fmla="*/ 523777 h 2015153"/>
              <a:gd name="connsiteX16" fmla="*/ 2421827 w 2423338"/>
              <a:gd name="connsiteY16" fmla="*/ 838102 h 2015153"/>
              <a:gd name="connsiteX17" fmla="*/ 2155127 w 2423338"/>
              <a:gd name="connsiteY17" fmla="*/ 1200052 h 2015153"/>
              <a:gd name="connsiteX18" fmla="*/ 1697927 w 2423338"/>
              <a:gd name="connsiteY18" fmla="*/ 1381027 h 2015153"/>
              <a:gd name="connsiteX19" fmla="*/ 1412177 w 2423338"/>
              <a:gd name="connsiteY19" fmla="*/ 1381027 h 2015153"/>
              <a:gd name="connsiteX20" fmla="*/ 1240727 w 2423338"/>
              <a:gd name="connsiteY20" fmla="*/ 1438177 h 2015153"/>
              <a:gd name="connsiteX21" fmla="*/ 850202 w 2423338"/>
              <a:gd name="connsiteY21" fmla="*/ 1962052 h 2015153"/>
              <a:gd name="connsiteX22" fmla="*/ 507302 w 2423338"/>
              <a:gd name="connsiteY22" fmla="*/ 1971577 h 2015153"/>
              <a:gd name="connsiteX23" fmla="*/ 173927 w 2423338"/>
              <a:gd name="connsiteY23" fmla="*/ 1857277 h 2015153"/>
              <a:gd name="connsiteX24" fmla="*/ 40577 w 2423338"/>
              <a:gd name="connsiteY24" fmla="*/ 1733452 h 2015153"/>
              <a:gd name="connsiteX25" fmla="*/ 2477 w 2423338"/>
              <a:gd name="connsiteY25" fmla="*/ 1152427 h 2015153"/>
              <a:gd name="connsiteX26" fmla="*/ 97727 w 2423338"/>
              <a:gd name="connsiteY26" fmla="*/ 1066702 h 2015153"/>
              <a:gd name="connsiteX27" fmla="*/ 135827 w 2423338"/>
              <a:gd name="connsiteY27" fmla="*/ 961927 h 2015153"/>
              <a:gd name="connsiteX28" fmla="*/ 164402 w 2423338"/>
              <a:gd name="connsiteY28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402527 w 2423338"/>
              <a:gd name="connsiteY6" fmla="*/ 285652 h 2015153"/>
              <a:gd name="connsiteX7" fmla="*/ 516827 w 2423338"/>
              <a:gd name="connsiteY7" fmla="*/ 209452 h 2015153"/>
              <a:gd name="connsiteX8" fmla="*/ 650177 w 2423338"/>
              <a:gd name="connsiteY8" fmla="*/ 142777 h 2015153"/>
              <a:gd name="connsiteX9" fmla="*/ 840677 w 2423338"/>
              <a:gd name="connsiteY9" fmla="*/ 66577 h 2015153"/>
              <a:gd name="connsiteX10" fmla="*/ 945452 w 2423338"/>
              <a:gd name="connsiteY10" fmla="*/ 28477 h 2015153"/>
              <a:gd name="connsiteX11" fmla="*/ 974027 w 2423338"/>
              <a:gd name="connsiteY11" fmla="*/ 18952 h 2015153"/>
              <a:gd name="connsiteX12" fmla="*/ 1126427 w 2423338"/>
              <a:gd name="connsiteY12" fmla="*/ 18952 h 2015153"/>
              <a:gd name="connsiteX13" fmla="*/ 1850327 w 2423338"/>
              <a:gd name="connsiteY13" fmla="*/ 142777 h 2015153"/>
              <a:gd name="connsiteX14" fmla="*/ 2364677 w 2423338"/>
              <a:gd name="connsiteY14" fmla="*/ 523777 h 2015153"/>
              <a:gd name="connsiteX15" fmla="*/ 2421827 w 2423338"/>
              <a:gd name="connsiteY15" fmla="*/ 838102 h 2015153"/>
              <a:gd name="connsiteX16" fmla="*/ 2155127 w 2423338"/>
              <a:gd name="connsiteY16" fmla="*/ 1200052 h 2015153"/>
              <a:gd name="connsiteX17" fmla="*/ 1697927 w 2423338"/>
              <a:gd name="connsiteY17" fmla="*/ 1381027 h 2015153"/>
              <a:gd name="connsiteX18" fmla="*/ 1412177 w 2423338"/>
              <a:gd name="connsiteY18" fmla="*/ 1381027 h 2015153"/>
              <a:gd name="connsiteX19" fmla="*/ 1240727 w 2423338"/>
              <a:gd name="connsiteY19" fmla="*/ 1438177 h 2015153"/>
              <a:gd name="connsiteX20" fmla="*/ 850202 w 2423338"/>
              <a:gd name="connsiteY20" fmla="*/ 1962052 h 2015153"/>
              <a:gd name="connsiteX21" fmla="*/ 507302 w 2423338"/>
              <a:gd name="connsiteY21" fmla="*/ 1971577 h 2015153"/>
              <a:gd name="connsiteX22" fmla="*/ 173927 w 2423338"/>
              <a:gd name="connsiteY22" fmla="*/ 1857277 h 2015153"/>
              <a:gd name="connsiteX23" fmla="*/ 40577 w 2423338"/>
              <a:gd name="connsiteY23" fmla="*/ 1733452 h 2015153"/>
              <a:gd name="connsiteX24" fmla="*/ 2477 w 2423338"/>
              <a:gd name="connsiteY24" fmla="*/ 1152427 h 2015153"/>
              <a:gd name="connsiteX25" fmla="*/ 97727 w 2423338"/>
              <a:gd name="connsiteY25" fmla="*/ 1066702 h 2015153"/>
              <a:gd name="connsiteX26" fmla="*/ 135827 w 2423338"/>
              <a:gd name="connsiteY26" fmla="*/ 961927 h 2015153"/>
              <a:gd name="connsiteX27" fmla="*/ 164402 w 2423338"/>
              <a:gd name="connsiteY27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516827 w 2423338"/>
              <a:gd name="connsiteY6" fmla="*/ 209452 h 2015153"/>
              <a:gd name="connsiteX7" fmla="*/ 650177 w 2423338"/>
              <a:gd name="connsiteY7" fmla="*/ 142777 h 2015153"/>
              <a:gd name="connsiteX8" fmla="*/ 840677 w 2423338"/>
              <a:gd name="connsiteY8" fmla="*/ 66577 h 2015153"/>
              <a:gd name="connsiteX9" fmla="*/ 945452 w 2423338"/>
              <a:gd name="connsiteY9" fmla="*/ 28477 h 2015153"/>
              <a:gd name="connsiteX10" fmla="*/ 974027 w 2423338"/>
              <a:gd name="connsiteY10" fmla="*/ 18952 h 2015153"/>
              <a:gd name="connsiteX11" fmla="*/ 1126427 w 2423338"/>
              <a:gd name="connsiteY11" fmla="*/ 18952 h 2015153"/>
              <a:gd name="connsiteX12" fmla="*/ 1850327 w 2423338"/>
              <a:gd name="connsiteY12" fmla="*/ 142777 h 2015153"/>
              <a:gd name="connsiteX13" fmla="*/ 2364677 w 2423338"/>
              <a:gd name="connsiteY13" fmla="*/ 523777 h 2015153"/>
              <a:gd name="connsiteX14" fmla="*/ 2421827 w 2423338"/>
              <a:gd name="connsiteY14" fmla="*/ 838102 h 2015153"/>
              <a:gd name="connsiteX15" fmla="*/ 2155127 w 2423338"/>
              <a:gd name="connsiteY15" fmla="*/ 1200052 h 2015153"/>
              <a:gd name="connsiteX16" fmla="*/ 1697927 w 2423338"/>
              <a:gd name="connsiteY16" fmla="*/ 1381027 h 2015153"/>
              <a:gd name="connsiteX17" fmla="*/ 1412177 w 2423338"/>
              <a:gd name="connsiteY17" fmla="*/ 1381027 h 2015153"/>
              <a:gd name="connsiteX18" fmla="*/ 1240727 w 2423338"/>
              <a:gd name="connsiteY18" fmla="*/ 1438177 h 2015153"/>
              <a:gd name="connsiteX19" fmla="*/ 850202 w 2423338"/>
              <a:gd name="connsiteY19" fmla="*/ 1962052 h 2015153"/>
              <a:gd name="connsiteX20" fmla="*/ 507302 w 2423338"/>
              <a:gd name="connsiteY20" fmla="*/ 1971577 h 2015153"/>
              <a:gd name="connsiteX21" fmla="*/ 173927 w 2423338"/>
              <a:gd name="connsiteY21" fmla="*/ 1857277 h 2015153"/>
              <a:gd name="connsiteX22" fmla="*/ 40577 w 2423338"/>
              <a:gd name="connsiteY22" fmla="*/ 1733452 h 2015153"/>
              <a:gd name="connsiteX23" fmla="*/ 2477 w 2423338"/>
              <a:gd name="connsiteY23" fmla="*/ 1152427 h 2015153"/>
              <a:gd name="connsiteX24" fmla="*/ 97727 w 2423338"/>
              <a:gd name="connsiteY24" fmla="*/ 1066702 h 2015153"/>
              <a:gd name="connsiteX25" fmla="*/ 135827 w 2423338"/>
              <a:gd name="connsiteY25" fmla="*/ 961927 h 2015153"/>
              <a:gd name="connsiteX26" fmla="*/ 164402 w 2423338"/>
              <a:gd name="connsiteY26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516827 w 2423338"/>
              <a:gd name="connsiteY6" fmla="*/ 304702 h 2015153"/>
              <a:gd name="connsiteX7" fmla="*/ 650177 w 2423338"/>
              <a:gd name="connsiteY7" fmla="*/ 142777 h 2015153"/>
              <a:gd name="connsiteX8" fmla="*/ 840677 w 2423338"/>
              <a:gd name="connsiteY8" fmla="*/ 66577 h 2015153"/>
              <a:gd name="connsiteX9" fmla="*/ 945452 w 2423338"/>
              <a:gd name="connsiteY9" fmla="*/ 28477 h 2015153"/>
              <a:gd name="connsiteX10" fmla="*/ 974027 w 2423338"/>
              <a:gd name="connsiteY10" fmla="*/ 18952 h 2015153"/>
              <a:gd name="connsiteX11" fmla="*/ 1126427 w 2423338"/>
              <a:gd name="connsiteY11" fmla="*/ 18952 h 2015153"/>
              <a:gd name="connsiteX12" fmla="*/ 1850327 w 2423338"/>
              <a:gd name="connsiteY12" fmla="*/ 142777 h 2015153"/>
              <a:gd name="connsiteX13" fmla="*/ 2364677 w 2423338"/>
              <a:gd name="connsiteY13" fmla="*/ 523777 h 2015153"/>
              <a:gd name="connsiteX14" fmla="*/ 2421827 w 2423338"/>
              <a:gd name="connsiteY14" fmla="*/ 838102 h 2015153"/>
              <a:gd name="connsiteX15" fmla="*/ 2155127 w 2423338"/>
              <a:gd name="connsiteY15" fmla="*/ 1200052 h 2015153"/>
              <a:gd name="connsiteX16" fmla="*/ 1697927 w 2423338"/>
              <a:gd name="connsiteY16" fmla="*/ 1381027 h 2015153"/>
              <a:gd name="connsiteX17" fmla="*/ 1412177 w 2423338"/>
              <a:gd name="connsiteY17" fmla="*/ 1381027 h 2015153"/>
              <a:gd name="connsiteX18" fmla="*/ 1240727 w 2423338"/>
              <a:gd name="connsiteY18" fmla="*/ 1438177 h 2015153"/>
              <a:gd name="connsiteX19" fmla="*/ 850202 w 2423338"/>
              <a:gd name="connsiteY19" fmla="*/ 1962052 h 2015153"/>
              <a:gd name="connsiteX20" fmla="*/ 507302 w 2423338"/>
              <a:gd name="connsiteY20" fmla="*/ 1971577 h 2015153"/>
              <a:gd name="connsiteX21" fmla="*/ 173927 w 2423338"/>
              <a:gd name="connsiteY21" fmla="*/ 1857277 h 2015153"/>
              <a:gd name="connsiteX22" fmla="*/ 40577 w 2423338"/>
              <a:gd name="connsiteY22" fmla="*/ 1733452 h 2015153"/>
              <a:gd name="connsiteX23" fmla="*/ 2477 w 2423338"/>
              <a:gd name="connsiteY23" fmla="*/ 1152427 h 2015153"/>
              <a:gd name="connsiteX24" fmla="*/ 97727 w 2423338"/>
              <a:gd name="connsiteY24" fmla="*/ 1066702 h 2015153"/>
              <a:gd name="connsiteX25" fmla="*/ 135827 w 2423338"/>
              <a:gd name="connsiteY25" fmla="*/ 961927 h 2015153"/>
              <a:gd name="connsiteX26" fmla="*/ 164402 w 2423338"/>
              <a:gd name="connsiteY26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05146 h 2005997"/>
              <a:gd name="connsiteX1" fmla="*/ 164402 w 2423338"/>
              <a:gd name="connsiteY1" fmla="*/ 905146 h 2005997"/>
              <a:gd name="connsiteX2" fmla="*/ 154877 w 2423338"/>
              <a:gd name="connsiteY2" fmla="*/ 524146 h 2005997"/>
              <a:gd name="connsiteX3" fmla="*/ 259652 w 2423338"/>
              <a:gd name="connsiteY3" fmla="*/ 428896 h 2005997"/>
              <a:gd name="connsiteX4" fmla="*/ 259652 w 2423338"/>
              <a:gd name="connsiteY4" fmla="*/ 419371 h 2005997"/>
              <a:gd name="connsiteX5" fmla="*/ 516827 w 2423338"/>
              <a:gd name="connsiteY5" fmla="*/ 295546 h 2005997"/>
              <a:gd name="connsiteX6" fmla="*/ 650177 w 2423338"/>
              <a:gd name="connsiteY6" fmla="*/ 133621 h 2005997"/>
              <a:gd name="connsiteX7" fmla="*/ 840677 w 2423338"/>
              <a:gd name="connsiteY7" fmla="*/ 57421 h 2005997"/>
              <a:gd name="connsiteX8" fmla="*/ 945452 w 2423338"/>
              <a:gd name="connsiteY8" fmla="*/ 19321 h 2005997"/>
              <a:gd name="connsiteX9" fmla="*/ 974027 w 2423338"/>
              <a:gd name="connsiteY9" fmla="*/ 9796 h 2005997"/>
              <a:gd name="connsiteX10" fmla="*/ 1126427 w 2423338"/>
              <a:gd name="connsiteY10" fmla="*/ 9796 h 2005997"/>
              <a:gd name="connsiteX11" fmla="*/ 1850327 w 2423338"/>
              <a:gd name="connsiteY11" fmla="*/ 133621 h 2005997"/>
              <a:gd name="connsiteX12" fmla="*/ 2364677 w 2423338"/>
              <a:gd name="connsiteY12" fmla="*/ 514621 h 2005997"/>
              <a:gd name="connsiteX13" fmla="*/ 2421827 w 2423338"/>
              <a:gd name="connsiteY13" fmla="*/ 828946 h 2005997"/>
              <a:gd name="connsiteX14" fmla="*/ 2155127 w 2423338"/>
              <a:gd name="connsiteY14" fmla="*/ 1190896 h 2005997"/>
              <a:gd name="connsiteX15" fmla="*/ 1697927 w 2423338"/>
              <a:gd name="connsiteY15" fmla="*/ 1371871 h 2005997"/>
              <a:gd name="connsiteX16" fmla="*/ 1412177 w 2423338"/>
              <a:gd name="connsiteY16" fmla="*/ 1371871 h 2005997"/>
              <a:gd name="connsiteX17" fmla="*/ 1240727 w 2423338"/>
              <a:gd name="connsiteY17" fmla="*/ 1429021 h 2005997"/>
              <a:gd name="connsiteX18" fmla="*/ 850202 w 2423338"/>
              <a:gd name="connsiteY18" fmla="*/ 1952896 h 2005997"/>
              <a:gd name="connsiteX19" fmla="*/ 507302 w 2423338"/>
              <a:gd name="connsiteY19" fmla="*/ 1962421 h 2005997"/>
              <a:gd name="connsiteX20" fmla="*/ 173927 w 2423338"/>
              <a:gd name="connsiteY20" fmla="*/ 1848121 h 2005997"/>
              <a:gd name="connsiteX21" fmla="*/ 40577 w 2423338"/>
              <a:gd name="connsiteY21" fmla="*/ 1724296 h 2005997"/>
              <a:gd name="connsiteX22" fmla="*/ 2477 w 2423338"/>
              <a:gd name="connsiteY22" fmla="*/ 1143271 h 2005997"/>
              <a:gd name="connsiteX23" fmla="*/ 97727 w 2423338"/>
              <a:gd name="connsiteY23" fmla="*/ 1057546 h 2005997"/>
              <a:gd name="connsiteX24" fmla="*/ 135827 w 2423338"/>
              <a:gd name="connsiteY24" fmla="*/ 952771 h 2005997"/>
              <a:gd name="connsiteX25" fmla="*/ 164402 w 2423338"/>
              <a:gd name="connsiteY25" fmla="*/ 905146 h 2005997"/>
              <a:gd name="connsiteX0" fmla="*/ 164402 w 2423338"/>
              <a:gd name="connsiteY0" fmla="*/ 903194 h 2004045"/>
              <a:gd name="connsiteX1" fmla="*/ 164402 w 2423338"/>
              <a:gd name="connsiteY1" fmla="*/ 903194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135827 w 2423338"/>
              <a:gd name="connsiteY23" fmla="*/ 950819 h 2004045"/>
              <a:gd name="connsiteX24" fmla="*/ 164402 w 2423338"/>
              <a:gd name="connsiteY24" fmla="*/ 903194 h 2004045"/>
              <a:gd name="connsiteX0" fmla="*/ 88202 w 2423338"/>
              <a:gd name="connsiteY0" fmla="*/ 626969 h 2004045"/>
              <a:gd name="connsiteX1" fmla="*/ 164402 w 2423338"/>
              <a:gd name="connsiteY1" fmla="*/ 903194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135827 w 2423338"/>
              <a:gd name="connsiteY23" fmla="*/ 950819 h 2004045"/>
              <a:gd name="connsiteX24" fmla="*/ 88202 w 2423338"/>
              <a:gd name="connsiteY24" fmla="*/ 626969 h 2004045"/>
              <a:gd name="connsiteX0" fmla="*/ 88202 w 2423338"/>
              <a:gd name="connsiteY0" fmla="*/ 626969 h 2004045"/>
              <a:gd name="connsiteX1" fmla="*/ 164402 w 2423338"/>
              <a:gd name="connsiteY1" fmla="*/ 903194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59627 w 2423338"/>
              <a:gd name="connsiteY23" fmla="*/ 788894 h 2004045"/>
              <a:gd name="connsiteX24" fmla="*/ 88202 w 2423338"/>
              <a:gd name="connsiteY24" fmla="*/ 626969 h 2004045"/>
              <a:gd name="connsiteX0" fmla="*/ 88202 w 2423338"/>
              <a:gd name="connsiteY0" fmla="*/ 626969 h 2004045"/>
              <a:gd name="connsiteX1" fmla="*/ 107252 w 2423338"/>
              <a:gd name="connsiteY1" fmla="*/ 588869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59627 w 2423338"/>
              <a:gd name="connsiteY23" fmla="*/ 788894 h 2004045"/>
              <a:gd name="connsiteX24" fmla="*/ 88202 w 2423338"/>
              <a:gd name="connsiteY24" fmla="*/ 626969 h 2004045"/>
              <a:gd name="connsiteX0" fmla="*/ 85873 w 2421009"/>
              <a:gd name="connsiteY0" fmla="*/ 626969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24" fmla="*/ 85873 w 2421009"/>
              <a:gd name="connsiteY24" fmla="*/ 626969 h 2004045"/>
              <a:gd name="connsiteX0" fmla="*/ 85873 w 2421009"/>
              <a:gd name="connsiteY0" fmla="*/ 626969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24" fmla="*/ 85873 w 2421009"/>
              <a:gd name="connsiteY24" fmla="*/ 626969 h 2004045"/>
              <a:gd name="connsiteX0" fmla="*/ 85873 w 2421009"/>
              <a:gd name="connsiteY0" fmla="*/ 626969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24" fmla="*/ 85873 w 2421009"/>
              <a:gd name="connsiteY24" fmla="*/ 626969 h 2004045"/>
              <a:gd name="connsiteX0" fmla="*/ 57298 w 2421009"/>
              <a:gd name="connsiteY0" fmla="*/ 788894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0" fmla="*/ 57298 w 2439462"/>
              <a:gd name="connsiteY0" fmla="*/ 788894 h 2004045"/>
              <a:gd name="connsiteX1" fmla="*/ 104923 w 2439462"/>
              <a:gd name="connsiteY1" fmla="*/ 588869 h 2004045"/>
              <a:gd name="connsiteX2" fmla="*/ 152548 w 2439462"/>
              <a:gd name="connsiteY2" fmla="*/ 522194 h 2004045"/>
              <a:gd name="connsiteX3" fmla="*/ 257323 w 2439462"/>
              <a:gd name="connsiteY3" fmla="*/ 426944 h 2004045"/>
              <a:gd name="connsiteX4" fmla="*/ 257323 w 2439462"/>
              <a:gd name="connsiteY4" fmla="*/ 417419 h 2004045"/>
              <a:gd name="connsiteX5" fmla="*/ 514498 w 2439462"/>
              <a:gd name="connsiteY5" fmla="*/ 293594 h 2004045"/>
              <a:gd name="connsiteX6" fmla="*/ 647848 w 2439462"/>
              <a:gd name="connsiteY6" fmla="*/ 131669 h 2004045"/>
              <a:gd name="connsiteX7" fmla="*/ 838348 w 2439462"/>
              <a:gd name="connsiteY7" fmla="*/ 55469 h 2004045"/>
              <a:gd name="connsiteX8" fmla="*/ 943123 w 2439462"/>
              <a:gd name="connsiteY8" fmla="*/ 17369 h 2004045"/>
              <a:gd name="connsiteX9" fmla="*/ 1124098 w 2439462"/>
              <a:gd name="connsiteY9" fmla="*/ 7844 h 2004045"/>
              <a:gd name="connsiteX10" fmla="*/ 1847998 w 2439462"/>
              <a:gd name="connsiteY10" fmla="*/ 131669 h 2004045"/>
              <a:gd name="connsiteX11" fmla="*/ 2362348 w 2439462"/>
              <a:gd name="connsiteY11" fmla="*/ 512669 h 2004045"/>
              <a:gd name="connsiteX12" fmla="*/ 2419498 w 2439462"/>
              <a:gd name="connsiteY12" fmla="*/ 826994 h 2004045"/>
              <a:gd name="connsiteX13" fmla="*/ 1991073 w 2439462"/>
              <a:gd name="connsiteY13" fmla="*/ 1058745 h 2004045"/>
              <a:gd name="connsiteX14" fmla="*/ 1695598 w 2439462"/>
              <a:gd name="connsiteY14" fmla="*/ 1369919 h 2004045"/>
              <a:gd name="connsiteX15" fmla="*/ 1409848 w 2439462"/>
              <a:gd name="connsiteY15" fmla="*/ 1369919 h 2004045"/>
              <a:gd name="connsiteX16" fmla="*/ 1238398 w 2439462"/>
              <a:gd name="connsiteY16" fmla="*/ 1427069 h 2004045"/>
              <a:gd name="connsiteX17" fmla="*/ 847873 w 2439462"/>
              <a:gd name="connsiteY17" fmla="*/ 1950944 h 2004045"/>
              <a:gd name="connsiteX18" fmla="*/ 504973 w 2439462"/>
              <a:gd name="connsiteY18" fmla="*/ 1960469 h 2004045"/>
              <a:gd name="connsiteX19" fmla="*/ 171598 w 2439462"/>
              <a:gd name="connsiteY19" fmla="*/ 1846169 h 2004045"/>
              <a:gd name="connsiteX20" fmla="*/ 38248 w 2439462"/>
              <a:gd name="connsiteY20" fmla="*/ 1722344 h 2004045"/>
              <a:gd name="connsiteX21" fmla="*/ 148 w 2439462"/>
              <a:gd name="connsiteY21" fmla="*/ 1141319 h 2004045"/>
              <a:gd name="connsiteX22" fmla="*/ 47773 w 2439462"/>
              <a:gd name="connsiteY22" fmla="*/ 1027019 h 2004045"/>
              <a:gd name="connsiteX23" fmla="*/ 57298 w 2439462"/>
              <a:gd name="connsiteY23" fmla="*/ 788894 h 2004045"/>
              <a:gd name="connsiteX0" fmla="*/ 57298 w 2362348"/>
              <a:gd name="connsiteY0" fmla="*/ 788894 h 2004045"/>
              <a:gd name="connsiteX1" fmla="*/ 104923 w 2362348"/>
              <a:gd name="connsiteY1" fmla="*/ 588869 h 2004045"/>
              <a:gd name="connsiteX2" fmla="*/ 152548 w 2362348"/>
              <a:gd name="connsiteY2" fmla="*/ 522194 h 2004045"/>
              <a:gd name="connsiteX3" fmla="*/ 257323 w 2362348"/>
              <a:gd name="connsiteY3" fmla="*/ 426944 h 2004045"/>
              <a:gd name="connsiteX4" fmla="*/ 257323 w 2362348"/>
              <a:gd name="connsiteY4" fmla="*/ 417419 h 2004045"/>
              <a:gd name="connsiteX5" fmla="*/ 514498 w 2362348"/>
              <a:gd name="connsiteY5" fmla="*/ 293594 h 2004045"/>
              <a:gd name="connsiteX6" fmla="*/ 647848 w 2362348"/>
              <a:gd name="connsiteY6" fmla="*/ 131669 h 2004045"/>
              <a:gd name="connsiteX7" fmla="*/ 838348 w 2362348"/>
              <a:gd name="connsiteY7" fmla="*/ 55469 h 2004045"/>
              <a:gd name="connsiteX8" fmla="*/ 943123 w 2362348"/>
              <a:gd name="connsiteY8" fmla="*/ 17369 h 2004045"/>
              <a:gd name="connsiteX9" fmla="*/ 1124098 w 2362348"/>
              <a:gd name="connsiteY9" fmla="*/ 7844 h 2004045"/>
              <a:gd name="connsiteX10" fmla="*/ 1847998 w 2362348"/>
              <a:gd name="connsiteY10" fmla="*/ 131669 h 2004045"/>
              <a:gd name="connsiteX11" fmla="*/ 2362348 w 2362348"/>
              <a:gd name="connsiteY11" fmla="*/ 512669 h 2004045"/>
              <a:gd name="connsiteX12" fmla="*/ 1850573 w 2362348"/>
              <a:gd name="connsiteY12" fmla="*/ 554648 h 2004045"/>
              <a:gd name="connsiteX13" fmla="*/ 1991073 w 2362348"/>
              <a:gd name="connsiteY13" fmla="*/ 1058745 h 2004045"/>
              <a:gd name="connsiteX14" fmla="*/ 1695598 w 2362348"/>
              <a:gd name="connsiteY14" fmla="*/ 1369919 h 2004045"/>
              <a:gd name="connsiteX15" fmla="*/ 1409848 w 2362348"/>
              <a:gd name="connsiteY15" fmla="*/ 1369919 h 2004045"/>
              <a:gd name="connsiteX16" fmla="*/ 1238398 w 2362348"/>
              <a:gd name="connsiteY16" fmla="*/ 1427069 h 2004045"/>
              <a:gd name="connsiteX17" fmla="*/ 847873 w 2362348"/>
              <a:gd name="connsiteY17" fmla="*/ 1950944 h 2004045"/>
              <a:gd name="connsiteX18" fmla="*/ 504973 w 2362348"/>
              <a:gd name="connsiteY18" fmla="*/ 1960469 h 2004045"/>
              <a:gd name="connsiteX19" fmla="*/ 171598 w 2362348"/>
              <a:gd name="connsiteY19" fmla="*/ 1846169 h 2004045"/>
              <a:gd name="connsiteX20" fmla="*/ 38248 w 2362348"/>
              <a:gd name="connsiteY20" fmla="*/ 1722344 h 2004045"/>
              <a:gd name="connsiteX21" fmla="*/ 148 w 2362348"/>
              <a:gd name="connsiteY21" fmla="*/ 1141319 h 2004045"/>
              <a:gd name="connsiteX22" fmla="*/ 47773 w 2362348"/>
              <a:gd name="connsiteY22" fmla="*/ 1027019 h 2004045"/>
              <a:gd name="connsiteX23" fmla="*/ 57298 w 2362348"/>
              <a:gd name="connsiteY23" fmla="*/ 788894 h 2004045"/>
              <a:gd name="connsiteX0" fmla="*/ 57298 w 2027513"/>
              <a:gd name="connsiteY0" fmla="*/ 788894 h 2004045"/>
              <a:gd name="connsiteX1" fmla="*/ 104923 w 2027513"/>
              <a:gd name="connsiteY1" fmla="*/ 588869 h 2004045"/>
              <a:gd name="connsiteX2" fmla="*/ 152548 w 2027513"/>
              <a:gd name="connsiteY2" fmla="*/ 522194 h 2004045"/>
              <a:gd name="connsiteX3" fmla="*/ 257323 w 2027513"/>
              <a:gd name="connsiteY3" fmla="*/ 426944 h 2004045"/>
              <a:gd name="connsiteX4" fmla="*/ 257323 w 2027513"/>
              <a:gd name="connsiteY4" fmla="*/ 417419 h 2004045"/>
              <a:gd name="connsiteX5" fmla="*/ 514498 w 2027513"/>
              <a:gd name="connsiteY5" fmla="*/ 293594 h 2004045"/>
              <a:gd name="connsiteX6" fmla="*/ 647848 w 2027513"/>
              <a:gd name="connsiteY6" fmla="*/ 131669 h 2004045"/>
              <a:gd name="connsiteX7" fmla="*/ 838348 w 2027513"/>
              <a:gd name="connsiteY7" fmla="*/ 55469 h 2004045"/>
              <a:gd name="connsiteX8" fmla="*/ 943123 w 2027513"/>
              <a:gd name="connsiteY8" fmla="*/ 17369 h 2004045"/>
              <a:gd name="connsiteX9" fmla="*/ 1124098 w 2027513"/>
              <a:gd name="connsiteY9" fmla="*/ 7844 h 2004045"/>
              <a:gd name="connsiteX10" fmla="*/ 1847998 w 2027513"/>
              <a:gd name="connsiteY10" fmla="*/ 131669 h 2004045"/>
              <a:gd name="connsiteX11" fmla="*/ 1705680 w 2027513"/>
              <a:gd name="connsiteY11" fmla="*/ 349503 h 2004045"/>
              <a:gd name="connsiteX12" fmla="*/ 1850573 w 2027513"/>
              <a:gd name="connsiteY12" fmla="*/ 554648 h 2004045"/>
              <a:gd name="connsiteX13" fmla="*/ 1991073 w 2027513"/>
              <a:gd name="connsiteY13" fmla="*/ 1058745 h 2004045"/>
              <a:gd name="connsiteX14" fmla="*/ 1695598 w 2027513"/>
              <a:gd name="connsiteY14" fmla="*/ 1369919 h 2004045"/>
              <a:gd name="connsiteX15" fmla="*/ 1409848 w 2027513"/>
              <a:gd name="connsiteY15" fmla="*/ 1369919 h 2004045"/>
              <a:gd name="connsiteX16" fmla="*/ 1238398 w 2027513"/>
              <a:gd name="connsiteY16" fmla="*/ 1427069 h 2004045"/>
              <a:gd name="connsiteX17" fmla="*/ 847873 w 2027513"/>
              <a:gd name="connsiteY17" fmla="*/ 1950944 h 2004045"/>
              <a:gd name="connsiteX18" fmla="*/ 504973 w 2027513"/>
              <a:gd name="connsiteY18" fmla="*/ 1960469 h 2004045"/>
              <a:gd name="connsiteX19" fmla="*/ 171598 w 2027513"/>
              <a:gd name="connsiteY19" fmla="*/ 1846169 h 2004045"/>
              <a:gd name="connsiteX20" fmla="*/ 38248 w 2027513"/>
              <a:gd name="connsiteY20" fmla="*/ 1722344 h 2004045"/>
              <a:gd name="connsiteX21" fmla="*/ 148 w 2027513"/>
              <a:gd name="connsiteY21" fmla="*/ 1141319 h 2004045"/>
              <a:gd name="connsiteX22" fmla="*/ 47773 w 2027513"/>
              <a:gd name="connsiteY22" fmla="*/ 1027019 h 2004045"/>
              <a:gd name="connsiteX23" fmla="*/ 57298 w 2027513"/>
              <a:gd name="connsiteY23" fmla="*/ 788894 h 2004045"/>
              <a:gd name="connsiteX0" fmla="*/ 57298 w 2027513"/>
              <a:gd name="connsiteY0" fmla="*/ 797284 h 2012435"/>
              <a:gd name="connsiteX1" fmla="*/ 104923 w 2027513"/>
              <a:gd name="connsiteY1" fmla="*/ 597259 h 2012435"/>
              <a:gd name="connsiteX2" fmla="*/ 152548 w 2027513"/>
              <a:gd name="connsiteY2" fmla="*/ 530584 h 2012435"/>
              <a:gd name="connsiteX3" fmla="*/ 257323 w 2027513"/>
              <a:gd name="connsiteY3" fmla="*/ 435334 h 2012435"/>
              <a:gd name="connsiteX4" fmla="*/ 257323 w 2027513"/>
              <a:gd name="connsiteY4" fmla="*/ 425809 h 2012435"/>
              <a:gd name="connsiteX5" fmla="*/ 514498 w 2027513"/>
              <a:gd name="connsiteY5" fmla="*/ 301984 h 2012435"/>
              <a:gd name="connsiteX6" fmla="*/ 647848 w 2027513"/>
              <a:gd name="connsiteY6" fmla="*/ 140059 h 2012435"/>
              <a:gd name="connsiteX7" fmla="*/ 838348 w 2027513"/>
              <a:gd name="connsiteY7" fmla="*/ 63859 h 2012435"/>
              <a:gd name="connsiteX8" fmla="*/ 943123 w 2027513"/>
              <a:gd name="connsiteY8" fmla="*/ 25759 h 2012435"/>
              <a:gd name="connsiteX9" fmla="*/ 1124098 w 2027513"/>
              <a:gd name="connsiteY9" fmla="*/ 16234 h 2012435"/>
              <a:gd name="connsiteX10" fmla="*/ 1323617 w 2027513"/>
              <a:gd name="connsiteY10" fmla="*/ 253840 h 2012435"/>
              <a:gd name="connsiteX11" fmla="*/ 1705680 w 2027513"/>
              <a:gd name="connsiteY11" fmla="*/ 357893 h 2012435"/>
              <a:gd name="connsiteX12" fmla="*/ 1850573 w 2027513"/>
              <a:gd name="connsiteY12" fmla="*/ 563038 h 2012435"/>
              <a:gd name="connsiteX13" fmla="*/ 1991073 w 2027513"/>
              <a:gd name="connsiteY13" fmla="*/ 1067135 h 2012435"/>
              <a:gd name="connsiteX14" fmla="*/ 1695598 w 2027513"/>
              <a:gd name="connsiteY14" fmla="*/ 1378309 h 2012435"/>
              <a:gd name="connsiteX15" fmla="*/ 1409848 w 2027513"/>
              <a:gd name="connsiteY15" fmla="*/ 1378309 h 2012435"/>
              <a:gd name="connsiteX16" fmla="*/ 1238398 w 2027513"/>
              <a:gd name="connsiteY16" fmla="*/ 1435459 h 2012435"/>
              <a:gd name="connsiteX17" fmla="*/ 847873 w 2027513"/>
              <a:gd name="connsiteY17" fmla="*/ 1959334 h 2012435"/>
              <a:gd name="connsiteX18" fmla="*/ 504973 w 2027513"/>
              <a:gd name="connsiteY18" fmla="*/ 1968859 h 2012435"/>
              <a:gd name="connsiteX19" fmla="*/ 171598 w 2027513"/>
              <a:gd name="connsiteY19" fmla="*/ 1854559 h 2012435"/>
              <a:gd name="connsiteX20" fmla="*/ 38248 w 2027513"/>
              <a:gd name="connsiteY20" fmla="*/ 1730734 h 2012435"/>
              <a:gd name="connsiteX21" fmla="*/ 148 w 2027513"/>
              <a:gd name="connsiteY21" fmla="*/ 1149709 h 2012435"/>
              <a:gd name="connsiteX22" fmla="*/ 47773 w 2027513"/>
              <a:gd name="connsiteY22" fmla="*/ 1035409 h 2012435"/>
              <a:gd name="connsiteX23" fmla="*/ 57298 w 2027513"/>
              <a:gd name="connsiteY23" fmla="*/ 797284 h 2012435"/>
              <a:gd name="connsiteX0" fmla="*/ 57298 w 2027513"/>
              <a:gd name="connsiteY0" fmla="*/ 792127 h 2007278"/>
              <a:gd name="connsiteX1" fmla="*/ 104923 w 2027513"/>
              <a:gd name="connsiteY1" fmla="*/ 592102 h 2007278"/>
              <a:gd name="connsiteX2" fmla="*/ 152548 w 2027513"/>
              <a:gd name="connsiteY2" fmla="*/ 525427 h 2007278"/>
              <a:gd name="connsiteX3" fmla="*/ 257323 w 2027513"/>
              <a:gd name="connsiteY3" fmla="*/ 430177 h 2007278"/>
              <a:gd name="connsiteX4" fmla="*/ 257323 w 2027513"/>
              <a:gd name="connsiteY4" fmla="*/ 420652 h 2007278"/>
              <a:gd name="connsiteX5" fmla="*/ 514498 w 2027513"/>
              <a:gd name="connsiteY5" fmla="*/ 296827 h 2007278"/>
              <a:gd name="connsiteX6" fmla="*/ 647848 w 2027513"/>
              <a:gd name="connsiteY6" fmla="*/ 134902 h 2007278"/>
              <a:gd name="connsiteX7" fmla="*/ 838348 w 2027513"/>
              <a:gd name="connsiteY7" fmla="*/ 58702 h 2007278"/>
              <a:gd name="connsiteX8" fmla="*/ 943123 w 2027513"/>
              <a:gd name="connsiteY8" fmla="*/ 20602 h 2007278"/>
              <a:gd name="connsiteX9" fmla="*/ 1124098 w 2027513"/>
              <a:gd name="connsiteY9" fmla="*/ 11077 h 2007278"/>
              <a:gd name="connsiteX10" fmla="*/ 1075550 w 2027513"/>
              <a:gd name="connsiteY10" fmla="*/ 178817 h 2007278"/>
              <a:gd name="connsiteX11" fmla="*/ 1323617 w 2027513"/>
              <a:gd name="connsiteY11" fmla="*/ 248683 h 2007278"/>
              <a:gd name="connsiteX12" fmla="*/ 1705680 w 2027513"/>
              <a:gd name="connsiteY12" fmla="*/ 352736 h 2007278"/>
              <a:gd name="connsiteX13" fmla="*/ 1850573 w 2027513"/>
              <a:gd name="connsiteY13" fmla="*/ 557881 h 2007278"/>
              <a:gd name="connsiteX14" fmla="*/ 1991073 w 2027513"/>
              <a:gd name="connsiteY14" fmla="*/ 1061978 h 2007278"/>
              <a:gd name="connsiteX15" fmla="*/ 1695598 w 2027513"/>
              <a:gd name="connsiteY15" fmla="*/ 1373152 h 2007278"/>
              <a:gd name="connsiteX16" fmla="*/ 1409848 w 2027513"/>
              <a:gd name="connsiteY16" fmla="*/ 1373152 h 2007278"/>
              <a:gd name="connsiteX17" fmla="*/ 1238398 w 2027513"/>
              <a:gd name="connsiteY17" fmla="*/ 1430302 h 2007278"/>
              <a:gd name="connsiteX18" fmla="*/ 847873 w 2027513"/>
              <a:gd name="connsiteY18" fmla="*/ 1954177 h 2007278"/>
              <a:gd name="connsiteX19" fmla="*/ 504973 w 2027513"/>
              <a:gd name="connsiteY19" fmla="*/ 1963702 h 2007278"/>
              <a:gd name="connsiteX20" fmla="*/ 171598 w 2027513"/>
              <a:gd name="connsiteY20" fmla="*/ 1849402 h 2007278"/>
              <a:gd name="connsiteX21" fmla="*/ 38248 w 2027513"/>
              <a:gd name="connsiteY21" fmla="*/ 1725577 h 2007278"/>
              <a:gd name="connsiteX22" fmla="*/ 148 w 2027513"/>
              <a:gd name="connsiteY22" fmla="*/ 1144552 h 2007278"/>
              <a:gd name="connsiteX23" fmla="*/ 47773 w 2027513"/>
              <a:gd name="connsiteY23" fmla="*/ 1030252 h 2007278"/>
              <a:gd name="connsiteX24" fmla="*/ 57298 w 2027513"/>
              <a:gd name="connsiteY24" fmla="*/ 792127 h 2007278"/>
              <a:gd name="connsiteX0" fmla="*/ 57298 w 2027513"/>
              <a:gd name="connsiteY0" fmla="*/ 792127 h 2007278"/>
              <a:gd name="connsiteX1" fmla="*/ 104923 w 2027513"/>
              <a:gd name="connsiteY1" fmla="*/ 592102 h 2007278"/>
              <a:gd name="connsiteX2" fmla="*/ 152548 w 2027513"/>
              <a:gd name="connsiteY2" fmla="*/ 525427 h 2007278"/>
              <a:gd name="connsiteX3" fmla="*/ 257323 w 2027513"/>
              <a:gd name="connsiteY3" fmla="*/ 430177 h 2007278"/>
              <a:gd name="connsiteX4" fmla="*/ 257323 w 2027513"/>
              <a:gd name="connsiteY4" fmla="*/ 420652 h 2007278"/>
              <a:gd name="connsiteX5" fmla="*/ 514498 w 2027513"/>
              <a:gd name="connsiteY5" fmla="*/ 296827 h 2007278"/>
              <a:gd name="connsiteX6" fmla="*/ 647848 w 2027513"/>
              <a:gd name="connsiteY6" fmla="*/ 134902 h 2007278"/>
              <a:gd name="connsiteX7" fmla="*/ 838348 w 2027513"/>
              <a:gd name="connsiteY7" fmla="*/ 58702 h 2007278"/>
              <a:gd name="connsiteX8" fmla="*/ 943123 w 2027513"/>
              <a:gd name="connsiteY8" fmla="*/ 20602 h 2007278"/>
              <a:gd name="connsiteX9" fmla="*/ 1124098 w 2027513"/>
              <a:gd name="connsiteY9" fmla="*/ 11077 h 2007278"/>
              <a:gd name="connsiteX10" fmla="*/ 1075550 w 2027513"/>
              <a:gd name="connsiteY10" fmla="*/ 178817 h 2007278"/>
              <a:gd name="connsiteX11" fmla="*/ 1323617 w 2027513"/>
              <a:gd name="connsiteY11" fmla="*/ 248683 h 2007278"/>
              <a:gd name="connsiteX12" fmla="*/ 1705680 w 2027513"/>
              <a:gd name="connsiteY12" fmla="*/ 352736 h 2007278"/>
              <a:gd name="connsiteX13" fmla="*/ 1850573 w 2027513"/>
              <a:gd name="connsiteY13" fmla="*/ 557881 h 2007278"/>
              <a:gd name="connsiteX14" fmla="*/ 1991073 w 2027513"/>
              <a:gd name="connsiteY14" fmla="*/ 1061978 h 2007278"/>
              <a:gd name="connsiteX15" fmla="*/ 1695598 w 2027513"/>
              <a:gd name="connsiteY15" fmla="*/ 1373152 h 2007278"/>
              <a:gd name="connsiteX16" fmla="*/ 1409848 w 2027513"/>
              <a:gd name="connsiteY16" fmla="*/ 1373152 h 2007278"/>
              <a:gd name="connsiteX17" fmla="*/ 1238398 w 2027513"/>
              <a:gd name="connsiteY17" fmla="*/ 1430302 h 2007278"/>
              <a:gd name="connsiteX18" fmla="*/ 847873 w 2027513"/>
              <a:gd name="connsiteY18" fmla="*/ 1954177 h 2007278"/>
              <a:gd name="connsiteX19" fmla="*/ 504973 w 2027513"/>
              <a:gd name="connsiteY19" fmla="*/ 1963702 h 2007278"/>
              <a:gd name="connsiteX20" fmla="*/ 171598 w 2027513"/>
              <a:gd name="connsiteY20" fmla="*/ 1849402 h 2007278"/>
              <a:gd name="connsiteX21" fmla="*/ 38248 w 2027513"/>
              <a:gd name="connsiteY21" fmla="*/ 1725577 h 2007278"/>
              <a:gd name="connsiteX22" fmla="*/ 148 w 2027513"/>
              <a:gd name="connsiteY22" fmla="*/ 1144552 h 2007278"/>
              <a:gd name="connsiteX23" fmla="*/ 47773 w 2027513"/>
              <a:gd name="connsiteY23" fmla="*/ 1030252 h 2007278"/>
              <a:gd name="connsiteX24" fmla="*/ 57298 w 2027513"/>
              <a:gd name="connsiteY24" fmla="*/ 792127 h 2007278"/>
              <a:gd name="connsiteX0" fmla="*/ 57298 w 2027513"/>
              <a:gd name="connsiteY0" fmla="*/ 777083 h 1992234"/>
              <a:gd name="connsiteX1" fmla="*/ 104923 w 2027513"/>
              <a:gd name="connsiteY1" fmla="*/ 577058 h 1992234"/>
              <a:gd name="connsiteX2" fmla="*/ 152548 w 2027513"/>
              <a:gd name="connsiteY2" fmla="*/ 510383 h 1992234"/>
              <a:gd name="connsiteX3" fmla="*/ 257323 w 2027513"/>
              <a:gd name="connsiteY3" fmla="*/ 415133 h 1992234"/>
              <a:gd name="connsiteX4" fmla="*/ 257323 w 2027513"/>
              <a:gd name="connsiteY4" fmla="*/ 405608 h 1992234"/>
              <a:gd name="connsiteX5" fmla="*/ 514498 w 2027513"/>
              <a:gd name="connsiteY5" fmla="*/ 281783 h 1992234"/>
              <a:gd name="connsiteX6" fmla="*/ 647848 w 2027513"/>
              <a:gd name="connsiteY6" fmla="*/ 119858 h 1992234"/>
              <a:gd name="connsiteX7" fmla="*/ 838348 w 2027513"/>
              <a:gd name="connsiteY7" fmla="*/ 43658 h 1992234"/>
              <a:gd name="connsiteX8" fmla="*/ 943123 w 2027513"/>
              <a:gd name="connsiteY8" fmla="*/ 5558 h 1992234"/>
              <a:gd name="connsiteX9" fmla="*/ 1075550 w 2027513"/>
              <a:gd name="connsiteY9" fmla="*/ 163773 h 1992234"/>
              <a:gd name="connsiteX10" fmla="*/ 1323617 w 2027513"/>
              <a:gd name="connsiteY10" fmla="*/ 233639 h 1992234"/>
              <a:gd name="connsiteX11" fmla="*/ 1705680 w 2027513"/>
              <a:gd name="connsiteY11" fmla="*/ 337692 h 1992234"/>
              <a:gd name="connsiteX12" fmla="*/ 1850573 w 2027513"/>
              <a:gd name="connsiteY12" fmla="*/ 542837 h 1992234"/>
              <a:gd name="connsiteX13" fmla="*/ 1991073 w 2027513"/>
              <a:gd name="connsiteY13" fmla="*/ 1046934 h 1992234"/>
              <a:gd name="connsiteX14" fmla="*/ 1695598 w 2027513"/>
              <a:gd name="connsiteY14" fmla="*/ 1358108 h 1992234"/>
              <a:gd name="connsiteX15" fmla="*/ 1409848 w 2027513"/>
              <a:gd name="connsiteY15" fmla="*/ 1358108 h 1992234"/>
              <a:gd name="connsiteX16" fmla="*/ 1238398 w 2027513"/>
              <a:gd name="connsiteY16" fmla="*/ 1415258 h 1992234"/>
              <a:gd name="connsiteX17" fmla="*/ 847873 w 2027513"/>
              <a:gd name="connsiteY17" fmla="*/ 1939133 h 1992234"/>
              <a:gd name="connsiteX18" fmla="*/ 504973 w 2027513"/>
              <a:gd name="connsiteY18" fmla="*/ 1948658 h 1992234"/>
              <a:gd name="connsiteX19" fmla="*/ 171598 w 2027513"/>
              <a:gd name="connsiteY19" fmla="*/ 1834358 h 1992234"/>
              <a:gd name="connsiteX20" fmla="*/ 38248 w 2027513"/>
              <a:gd name="connsiteY20" fmla="*/ 1710533 h 1992234"/>
              <a:gd name="connsiteX21" fmla="*/ 148 w 2027513"/>
              <a:gd name="connsiteY21" fmla="*/ 1129508 h 1992234"/>
              <a:gd name="connsiteX22" fmla="*/ 47773 w 2027513"/>
              <a:gd name="connsiteY22" fmla="*/ 1015208 h 1992234"/>
              <a:gd name="connsiteX23" fmla="*/ 57298 w 2027513"/>
              <a:gd name="connsiteY23" fmla="*/ 777083 h 1992234"/>
              <a:gd name="connsiteX0" fmla="*/ 57298 w 2027513"/>
              <a:gd name="connsiteY0" fmla="*/ 734232 h 1949383"/>
              <a:gd name="connsiteX1" fmla="*/ 104923 w 2027513"/>
              <a:gd name="connsiteY1" fmla="*/ 534207 h 1949383"/>
              <a:gd name="connsiteX2" fmla="*/ 152548 w 2027513"/>
              <a:gd name="connsiteY2" fmla="*/ 467532 h 1949383"/>
              <a:gd name="connsiteX3" fmla="*/ 257323 w 2027513"/>
              <a:gd name="connsiteY3" fmla="*/ 372282 h 1949383"/>
              <a:gd name="connsiteX4" fmla="*/ 257323 w 2027513"/>
              <a:gd name="connsiteY4" fmla="*/ 362757 h 1949383"/>
              <a:gd name="connsiteX5" fmla="*/ 514498 w 2027513"/>
              <a:gd name="connsiteY5" fmla="*/ 238932 h 1949383"/>
              <a:gd name="connsiteX6" fmla="*/ 647848 w 2027513"/>
              <a:gd name="connsiteY6" fmla="*/ 77007 h 1949383"/>
              <a:gd name="connsiteX7" fmla="*/ 838348 w 2027513"/>
              <a:gd name="connsiteY7" fmla="*/ 807 h 1949383"/>
              <a:gd name="connsiteX8" fmla="*/ 1075550 w 2027513"/>
              <a:gd name="connsiteY8" fmla="*/ 120922 h 1949383"/>
              <a:gd name="connsiteX9" fmla="*/ 1323617 w 2027513"/>
              <a:gd name="connsiteY9" fmla="*/ 190788 h 1949383"/>
              <a:gd name="connsiteX10" fmla="*/ 1705680 w 2027513"/>
              <a:gd name="connsiteY10" fmla="*/ 294841 h 1949383"/>
              <a:gd name="connsiteX11" fmla="*/ 1850573 w 2027513"/>
              <a:gd name="connsiteY11" fmla="*/ 499986 h 1949383"/>
              <a:gd name="connsiteX12" fmla="*/ 1991073 w 2027513"/>
              <a:gd name="connsiteY12" fmla="*/ 1004083 h 1949383"/>
              <a:gd name="connsiteX13" fmla="*/ 1695598 w 2027513"/>
              <a:gd name="connsiteY13" fmla="*/ 1315257 h 1949383"/>
              <a:gd name="connsiteX14" fmla="*/ 1409848 w 2027513"/>
              <a:gd name="connsiteY14" fmla="*/ 1315257 h 1949383"/>
              <a:gd name="connsiteX15" fmla="*/ 1238398 w 2027513"/>
              <a:gd name="connsiteY15" fmla="*/ 1372407 h 1949383"/>
              <a:gd name="connsiteX16" fmla="*/ 847873 w 2027513"/>
              <a:gd name="connsiteY16" fmla="*/ 1896282 h 1949383"/>
              <a:gd name="connsiteX17" fmla="*/ 504973 w 2027513"/>
              <a:gd name="connsiteY17" fmla="*/ 1905807 h 1949383"/>
              <a:gd name="connsiteX18" fmla="*/ 171598 w 2027513"/>
              <a:gd name="connsiteY18" fmla="*/ 1791507 h 1949383"/>
              <a:gd name="connsiteX19" fmla="*/ 38248 w 2027513"/>
              <a:gd name="connsiteY19" fmla="*/ 1667682 h 1949383"/>
              <a:gd name="connsiteX20" fmla="*/ 148 w 2027513"/>
              <a:gd name="connsiteY20" fmla="*/ 1086657 h 1949383"/>
              <a:gd name="connsiteX21" fmla="*/ 47773 w 2027513"/>
              <a:gd name="connsiteY21" fmla="*/ 972357 h 1949383"/>
              <a:gd name="connsiteX22" fmla="*/ 57298 w 2027513"/>
              <a:gd name="connsiteY22" fmla="*/ 734232 h 1949383"/>
              <a:gd name="connsiteX0" fmla="*/ 57298 w 2027513"/>
              <a:gd name="connsiteY0" fmla="*/ 662127 h 1877278"/>
              <a:gd name="connsiteX1" fmla="*/ 104923 w 2027513"/>
              <a:gd name="connsiteY1" fmla="*/ 462102 h 1877278"/>
              <a:gd name="connsiteX2" fmla="*/ 152548 w 2027513"/>
              <a:gd name="connsiteY2" fmla="*/ 395427 h 1877278"/>
              <a:gd name="connsiteX3" fmla="*/ 257323 w 2027513"/>
              <a:gd name="connsiteY3" fmla="*/ 300177 h 1877278"/>
              <a:gd name="connsiteX4" fmla="*/ 257323 w 2027513"/>
              <a:gd name="connsiteY4" fmla="*/ 290652 h 1877278"/>
              <a:gd name="connsiteX5" fmla="*/ 514498 w 2027513"/>
              <a:gd name="connsiteY5" fmla="*/ 166827 h 1877278"/>
              <a:gd name="connsiteX6" fmla="*/ 647848 w 2027513"/>
              <a:gd name="connsiteY6" fmla="*/ 4902 h 1877278"/>
              <a:gd name="connsiteX7" fmla="*/ 1075550 w 2027513"/>
              <a:gd name="connsiteY7" fmla="*/ 48817 h 1877278"/>
              <a:gd name="connsiteX8" fmla="*/ 1323617 w 2027513"/>
              <a:gd name="connsiteY8" fmla="*/ 118683 h 1877278"/>
              <a:gd name="connsiteX9" fmla="*/ 1705680 w 2027513"/>
              <a:gd name="connsiteY9" fmla="*/ 222736 h 1877278"/>
              <a:gd name="connsiteX10" fmla="*/ 1850573 w 2027513"/>
              <a:gd name="connsiteY10" fmla="*/ 427881 h 1877278"/>
              <a:gd name="connsiteX11" fmla="*/ 1991073 w 2027513"/>
              <a:gd name="connsiteY11" fmla="*/ 931978 h 1877278"/>
              <a:gd name="connsiteX12" fmla="*/ 1695598 w 2027513"/>
              <a:gd name="connsiteY12" fmla="*/ 1243152 h 1877278"/>
              <a:gd name="connsiteX13" fmla="*/ 1409848 w 2027513"/>
              <a:gd name="connsiteY13" fmla="*/ 1243152 h 1877278"/>
              <a:gd name="connsiteX14" fmla="*/ 1238398 w 2027513"/>
              <a:gd name="connsiteY14" fmla="*/ 1300302 h 1877278"/>
              <a:gd name="connsiteX15" fmla="*/ 847873 w 2027513"/>
              <a:gd name="connsiteY15" fmla="*/ 1824177 h 1877278"/>
              <a:gd name="connsiteX16" fmla="*/ 504973 w 2027513"/>
              <a:gd name="connsiteY16" fmla="*/ 1833702 h 1877278"/>
              <a:gd name="connsiteX17" fmla="*/ 171598 w 2027513"/>
              <a:gd name="connsiteY17" fmla="*/ 1719402 h 1877278"/>
              <a:gd name="connsiteX18" fmla="*/ 38248 w 2027513"/>
              <a:gd name="connsiteY18" fmla="*/ 1595577 h 1877278"/>
              <a:gd name="connsiteX19" fmla="*/ 148 w 2027513"/>
              <a:gd name="connsiteY19" fmla="*/ 1014552 h 1877278"/>
              <a:gd name="connsiteX20" fmla="*/ 47773 w 2027513"/>
              <a:gd name="connsiteY20" fmla="*/ 900252 h 1877278"/>
              <a:gd name="connsiteX21" fmla="*/ 57298 w 2027513"/>
              <a:gd name="connsiteY21" fmla="*/ 662127 h 1877278"/>
              <a:gd name="connsiteX0" fmla="*/ 57298 w 2027513"/>
              <a:gd name="connsiteY0" fmla="*/ 614188 h 1829339"/>
              <a:gd name="connsiteX1" fmla="*/ 104923 w 2027513"/>
              <a:gd name="connsiteY1" fmla="*/ 414163 h 1829339"/>
              <a:gd name="connsiteX2" fmla="*/ 152548 w 2027513"/>
              <a:gd name="connsiteY2" fmla="*/ 347488 h 1829339"/>
              <a:gd name="connsiteX3" fmla="*/ 257323 w 2027513"/>
              <a:gd name="connsiteY3" fmla="*/ 252238 h 1829339"/>
              <a:gd name="connsiteX4" fmla="*/ 257323 w 2027513"/>
              <a:gd name="connsiteY4" fmla="*/ 242713 h 1829339"/>
              <a:gd name="connsiteX5" fmla="*/ 514498 w 2027513"/>
              <a:gd name="connsiteY5" fmla="*/ 118888 h 1829339"/>
              <a:gd name="connsiteX6" fmla="*/ 1075550 w 2027513"/>
              <a:gd name="connsiteY6" fmla="*/ 878 h 1829339"/>
              <a:gd name="connsiteX7" fmla="*/ 1323617 w 2027513"/>
              <a:gd name="connsiteY7" fmla="*/ 70744 h 1829339"/>
              <a:gd name="connsiteX8" fmla="*/ 1705680 w 2027513"/>
              <a:gd name="connsiteY8" fmla="*/ 174797 h 1829339"/>
              <a:gd name="connsiteX9" fmla="*/ 1850573 w 2027513"/>
              <a:gd name="connsiteY9" fmla="*/ 379942 h 1829339"/>
              <a:gd name="connsiteX10" fmla="*/ 1991073 w 2027513"/>
              <a:gd name="connsiteY10" fmla="*/ 884039 h 1829339"/>
              <a:gd name="connsiteX11" fmla="*/ 1695598 w 2027513"/>
              <a:gd name="connsiteY11" fmla="*/ 1195213 h 1829339"/>
              <a:gd name="connsiteX12" fmla="*/ 1409848 w 2027513"/>
              <a:gd name="connsiteY12" fmla="*/ 1195213 h 1829339"/>
              <a:gd name="connsiteX13" fmla="*/ 1238398 w 2027513"/>
              <a:gd name="connsiteY13" fmla="*/ 1252363 h 1829339"/>
              <a:gd name="connsiteX14" fmla="*/ 847873 w 2027513"/>
              <a:gd name="connsiteY14" fmla="*/ 1776238 h 1829339"/>
              <a:gd name="connsiteX15" fmla="*/ 504973 w 2027513"/>
              <a:gd name="connsiteY15" fmla="*/ 1785763 h 1829339"/>
              <a:gd name="connsiteX16" fmla="*/ 171598 w 2027513"/>
              <a:gd name="connsiteY16" fmla="*/ 1671463 h 1829339"/>
              <a:gd name="connsiteX17" fmla="*/ 38248 w 2027513"/>
              <a:gd name="connsiteY17" fmla="*/ 1547638 h 1829339"/>
              <a:gd name="connsiteX18" fmla="*/ 148 w 2027513"/>
              <a:gd name="connsiteY18" fmla="*/ 966613 h 1829339"/>
              <a:gd name="connsiteX19" fmla="*/ 47773 w 2027513"/>
              <a:gd name="connsiteY19" fmla="*/ 852313 h 1829339"/>
              <a:gd name="connsiteX20" fmla="*/ 57298 w 2027513"/>
              <a:gd name="connsiteY20" fmla="*/ 614188 h 18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27513" h="1829339">
                <a:moveTo>
                  <a:pt x="57298" y="614188"/>
                </a:moveTo>
                <a:lnTo>
                  <a:pt x="104923" y="414163"/>
                </a:lnTo>
                <a:cubicBezTo>
                  <a:pt x="116035" y="396701"/>
                  <a:pt x="127148" y="374476"/>
                  <a:pt x="152548" y="347488"/>
                </a:cubicBezTo>
                <a:cubicBezTo>
                  <a:pt x="177948" y="320501"/>
                  <a:pt x="236686" y="272875"/>
                  <a:pt x="257323" y="252238"/>
                </a:cubicBezTo>
                <a:cubicBezTo>
                  <a:pt x="277960" y="231601"/>
                  <a:pt x="214461" y="264938"/>
                  <a:pt x="257323" y="242713"/>
                </a:cubicBezTo>
                <a:cubicBezTo>
                  <a:pt x="300185" y="220488"/>
                  <a:pt x="378127" y="159194"/>
                  <a:pt x="514498" y="118888"/>
                </a:cubicBezTo>
                <a:cubicBezTo>
                  <a:pt x="650869" y="78582"/>
                  <a:pt x="940697" y="8902"/>
                  <a:pt x="1075550" y="878"/>
                </a:cubicBezTo>
                <a:cubicBezTo>
                  <a:pt x="1210403" y="-7146"/>
                  <a:pt x="1218595" y="41758"/>
                  <a:pt x="1323617" y="70744"/>
                </a:cubicBezTo>
                <a:cubicBezTo>
                  <a:pt x="1428639" y="99730"/>
                  <a:pt x="1617854" y="123264"/>
                  <a:pt x="1705680" y="174797"/>
                </a:cubicBezTo>
                <a:cubicBezTo>
                  <a:pt x="1793506" y="226330"/>
                  <a:pt x="1803008" y="261735"/>
                  <a:pt x="1850573" y="379942"/>
                </a:cubicBezTo>
                <a:cubicBezTo>
                  <a:pt x="1898138" y="498149"/>
                  <a:pt x="2111723" y="793552"/>
                  <a:pt x="1991073" y="884039"/>
                </a:cubicBezTo>
                <a:cubicBezTo>
                  <a:pt x="1870423" y="974526"/>
                  <a:pt x="1792469" y="1143351"/>
                  <a:pt x="1695598" y="1195213"/>
                </a:cubicBezTo>
                <a:cubicBezTo>
                  <a:pt x="1598727" y="1247075"/>
                  <a:pt x="1486048" y="1185688"/>
                  <a:pt x="1409848" y="1195213"/>
                </a:cubicBezTo>
                <a:lnTo>
                  <a:pt x="1238398" y="1252363"/>
                </a:lnTo>
                <a:cubicBezTo>
                  <a:pt x="1144736" y="1349200"/>
                  <a:pt x="970110" y="1687338"/>
                  <a:pt x="847873" y="1776238"/>
                </a:cubicBezTo>
                <a:cubicBezTo>
                  <a:pt x="725636" y="1865138"/>
                  <a:pt x="616098" y="1823863"/>
                  <a:pt x="504973" y="1785763"/>
                </a:cubicBezTo>
                <a:lnTo>
                  <a:pt x="171598" y="1671463"/>
                </a:lnTo>
                <a:cubicBezTo>
                  <a:pt x="93811" y="1631776"/>
                  <a:pt x="66823" y="1665113"/>
                  <a:pt x="38248" y="1547638"/>
                </a:cubicBezTo>
                <a:cubicBezTo>
                  <a:pt x="9673" y="1430163"/>
                  <a:pt x="-1439" y="1082500"/>
                  <a:pt x="148" y="966613"/>
                </a:cubicBezTo>
                <a:cubicBezTo>
                  <a:pt x="1735" y="850726"/>
                  <a:pt x="25548" y="884063"/>
                  <a:pt x="47773" y="852313"/>
                </a:cubicBezTo>
                <a:lnTo>
                  <a:pt x="57298" y="61418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scene3d>
            <a:camera prst="perspectiveAbove">
              <a:rot lat="21000000" lon="0" rev="0"/>
            </a:camera>
            <a:lightRig rig="threePt" dir="t"/>
          </a:scene3d>
          <a:sp3d extrusionH="196850" prstMaterial="flat">
            <a:bevelT w="476250" h="374650"/>
            <a:bevelB w="565150" h="203200"/>
            <a:extrusionClr>
              <a:schemeClr val="accent2">
                <a:lumMod val="60000"/>
                <a:lumOff val="4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352" name="Picture 8" descr="http://exeter.tab.co.uk/files/2013/03/scalpe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89" l="1124" r="97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828" flipH="1">
            <a:off x="4371484" y="3532356"/>
            <a:ext cx="898008" cy="9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 rot="19662968">
            <a:off x="5228678" y="5732221"/>
            <a:ext cx="532032" cy="900932"/>
            <a:chOff x="3810846" y="4103096"/>
            <a:chExt cx="532032" cy="900932"/>
          </a:xfrm>
        </p:grpSpPr>
        <p:sp>
          <p:nvSpPr>
            <p:cNvPr id="46" name="Freeform 45"/>
            <p:cNvSpPr/>
            <p:nvPr/>
          </p:nvSpPr>
          <p:spPr>
            <a:xfrm rot="13757227">
              <a:off x="3626396" y="4287546"/>
              <a:ext cx="900932" cy="532032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solidFill>
              <a:schemeClr val="accent3"/>
            </a:solidFill>
            <a:scene3d>
              <a:camera prst="perspectiveRelaxed" fov="1800000">
                <a:rot lat="0" lon="0" rev="0"/>
              </a:camera>
              <a:lightRig rig="harsh" dir="t"/>
            </a:scene3d>
            <a:sp3d prstMaterial="translucentPowder">
              <a:bevelT w="63500" h="101600"/>
              <a:bevelB w="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 rot="13757227">
              <a:off x="3714613" y="4403884"/>
              <a:ext cx="686013" cy="365632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bg1"/>
              </a:bgClr>
            </a:pattFill>
            <a:scene3d>
              <a:camera prst="perspectiveRelaxed" fov="1800000">
                <a:rot lat="0" lon="0" rev="0"/>
              </a:camera>
              <a:lightRig rig="harsh" dir="t"/>
            </a:scene3d>
            <a:sp3d prstMaterial="translucentPowder">
              <a:bevelT w="63500" h="101600"/>
              <a:bevelB w="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5334000" y="5796570"/>
            <a:ext cx="128270" cy="14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4060" b="7076"/>
          <a:stretch/>
        </p:blipFill>
        <p:spPr>
          <a:xfrm>
            <a:off x="107899" y="3597619"/>
            <a:ext cx="2406701" cy="100301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334000" y="4240357"/>
            <a:ext cx="399925" cy="103043"/>
          </a:xfrm>
          <a:custGeom>
            <a:avLst/>
            <a:gdLst>
              <a:gd name="connsiteX0" fmla="*/ 0 w 617220"/>
              <a:gd name="connsiteY0" fmla="*/ 99060 h 205740"/>
              <a:gd name="connsiteX1" fmla="*/ 335280 w 617220"/>
              <a:gd name="connsiteY1" fmla="*/ 0 h 205740"/>
              <a:gd name="connsiteX2" fmla="*/ 617220 w 617220"/>
              <a:gd name="connsiteY2" fmla="*/ 121920 h 205740"/>
              <a:gd name="connsiteX3" fmla="*/ 228600 w 617220"/>
              <a:gd name="connsiteY3" fmla="*/ 205740 h 205740"/>
              <a:gd name="connsiteX4" fmla="*/ 0 w 617220"/>
              <a:gd name="connsiteY4" fmla="*/ 99060 h 205740"/>
              <a:gd name="connsiteX0" fmla="*/ 1505 w 618725"/>
              <a:gd name="connsiteY0" fmla="*/ 99060 h 205933"/>
              <a:gd name="connsiteX1" fmla="*/ 336785 w 618725"/>
              <a:gd name="connsiteY1" fmla="*/ 0 h 205933"/>
              <a:gd name="connsiteX2" fmla="*/ 618725 w 618725"/>
              <a:gd name="connsiteY2" fmla="*/ 121920 h 205933"/>
              <a:gd name="connsiteX3" fmla="*/ 230105 w 618725"/>
              <a:gd name="connsiteY3" fmla="*/ 205740 h 205933"/>
              <a:gd name="connsiteX4" fmla="*/ 1505 w 618725"/>
              <a:gd name="connsiteY4" fmla="*/ 99060 h 205933"/>
              <a:gd name="connsiteX0" fmla="*/ 1505 w 619852"/>
              <a:gd name="connsiteY0" fmla="*/ 99212 h 206085"/>
              <a:gd name="connsiteX1" fmla="*/ 336785 w 619852"/>
              <a:gd name="connsiteY1" fmla="*/ 152 h 206085"/>
              <a:gd name="connsiteX2" fmla="*/ 618725 w 619852"/>
              <a:gd name="connsiteY2" fmla="*/ 122072 h 206085"/>
              <a:gd name="connsiteX3" fmla="*/ 230105 w 619852"/>
              <a:gd name="connsiteY3" fmla="*/ 205892 h 206085"/>
              <a:gd name="connsiteX4" fmla="*/ 1505 w 619852"/>
              <a:gd name="connsiteY4" fmla="*/ 99212 h 2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852" h="206085">
                <a:moveTo>
                  <a:pt x="1505" y="99212"/>
                </a:moveTo>
                <a:cubicBezTo>
                  <a:pt x="19285" y="64922"/>
                  <a:pt x="233915" y="-3658"/>
                  <a:pt x="336785" y="152"/>
                </a:cubicBezTo>
                <a:cubicBezTo>
                  <a:pt x="439655" y="3962"/>
                  <a:pt x="636505" y="87782"/>
                  <a:pt x="618725" y="122072"/>
                </a:cubicBezTo>
                <a:cubicBezTo>
                  <a:pt x="600945" y="156362"/>
                  <a:pt x="332975" y="209702"/>
                  <a:pt x="230105" y="205892"/>
                </a:cubicBezTo>
                <a:cubicBezTo>
                  <a:pt x="127235" y="202082"/>
                  <a:pt x="-16275" y="133502"/>
                  <a:pt x="1505" y="99212"/>
                </a:cubicBezTo>
                <a:close/>
              </a:path>
            </a:pathLst>
          </a:custGeom>
          <a:gradFill flip="none" rotWithShape="1">
            <a:gsLst>
              <a:gs pos="7521">
                <a:srgbClr val="9F5116"/>
              </a:gs>
              <a:gs pos="83000">
                <a:srgbClr val="D63908"/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rot="1114314" flipV="1">
            <a:off x="5497501" y="3973700"/>
            <a:ext cx="229858" cy="107289"/>
          </a:xfrm>
          <a:custGeom>
            <a:avLst/>
            <a:gdLst>
              <a:gd name="connsiteX0" fmla="*/ 161925 w 2419350"/>
              <a:gd name="connsiteY0" fmla="*/ 896536 h 1953811"/>
              <a:gd name="connsiteX1" fmla="*/ 161925 w 2419350"/>
              <a:gd name="connsiteY1" fmla="*/ 896536 h 1953811"/>
              <a:gd name="connsiteX2" fmla="*/ 152400 w 2419350"/>
              <a:gd name="connsiteY2" fmla="*/ 515536 h 1953811"/>
              <a:gd name="connsiteX3" fmla="*/ 200025 w 2419350"/>
              <a:gd name="connsiteY3" fmla="*/ 467911 h 1953811"/>
              <a:gd name="connsiteX4" fmla="*/ 257175 w 2419350"/>
              <a:gd name="connsiteY4" fmla="*/ 420286 h 1953811"/>
              <a:gd name="connsiteX5" fmla="*/ 276225 w 2419350"/>
              <a:gd name="connsiteY5" fmla="*/ 391711 h 1953811"/>
              <a:gd name="connsiteX6" fmla="*/ 304800 w 2419350"/>
              <a:gd name="connsiteY6" fmla="*/ 382186 h 1953811"/>
              <a:gd name="connsiteX7" fmla="*/ 361950 w 2419350"/>
              <a:gd name="connsiteY7" fmla="*/ 353611 h 1953811"/>
              <a:gd name="connsiteX8" fmla="*/ 400050 w 2419350"/>
              <a:gd name="connsiteY8" fmla="*/ 267886 h 1953811"/>
              <a:gd name="connsiteX9" fmla="*/ 428625 w 2419350"/>
              <a:gd name="connsiteY9" fmla="*/ 258361 h 1953811"/>
              <a:gd name="connsiteX10" fmla="*/ 514350 w 2419350"/>
              <a:gd name="connsiteY10" fmla="*/ 191686 h 1953811"/>
              <a:gd name="connsiteX11" fmla="*/ 581025 w 2419350"/>
              <a:gd name="connsiteY11" fmla="*/ 163111 h 1953811"/>
              <a:gd name="connsiteX12" fmla="*/ 647700 w 2419350"/>
              <a:gd name="connsiteY12" fmla="*/ 125011 h 1953811"/>
              <a:gd name="connsiteX13" fmla="*/ 676275 w 2419350"/>
              <a:gd name="connsiteY13" fmla="*/ 115486 h 1953811"/>
              <a:gd name="connsiteX14" fmla="*/ 742950 w 2419350"/>
              <a:gd name="connsiteY14" fmla="*/ 77386 h 1953811"/>
              <a:gd name="connsiteX15" fmla="*/ 771525 w 2419350"/>
              <a:gd name="connsiteY15" fmla="*/ 67861 h 1953811"/>
              <a:gd name="connsiteX16" fmla="*/ 838200 w 2419350"/>
              <a:gd name="connsiteY16" fmla="*/ 48811 h 1953811"/>
              <a:gd name="connsiteX17" fmla="*/ 876300 w 2419350"/>
              <a:gd name="connsiteY17" fmla="*/ 29761 h 1953811"/>
              <a:gd name="connsiteX18" fmla="*/ 942975 w 2419350"/>
              <a:gd name="connsiteY18" fmla="*/ 10711 h 1953811"/>
              <a:gd name="connsiteX19" fmla="*/ 971550 w 2419350"/>
              <a:gd name="connsiteY19" fmla="*/ 1186 h 1953811"/>
              <a:gd name="connsiteX20" fmla="*/ 1123950 w 2419350"/>
              <a:gd name="connsiteY20" fmla="*/ 1186 h 1953811"/>
              <a:gd name="connsiteX21" fmla="*/ 1847850 w 2419350"/>
              <a:gd name="connsiteY21" fmla="*/ 125011 h 1953811"/>
              <a:gd name="connsiteX22" fmla="*/ 2362200 w 2419350"/>
              <a:gd name="connsiteY22" fmla="*/ 506011 h 1953811"/>
              <a:gd name="connsiteX23" fmla="*/ 2419350 w 2419350"/>
              <a:gd name="connsiteY23" fmla="*/ 820336 h 1953811"/>
              <a:gd name="connsiteX24" fmla="*/ 2152650 w 2419350"/>
              <a:gd name="connsiteY24" fmla="*/ 1182286 h 1953811"/>
              <a:gd name="connsiteX25" fmla="*/ 1695450 w 2419350"/>
              <a:gd name="connsiteY25" fmla="*/ 1363261 h 1953811"/>
              <a:gd name="connsiteX26" fmla="*/ 1409700 w 2419350"/>
              <a:gd name="connsiteY26" fmla="*/ 1363261 h 1953811"/>
              <a:gd name="connsiteX27" fmla="*/ 1238250 w 2419350"/>
              <a:gd name="connsiteY27" fmla="*/ 1420411 h 1953811"/>
              <a:gd name="connsiteX28" fmla="*/ 847725 w 2419350"/>
              <a:gd name="connsiteY28" fmla="*/ 1944286 h 1953811"/>
              <a:gd name="connsiteX29" fmla="*/ 504825 w 2419350"/>
              <a:gd name="connsiteY29" fmla="*/ 1953811 h 1953811"/>
              <a:gd name="connsiteX30" fmla="*/ 171450 w 2419350"/>
              <a:gd name="connsiteY30" fmla="*/ 1839511 h 1953811"/>
              <a:gd name="connsiteX31" fmla="*/ 38100 w 2419350"/>
              <a:gd name="connsiteY31" fmla="*/ 1715686 h 1953811"/>
              <a:gd name="connsiteX32" fmla="*/ 0 w 2419350"/>
              <a:gd name="connsiteY32" fmla="*/ 1134661 h 1953811"/>
              <a:gd name="connsiteX33" fmla="*/ 95250 w 2419350"/>
              <a:gd name="connsiteY33" fmla="*/ 1048936 h 1953811"/>
              <a:gd name="connsiteX34" fmla="*/ 161925 w 2419350"/>
              <a:gd name="connsiteY34" fmla="*/ 896536 h 1953811"/>
              <a:gd name="connsiteX0" fmla="*/ 161925 w 2419350"/>
              <a:gd name="connsiteY0" fmla="*/ 896536 h 1953811"/>
              <a:gd name="connsiteX1" fmla="*/ 161925 w 2419350"/>
              <a:gd name="connsiteY1" fmla="*/ 896536 h 1953811"/>
              <a:gd name="connsiteX2" fmla="*/ 152400 w 2419350"/>
              <a:gd name="connsiteY2" fmla="*/ 515536 h 1953811"/>
              <a:gd name="connsiteX3" fmla="*/ 200025 w 2419350"/>
              <a:gd name="connsiteY3" fmla="*/ 467911 h 1953811"/>
              <a:gd name="connsiteX4" fmla="*/ 257175 w 2419350"/>
              <a:gd name="connsiteY4" fmla="*/ 420286 h 1953811"/>
              <a:gd name="connsiteX5" fmla="*/ 276225 w 2419350"/>
              <a:gd name="connsiteY5" fmla="*/ 391711 h 1953811"/>
              <a:gd name="connsiteX6" fmla="*/ 304800 w 2419350"/>
              <a:gd name="connsiteY6" fmla="*/ 382186 h 1953811"/>
              <a:gd name="connsiteX7" fmla="*/ 361950 w 2419350"/>
              <a:gd name="connsiteY7" fmla="*/ 353611 h 1953811"/>
              <a:gd name="connsiteX8" fmla="*/ 400050 w 2419350"/>
              <a:gd name="connsiteY8" fmla="*/ 267886 h 1953811"/>
              <a:gd name="connsiteX9" fmla="*/ 428625 w 2419350"/>
              <a:gd name="connsiteY9" fmla="*/ 258361 h 1953811"/>
              <a:gd name="connsiteX10" fmla="*/ 514350 w 2419350"/>
              <a:gd name="connsiteY10" fmla="*/ 191686 h 1953811"/>
              <a:gd name="connsiteX11" fmla="*/ 581025 w 2419350"/>
              <a:gd name="connsiteY11" fmla="*/ 163111 h 1953811"/>
              <a:gd name="connsiteX12" fmla="*/ 647700 w 2419350"/>
              <a:gd name="connsiteY12" fmla="*/ 125011 h 1953811"/>
              <a:gd name="connsiteX13" fmla="*/ 676275 w 2419350"/>
              <a:gd name="connsiteY13" fmla="*/ 115486 h 1953811"/>
              <a:gd name="connsiteX14" fmla="*/ 742950 w 2419350"/>
              <a:gd name="connsiteY14" fmla="*/ 77386 h 1953811"/>
              <a:gd name="connsiteX15" fmla="*/ 771525 w 2419350"/>
              <a:gd name="connsiteY15" fmla="*/ 67861 h 1953811"/>
              <a:gd name="connsiteX16" fmla="*/ 838200 w 2419350"/>
              <a:gd name="connsiteY16" fmla="*/ 48811 h 1953811"/>
              <a:gd name="connsiteX17" fmla="*/ 876300 w 2419350"/>
              <a:gd name="connsiteY17" fmla="*/ 29761 h 1953811"/>
              <a:gd name="connsiteX18" fmla="*/ 942975 w 2419350"/>
              <a:gd name="connsiteY18" fmla="*/ 10711 h 1953811"/>
              <a:gd name="connsiteX19" fmla="*/ 971550 w 2419350"/>
              <a:gd name="connsiteY19" fmla="*/ 1186 h 1953811"/>
              <a:gd name="connsiteX20" fmla="*/ 1123950 w 2419350"/>
              <a:gd name="connsiteY20" fmla="*/ 1186 h 1953811"/>
              <a:gd name="connsiteX21" fmla="*/ 1847850 w 2419350"/>
              <a:gd name="connsiteY21" fmla="*/ 125011 h 1953811"/>
              <a:gd name="connsiteX22" fmla="*/ 2362200 w 2419350"/>
              <a:gd name="connsiteY22" fmla="*/ 506011 h 1953811"/>
              <a:gd name="connsiteX23" fmla="*/ 2419350 w 2419350"/>
              <a:gd name="connsiteY23" fmla="*/ 820336 h 1953811"/>
              <a:gd name="connsiteX24" fmla="*/ 2152650 w 2419350"/>
              <a:gd name="connsiteY24" fmla="*/ 1182286 h 1953811"/>
              <a:gd name="connsiteX25" fmla="*/ 1695450 w 2419350"/>
              <a:gd name="connsiteY25" fmla="*/ 1363261 h 1953811"/>
              <a:gd name="connsiteX26" fmla="*/ 1409700 w 2419350"/>
              <a:gd name="connsiteY26" fmla="*/ 1363261 h 1953811"/>
              <a:gd name="connsiteX27" fmla="*/ 1238250 w 2419350"/>
              <a:gd name="connsiteY27" fmla="*/ 1420411 h 1953811"/>
              <a:gd name="connsiteX28" fmla="*/ 847725 w 2419350"/>
              <a:gd name="connsiteY28" fmla="*/ 1944286 h 1953811"/>
              <a:gd name="connsiteX29" fmla="*/ 504825 w 2419350"/>
              <a:gd name="connsiteY29" fmla="*/ 1953811 h 1953811"/>
              <a:gd name="connsiteX30" fmla="*/ 171450 w 2419350"/>
              <a:gd name="connsiteY30" fmla="*/ 1839511 h 1953811"/>
              <a:gd name="connsiteX31" fmla="*/ 38100 w 2419350"/>
              <a:gd name="connsiteY31" fmla="*/ 1715686 h 1953811"/>
              <a:gd name="connsiteX32" fmla="*/ 0 w 2419350"/>
              <a:gd name="connsiteY32" fmla="*/ 1134661 h 1953811"/>
              <a:gd name="connsiteX33" fmla="*/ 95250 w 2419350"/>
              <a:gd name="connsiteY33" fmla="*/ 1048936 h 1953811"/>
              <a:gd name="connsiteX34" fmla="*/ 133350 w 2419350"/>
              <a:gd name="connsiteY34" fmla="*/ 944161 h 1953811"/>
              <a:gd name="connsiteX35" fmla="*/ 161925 w 2419350"/>
              <a:gd name="connsiteY35" fmla="*/ 896536 h 1953811"/>
              <a:gd name="connsiteX0" fmla="*/ 161925 w 2419350"/>
              <a:gd name="connsiteY0" fmla="*/ 896536 h 1991075"/>
              <a:gd name="connsiteX1" fmla="*/ 161925 w 2419350"/>
              <a:gd name="connsiteY1" fmla="*/ 896536 h 1991075"/>
              <a:gd name="connsiteX2" fmla="*/ 152400 w 2419350"/>
              <a:gd name="connsiteY2" fmla="*/ 515536 h 1991075"/>
              <a:gd name="connsiteX3" fmla="*/ 200025 w 2419350"/>
              <a:gd name="connsiteY3" fmla="*/ 467911 h 1991075"/>
              <a:gd name="connsiteX4" fmla="*/ 257175 w 2419350"/>
              <a:gd name="connsiteY4" fmla="*/ 420286 h 1991075"/>
              <a:gd name="connsiteX5" fmla="*/ 276225 w 2419350"/>
              <a:gd name="connsiteY5" fmla="*/ 391711 h 1991075"/>
              <a:gd name="connsiteX6" fmla="*/ 304800 w 2419350"/>
              <a:gd name="connsiteY6" fmla="*/ 382186 h 1991075"/>
              <a:gd name="connsiteX7" fmla="*/ 361950 w 2419350"/>
              <a:gd name="connsiteY7" fmla="*/ 353611 h 1991075"/>
              <a:gd name="connsiteX8" fmla="*/ 400050 w 2419350"/>
              <a:gd name="connsiteY8" fmla="*/ 267886 h 1991075"/>
              <a:gd name="connsiteX9" fmla="*/ 428625 w 2419350"/>
              <a:gd name="connsiteY9" fmla="*/ 258361 h 1991075"/>
              <a:gd name="connsiteX10" fmla="*/ 514350 w 2419350"/>
              <a:gd name="connsiteY10" fmla="*/ 191686 h 1991075"/>
              <a:gd name="connsiteX11" fmla="*/ 581025 w 2419350"/>
              <a:gd name="connsiteY11" fmla="*/ 163111 h 1991075"/>
              <a:gd name="connsiteX12" fmla="*/ 647700 w 2419350"/>
              <a:gd name="connsiteY12" fmla="*/ 125011 h 1991075"/>
              <a:gd name="connsiteX13" fmla="*/ 676275 w 2419350"/>
              <a:gd name="connsiteY13" fmla="*/ 115486 h 1991075"/>
              <a:gd name="connsiteX14" fmla="*/ 742950 w 2419350"/>
              <a:gd name="connsiteY14" fmla="*/ 77386 h 1991075"/>
              <a:gd name="connsiteX15" fmla="*/ 771525 w 2419350"/>
              <a:gd name="connsiteY15" fmla="*/ 67861 h 1991075"/>
              <a:gd name="connsiteX16" fmla="*/ 838200 w 2419350"/>
              <a:gd name="connsiteY16" fmla="*/ 48811 h 1991075"/>
              <a:gd name="connsiteX17" fmla="*/ 876300 w 2419350"/>
              <a:gd name="connsiteY17" fmla="*/ 29761 h 1991075"/>
              <a:gd name="connsiteX18" fmla="*/ 942975 w 2419350"/>
              <a:gd name="connsiteY18" fmla="*/ 10711 h 1991075"/>
              <a:gd name="connsiteX19" fmla="*/ 971550 w 2419350"/>
              <a:gd name="connsiteY19" fmla="*/ 1186 h 1991075"/>
              <a:gd name="connsiteX20" fmla="*/ 1123950 w 2419350"/>
              <a:gd name="connsiteY20" fmla="*/ 1186 h 1991075"/>
              <a:gd name="connsiteX21" fmla="*/ 1847850 w 2419350"/>
              <a:gd name="connsiteY21" fmla="*/ 125011 h 1991075"/>
              <a:gd name="connsiteX22" fmla="*/ 2362200 w 2419350"/>
              <a:gd name="connsiteY22" fmla="*/ 506011 h 1991075"/>
              <a:gd name="connsiteX23" fmla="*/ 2419350 w 2419350"/>
              <a:gd name="connsiteY23" fmla="*/ 820336 h 1991075"/>
              <a:gd name="connsiteX24" fmla="*/ 2152650 w 2419350"/>
              <a:gd name="connsiteY24" fmla="*/ 1182286 h 1991075"/>
              <a:gd name="connsiteX25" fmla="*/ 1695450 w 2419350"/>
              <a:gd name="connsiteY25" fmla="*/ 1363261 h 1991075"/>
              <a:gd name="connsiteX26" fmla="*/ 1409700 w 2419350"/>
              <a:gd name="connsiteY26" fmla="*/ 1363261 h 1991075"/>
              <a:gd name="connsiteX27" fmla="*/ 1238250 w 2419350"/>
              <a:gd name="connsiteY27" fmla="*/ 1420411 h 1991075"/>
              <a:gd name="connsiteX28" fmla="*/ 847725 w 2419350"/>
              <a:gd name="connsiteY28" fmla="*/ 1944286 h 1991075"/>
              <a:gd name="connsiteX29" fmla="*/ 504825 w 2419350"/>
              <a:gd name="connsiteY29" fmla="*/ 1953811 h 1991075"/>
              <a:gd name="connsiteX30" fmla="*/ 171450 w 2419350"/>
              <a:gd name="connsiteY30" fmla="*/ 1839511 h 1991075"/>
              <a:gd name="connsiteX31" fmla="*/ 38100 w 2419350"/>
              <a:gd name="connsiteY31" fmla="*/ 1715686 h 1991075"/>
              <a:gd name="connsiteX32" fmla="*/ 0 w 2419350"/>
              <a:gd name="connsiteY32" fmla="*/ 1134661 h 1991075"/>
              <a:gd name="connsiteX33" fmla="*/ 95250 w 2419350"/>
              <a:gd name="connsiteY33" fmla="*/ 1048936 h 1991075"/>
              <a:gd name="connsiteX34" fmla="*/ 133350 w 2419350"/>
              <a:gd name="connsiteY34" fmla="*/ 944161 h 1991075"/>
              <a:gd name="connsiteX35" fmla="*/ 161925 w 2419350"/>
              <a:gd name="connsiteY35" fmla="*/ 896536 h 1991075"/>
              <a:gd name="connsiteX0" fmla="*/ 161925 w 2419350"/>
              <a:gd name="connsiteY0" fmla="*/ 896536 h 1991075"/>
              <a:gd name="connsiteX1" fmla="*/ 161925 w 2419350"/>
              <a:gd name="connsiteY1" fmla="*/ 896536 h 1991075"/>
              <a:gd name="connsiteX2" fmla="*/ 152400 w 2419350"/>
              <a:gd name="connsiteY2" fmla="*/ 515536 h 1991075"/>
              <a:gd name="connsiteX3" fmla="*/ 200025 w 2419350"/>
              <a:gd name="connsiteY3" fmla="*/ 467911 h 1991075"/>
              <a:gd name="connsiteX4" fmla="*/ 257175 w 2419350"/>
              <a:gd name="connsiteY4" fmla="*/ 420286 h 1991075"/>
              <a:gd name="connsiteX5" fmla="*/ 276225 w 2419350"/>
              <a:gd name="connsiteY5" fmla="*/ 391711 h 1991075"/>
              <a:gd name="connsiteX6" fmla="*/ 304800 w 2419350"/>
              <a:gd name="connsiteY6" fmla="*/ 382186 h 1991075"/>
              <a:gd name="connsiteX7" fmla="*/ 361950 w 2419350"/>
              <a:gd name="connsiteY7" fmla="*/ 353611 h 1991075"/>
              <a:gd name="connsiteX8" fmla="*/ 400050 w 2419350"/>
              <a:gd name="connsiteY8" fmla="*/ 267886 h 1991075"/>
              <a:gd name="connsiteX9" fmla="*/ 428625 w 2419350"/>
              <a:gd name="connsiteY9" fmla="*/ 258361 h 1991075"/>
              <a:gd name="connsiteX10" fmla="*/ 514350 w 2419350"/>
              <a:gd name="connsiteY10" fmla="*/ 191686 h 1991075"/>
              <a:gd name="connsiteX11" fmla="*/ 581025 w 2419350"/>
              <a:gd name="connsiteY11" fmla="*/ 163111 h 1991075"/>
              <a:gd name="connsiteX12" fmla="*/ 647700 w 2419350"/>
              <a:gd name="connsiteY12" fmla="*/ 125011 h 1991075"/>
              <a:gd name="connsiteX13" fmla="*/ 676275 w 2419350"/>
              <a:gd name="connsiteY13" fmla="*/ 115486 h 1991075"/>
              <a:gd name="connsiteX14" fmla="*/ 742950 w 2419350"/>
              <a:gd name="connsiteY14" fmla="*/ 77386 h 1991075"/>
              <a:gd name="connsiteX15" fmla="*/ 771525 w 2419350"/>
              <a:gd name="connsiteY15" fmla="*/ 67861 h 1991075"/>
              <a:gd name="connsiteX16" fmla="*/ 838200 w 2419350"/>
              <a:gd name="connsiteY16" fmla="*/ 48811 h 1991075"/>
              <a:gd name="connsiteX17" fmla="*/ 876300 w 2419350"/>
              <a:gd name="connsiteY17" fmla="*/ 29761 h 1991075"/>
              <a:gd name="connsiteX18" fmla="*/ 942975 w 2419350"/>
              <a:gd name="connsiteY18" fmla="*/ 10711 h 1991075"/>
              <a:gd name="connsiteX19" fmla="*/ 971550 w 2419350"/>
              <a:gd name="connsiteY19" fmla="*/ 1186 h 1991075"/>
              <a:gd name="connsiteX20" fmla="*/ 1123950 w 2419350"/>
              <a:gd name="connsiteY20" fmla="*/ 1186 h 1991075"/>
              <a:gd name="connsiteX21" fmla="*/ 1847850 w 2419350"/>
              <a:gd name="connsiteY21" fmla="*/ 125011 h 1991075"/>
              <a:gd name="connsiteX22" fmla="*/ 2362200 w 2419350"/>
              <a:gd name="connsiteY22" fmla="*/ 506011 h 1991075"/>
              <a:gd name="connsiteX23" fmla="*/ 2419350 w 2419350"/>
              <a:gd name="connsiteY23" fmla="*/ 820336 h 1991075"/>
              <a:gd name="connsiteX24" fmla="*/ 2152650 w 2419350"/>
              <a:gd name="connsiteY24" fmla="*/ 1182286 h 1991075"/>
              <a:gd name="connsiteX25" fmla="*/ 1695450 w 2419350"/>
              <a:gd name="connsiteY25" fmla="*/ 1363261 h 1991075"/>
              <a:gd name="connsiteX26" fmla="*/ 1409700 w 2419350"/>
              <a:gd name="connsiteY26" fmla="*/ 1363261 h 1991075"/>
              <a:gd name="connsiteX27" fmla="*/ 1238250 w 2419350"/>
              <a:gd name="connsiteY27" fmla="*/ 1420411 h 1991075"/>
              <a:gd name="connsiteX28" fmla="*/ 847725 w 2419350"/>
              <a:gd name="connsiteY28" fmla="*/ 1944286 h 1991075"/>
              <a:gd name="connsiteX29" fmla="*/ 504825 w 2419350"/>
              <a:gd name="connsiteY29" fmla="*/ 1953811 h 1991075"/>
              <a:gd name="connsiteX30" fmla="*/ 171450 w 2419350"/>
              <a:gd name="connsiteY30" fmla="*/ 1839511 h 1991075"/>
              <a:gd name="connsiteX31" fmla="*/ 38100 w 2419350"/>
              <a:gd name="connsiteY31" fmla="*/ 1715686 h 1991075"/>
              <a:gd name="connsiteX32" fmla="*/ 0 w 2419350"/>
              <a:gd name="connsiteY32" fmla="*/ 1134661 h 1991075"/>
              <a:gd name="connsiteX33" fmla="*/ 95250 w 2419350"/>
              <a:gd name="connsiteY33" fmla="*/ 1048936 h 1991075"/>
              <a:gd name="connsiteX34" fmla="*/ 133350 w 2419350"/>
              <a:gd name="connsiteY34" fmla="*/ 944161 h 1991075"/>
              <a:gd name="connsiteX35" fmla="*/ 161925 w 2419350"/>
              <a:gd name="connsiteY35" fmla="*/ 896536 h 1991075"/>
              <a:gd name="connsiteX0" fmla="*/ 164402 w 2421827"/>
              <a:gd name="connsiteY0" fmla="*/ 896536 h 1991075"/>
              <a:gd name="connsiteX1" fmla="*/ 164402 w 2421827"/>
              <a:gd name="connsiteY1" fmla="*/ 896536 h 1991075"/>
              <a:gd name="connsiteX2" fmla="*/ 154877 w 2421827"/>
              <a:gd name="connsiteY2" fmla="*/ 515536 h 1991075"/>
              <a:gd name="connsiteX3" fmla="*/ 202502 w 2421827"/>
              <a:gd name="connsiteY3" fmla="*/ 467911 h 1991075"/>
              <a:gd name="connsiteX4" fmla="*/ 259652 w 2421827"/>
              <a:gd name="connsiteY4" fmla="*/ 420286 h 1991075"/>
              <a:gd name="connsiteX5" fmla="*/ 278702 w 2421827"/>
              <a:gd name="connsiteY5" fmla="*/ 391711 h 1991075"/>
              <a:gd name="connsiteX6" fmla="*/ 307277 w 2421827"/>
              <a:gd name="connsiteY6" fmla="*/ 382186 h 1991075"/>
              <a:gd name="connsiteX7" fmla="*/ 364427 w 2421827"/>
              <a:gd name="connsiteY7" fmla="*/ 353611 h 1991075"/>
              <a:gd name="connsiteX8" fmla="*/ 402527 w 2421827"/>
              <a:gd name="connsiteY8" fmla="*/ 267886 h 1991075"/>
              <a:gd name="connsiteX9" fmla="*/ 431102 w 2421827"/>
              <a:gd name="connsiteY9" fmla="*/ 258361 h 1991075"/>
              <a:gd name="connsiteX10" fmla="*/ 516827 w 2421827"/>
              <a:gd name="connsiteY10" fmla="*/ 191686 h 1991075"/>
              <a:gd name="connsiteX11" fmla="*/ 583502 w 2421827"/>
              <a:gd name="connsiteY11" fmla="*/ 163111 h 1991075"/>
              <a:gd name="connsiteX12" fmla="*/ 650177 w 2421827"/>
              <a:gd name="connsiteY12" fmla="*/ 125011 h 1991075"/>
              <a:gd name="connsiteX13" fmla="*/ 678752 w 2421827"/>
              <a:gd name="connsiteY13" fmla="*/ 115486 h 1991075"/>
              <a:gd name="connsiteX14" fmla="*/ 745427 w 2421827"/>
              <a:gd name="connsiteY14" fmla="*/ 77386 h 1991075"/>
              <a:gd name="connsiteX15" fmla="*/ 774002 w 2421827"/>
              <a:gd name="connsiteY15" fmla="*/ 67861 h 1991075"/>
              <a:gd name="connsiteX16" fmla="*/ 840677 w 2421827"/>
              <a:gd name="connsiteY16" fmla="*/ 48811 h 1991075"/>
              <a:gd name="connsiteX17" fmla="*/ 878777 w 2421827"/>
              <a:gd name="connsiteY17" fmla="*/ 29761 h 1991075"/>
              <a:gd name="connsiteX18" fmla="*/ 945452 w 2421827"/>
              <a:gd name="connsiteY18" fmla="*/ 10711 h 1991075"/>
              <a:gd name="connsiteX19" fmla="*/ 974027 w 2421827"/>
              <a:gd name="connsiteY19" fmla="*/ 1186 h 1991075"/>
              <a:gd name="connsiteX20" fmla="*/ 1126427 w 2421827"/>
              <a:gd name="connsiteY20" fmla="*/ 1186 h 1991075"/>
              <a:gd name="connsiteX21" fmla="*/ 1850327 w 2421827"/>
              <a:gd name="connsiteY21" fmla="*/ 125011 h 1991075"/>
              <a:gd name="connsiteX22" fmla="*/ 2364677 w 2421827"/>
              <a:gd name="connsiteY22" fmla="*/ 506011 h 1991075"/>
              <a:gd name="connsiteX23" fmla="*/ 2421827 w 2421827"/>
              <a:gd name="connsiteY23" fmla="*/ 820336 h 1991075"/>
              <a:gd name="connsiteX24" fmla="*/ 2155127 w 2421827"/>
              <a:gd name="connsiteY24" fmla="*/ 1182286 h 1991075"/>
              <a:gd name="connsiteX25" fmla="*/ 1697927 w 2421827"/>
              <a:gd name="connsiteY25" fmla="*/ 1363261 h 1991075"/>
              <a:gd name="connsiteX26" fmla="*/ 1412177 w 2421827"/>
              <a:gd name="connsiteY26" fmla="*/ 1363261 h 1991075"/>
              <a:gd name="connsiteX27" fmla="*/ 1240727 w 2421827"/>
              <a:gd name="connsiteY27" fmla="*/ 1420411 h 1991075"/>
              <a:gd name="connsiteX28" fmla="*/ 850202 w 2421827"/>
              <a:gd name="connsiteY28" fmla="*/ 1944286 h 1991075"/>
              <a:gd name="connsiteX29" fmla="*/ 507302 w 2421827"/>
              <a:gd name="connsiteY29" fmla="*/ 1953811 h 1991075"/>
              <a:gd name="connsiteX30" fmla="*/ 173927 w 2421827"/>
              <a:gd name="connsiteY30" fmla="*/ 1839511 h 1991075"/>
              <a:gd name="connsiteX31" fmla="*/ 40577 w 2421827"/>
              <a:gd name="connsiteY31" fmla="*/ 1715686 h 1991075"/>
              <a:gd name="connsiteX32" fmla="*/ 2477 w 2421827"/>
              <a:gd name="connsiteY32" fmla="*/ 1134661 h 1991075"/>
              <a:gd name="connsiteX33" fmla="*/ 97727 w 2421827"/>
              <a:gd name="connsiteY33" fmla="*/ 1048936 h 1991075"/>
              <a:gd name="connsiteX34" fmla="*/ 135827 w 2421827"/>
              <a:gd name="connsiteY34" fmla="*/ 944161 h 1991075"/>
              <a:gd name="connsiteX35" fmla="*/ 164402 w 2421827"/>
              <a:gd name="connsiteY35" fmla="*/ 896536 h 1991075"/>
              <a:gd name="connsiteX0" fmla="*/ 164402 w 2421827"/>
              <a:gd name="connsiteY0" fmla="*/ 896536 h 1991075"/>
              <a:gd name="connsiteX1" fmla="*/ 164402 w 2421827"/>
              <a:gd name="connsiteY1" fmla="*/ 896536 h 1991075"/>
              <a:gd name="connsiteX2" fmla="*/ 154877 w 2421827"/>
              <a:gd name="connsiteY2" fmla="*/ 515536 h 1991075"/>
              <a:gd name="connsiteX3" fmla="*/ 202502 w 2421827"/>
              <a:gd name="connsiteY3" fmla="*/ 467911 h 1991075"/>
              <a:gd name="connsiteX4" fmla="*/ 259652 w 2421827"/>
              <a:gd name="connsiteY4" fmla="*/ 420286 h 1991075"/>
              <a:gd name="connsiteX5" fmla="*/ 278702 w 2421827"/>
              <a:gd name="connsiteY5" fmla="*/ 391711 h 1991075"/>
              <a:gd name="connsiteX6" fmla="*/ 307277 w 2421827"/>
              <a:gd name="connsiteY6" fmla="*/ 382186 h 1991075"/>
              <a:gd name="connsiteX7" fmla="*/ 364427 w 2421827"/>
              <a:gd name="connsiteY7" fmla="*/ 353611 h 1991075"/>
              <a:gd name="connsiteX8" fmla="*/ 402527 w 2421827"/>
              <a:gd name="connsiteY8" fmla="*/ 267886 h 1991075"/>
              <a:gd name="connsiteX9" fmla="*/ 431102 w 2421827"/>
              <a:gd name="connsiteY9" fmla="*/ 258361 h 1991075"/>
              <a:gd name="connsiteX10" fmla="*/ 516827 w 2421827"/>
              <a:gd name="connsiteY10" fmla="*/ 191686 h 1991075"/>
              <a:gd name="connsiteX11" fmla="*/ 583502 w 2421827"/>
              <a:gd name="connsiteY11" fmla="*/ 163111 h 1991075"/>
              <a:gd name="connsiteX12" fmla="*/ 650177 w 2421827"/>
              <a:gd name="connsiteY12" fmla="*/ 125011 h 1991075"/>
              <a:gd name="connsiteX13" fmla="*/ 678752 w 2421827"/>
              <a:gd name="connsiteY13" fmla="*/ 115486 h 1991075"/>
              <a:gd name="connsiteX14" fmla="*/ 745427 w 2421827"/>
              <a:gd name="connsiteY14" fmla="*/ 77386 h 1991075"/>
              <a:gd name="connsiteX15" fmla="*/ 774002 w 2421827"/>
              <a:gd name="connsiteY15" fmla="*/ 67861 h 1991075"/>
              <a:gd name="connsiteX16" fmla="*/ 840677 w 2421827"/>
              <a:gd name="connsiteY16" fmla="*/ 48811 h 1991075"/>
              <a:gd name="connsiteX17" fmla="*/ 878777 w 2421827"/>
              <a:gd name="connsiteY17" fmla="*/ 29761 h 1991075"/>
              <a:gd name="connsiteX18" fmla="*/ 945452 w 2421827"/>
              <a:gd name="connsiteY18" fmla="*/ 10711 h 1991075"/>
              <a:gd name="connsiteX19" fmla="*/ 974027 w 2421827"/>
              <a:gd name="connsiteY19" fmla="*/ 1186 h 1991075"/>
              <a:gd name="connsiteX20" fmla="*/ 1126427 w 2421827"/>
              <a:gd name="connsiteY20" fmla="*/ 1186 h 1991075"/>
              <a:gd name="connsiteX21" fmla="*/ 1850327 w 2421827"/>
              <a:gd name="connsiteY21" fmla="*/ 125011 h 1991075"/>
              <a:gd name="connsiteX22" fmla="*/ 2364677 w 2421827"/>
              <a:gd name="connsiteY22" fmla="*/ 506011 h 1991075"/>
              <a:gd name="connsiteX23" fmla="*/ 2421827 w 2421827"/>
              <a:gd name="connsiteY23" fmla="*/ 820336 h 1991075"/>
              <a:gd name="connsiteX24" fmla="*/ 2155127 w 2421827"/>
              <a:gd name="connsiteY24" fmla="*/ 1182286 h 1991075"/>
              <a:gd name="connsiteX25" fmla="*/ 1697927 w 2421827"/>
              <a:gd name="connsiteY25" fmla="*/ 1363261 h 1991075"/>
              <a:gd name="connsiteX26" fmla="*/ 1412177 w 2421827"/>
              <a:gd name="connsiteY26" fmla="*/ 1363261 h 1991075"/>
              <a:gd name="connsiteX27" fmla="*/ 1240727 w 2421827"/>
              <a:gd name="connsiteY27" fmla="*/ 1420411 h 1991075"/>
              <a:gd name="connsiteX28" fmla="*/ 850202 w 2421827"/>
              <a:gd name="connsiteY28" fmla="*/ 1944286 h 1991075"/>
              <a:gd name="connsiteX29" fmla="*/ 507302 w 2421827"/>
              <a:gd name="connsiteY29" fmla="*/ 1953811 h 1991075"/>
              <a:gd name="connsiteX30" fmla="*/ 173927 w 2421827"/>
              <a:gd name="connsiteY30" fmla="*/ 1839511 h 1991075"/>
              <a:gd name="connsiteX31" fmla="*/ 40577 w 2421827"/>
              <a:gd name="connsiteY31" fmla="*/ 1715686 h 1991075"/>
              <a:gd name="connsiteX32" fmla="*/ 2477 w 2421827"/>
              <a:gd name="connsiteY32" fmla="*/ 1134661 h 1991075"/>
              <a:gd name="connsiteX33" fmla="*/ 97727 w 2421827"/>
              <a:gd name="connsiteY33" fmla="*/ 1048936 h 1991075"/>
              <a:gd name="connsiteX34" fmla="*/ 135827 w 2421827"/>
              <a:gd name="connsiteY34" fmla="*/ 944161 h 1991075"/>
              <a:gd name="connsiteX35" fmla="*/ 164402 w 2421827"/>
              <a:gd name="connsiteY35" fmla="*/ 896536 h 1991075"/>
              <a:gd name="connsiteX0" fmla="*/ 164402 w 2421827"/>
              <a:gd name="connsiteY0" fmla="*/ 896536 h 1991075"/>
              <a:gd name="connsiteX1" fmla="*/ 164402 w 2421827"/>
              <a:gd name="connsiteY1" fmla="*/ 896536 h 1991075"/>
              <a:gd name="connsiteX2" fmla="*/ 154877 w 2421827"/>
              <a:gd name="connsiteY2" fmla="*/ 515536 h 1991075"/>
              <a:gd name="connsiteX3" fmla="*/ 202502 w 2421827"/>
              <a:gd name="connsiteY3" fmla="*/ 467911 h 1991075"/>
              <a:gd name="connsiteX4" fmla="*/ 259652 w 2421827"/>
              <a:gd name="connsiteY4" fmla="*/ 420286 h 1991075"/>
              <a:gd name="connsiteX5" fmla="*/ 278702 w 2421827"/>
              <a:gd name="connsiteY5" fmla="*/ 391711 h 1991075"/>
              <a:gd name="connsiteX6" fmla="*/ 307277 w 2421827"/>
              <a:gd name="connsiteY6" fmla="*/ 382186 h 1991075"/>
              <a:gd name="connsiteX7" fmla="*/ 364427 w 2421827"/>
              <a:gd name="connsiteY7" fmla="*/ 353611 h 1991075"/>
              <a:gd name="connsiteX8" fmla="*/ 402527 w 2421827"/>
              <a:gd name="connsiteY8" fmla="*/ 267886 h 1991075"/>
              <a:gd name="connsiteX9" fmla="*/ 431102 w 2421827"/>
              <a:gd name="connsiteY9" fmla="*/ 258361 h 1991075"/>
              <a:gd name="connsiteX10" fmla="*/ 516827 w 2421827"/>
              <a:gd name="connsiteY10" fmla="*/ 191686 h 1991075"/>
              <a:gd name="connsiteX11" fmla="*/ 583502 w 2421827"/>
              <a:gd name="connsiteY11" fmla="*/ 163111 h 1991075"/>
              <a:gd name="connsiteX12" fmla="*/ 650177 w 2421827"/>
              <a:gd name="connsiteY12" fmla="*/ 125011 h 1991075"/>
              <a:gd name="connsiteX13" fmla="*/ 678752 w 2421827"/>
              <a:gd name="connsiteY13" fmla="*/ 115486 h 1991075"/>
              <a:gd name="connsiteX14" fmla="*/ 745427 w 2421827"/>
              <a:gd name="connsiteY14" fmla="*/ 77386 h 1991075"/>
              <a:gd name="connsiteX15" fmla="*/ 774002 w 2421827"/>
              <a:gd name="connsiteY15" fmla="*/ 67861 h 1991075"/>
              <a:gd name="connsiteX16" fmla="*/ 840677 w 2421827"/>
              <a:gd name="connsiteY16" fmla="*/ 48811 h 1991075"/>
              <a:gd name="connsiteX17" fmla="*/ 878777 w 2421827"/>
              <a:gd name="connsiteY17" fmla="*/ 29761 h 1991075"/>
              <a:gd name="connsiteX18" fmla="*/ 945452 w 2421827"/>
              <a:gd name="connsiteY18" fmla="*/ 10711 h 1991075"/>
              <a:gd name="connsiteX19" fmla="*/ 974027 w 2421827"/>
              <a:gd name="connsiteY19" fmla="*/ 1186 h 1991075"/>
              <a:gd name="connsiteX20" fmla="*/ 1126427 w 2421827"/>
              <a:gd name="connsiteY20" fmla="*/ 1186 h 1991075"/>
              <a:gd name="connsiteX21" fmla="*/ 1850327 w 2421827"/>
              <a:gd name="connsiteY21" fmla="*/ 125011 h 1991075"/>
              <a:gd name="connsiteX22" fmla="*/ 2364677 w 2421827"/>
              <a:gd name="connsiteY22" fmla="*/ 506011 h 1991075"/>
              <a:gd name="connsiteX23" fmla="*/ 2421827 w 2421827"/>
              <a:gd name="connsiteY23" fmla="*/ 820336 h 1991075"/>
              <a:gd name="connsiteX24" fmla="*/ 2155127 w 2421827"/>
              <a:gd name="connsiteY24" fmla="*/ 1182286 h 1991075"/>
              <a:gd name="connsiteX25" fmla="*/ 1697927 w 2421827"/>
              <a:gd name="connsiteY25" fmla="*/ 1363261 h 1991075"/>
              <a:gd name="connsiteX26" fmla="*/ 1412177 w 2421827"/>
              <a:gd name="connsiteY26" fmla="*/ 1363261 h 1991075"/>
              <a:gd name="connsiteX27" fmla="*/ 1240727 w 2421827"/>
              <a:gd name="connsiteY27" fmla="*/ 1420411 h 1991075"/>
              <a:gd name="connsiteX28" fmla="*/ 850202 w 2421827"/>
              <a:gd name="connsiteY28" fmla="*/ 1944286 h 1991075"/>
              <a:gd name="connsiteX29" fmla="*/ 507302 w 2421827"/>
              <a:gd name="connsiteY29" fmla="*/ 1953811 h 1991075"/>
              <a:gd name="connsiteX30" fmla="*/ 173927 w 2421827"/>
              <a:gd name="connsiteY30" fmla="*/ 1839511 h 1991075"/>
              <a:gd name="connsiteX31" fmla="*/ 40577 w 2421827"/>
              <a:gd name="connsiteY31" fmla="*/ 1715686 h 1991075"/>
              <a:gd name="connsiteX32" fmla="*/ 2477 w 2421827"/>
              <a:gd name="connsiteY32" fmla="*/ 1134661 h 1991075"/>
              <a:gd name="connsiteX33" fmla="*/ 97727 w 2421827"/>
              <a:gd name="connsiteY33" fmla="*/ 1048936 h 1991075"/>
              <a:gd name="connsiteX34" fmla="*/ 135827 w 2421827"/>
              <a:gd name="connsiteY34" fmla="*/ 944161 h 1991075"/>
              <a:gd name="connsiteX35" fmla="*/ 164402 w 2421827"/>
              <a:gd name="connsiteY35" fmla="*/ 896536 h 1991075"/>
              <a:gd name="connsiteX0" fmla="*/ 164402 w 2421827"/>
              <a:gd name="connsiteY0" fmla="*/ 896536 h 1997387"/>
              <a:gd name="connsiteX1" fmla="*/ 164402 w 2421827"/>
              <a:gd name="connsiteY1" fmla="*/ 896536 h 1997387"/>
              <a:gd name="connsiteX2" fmla="*/ 154877 w 2421827"/>
              <a:gd name="connsiteY2" fmla="*/ 515536 h 1997387"/>
              <a:gd name="connsiteX3" fmla="*/ 202502 w 2421827"/>
              <a:gd name="connsiteY3" fmla="*/ 467911 h 1997387"/>
              <a:gd name="connsiteX4" fmla="*/ 259652 w 2421827"/>
              <a:gd name="connsiteY4" fmla="*/ 420286 h 1997387"/>
              <a:gd name="connsiteX5" fmla="*/ 278702 w 2421827"/>
              <a:gd name="connsiteY5" fmla="*/ 391711 h 1997387"/>
              <a:gd name="connsiteX6" fmla="*/ 307277 w 2421827"/>
              <a:gd name="connsiteY6" fmla="*/ 382186 h 1997387"/>
              <a:gd name="connsiteX7" fmla="*/ 364427 w 2421827"/>
              <a:gd name="connsiteY7" fmla="*/ 353611 h 1997387"/>
              <a:gd name="connsiteX8" fmla="*/ 402527 w 2421827"/>
              <a:gd name="connsiteY8" fmla="*/ 267886 h 1997387"/>
              <a:gd name="connsiteX9" fmla="*/ 431102 w 2421827"/>
              <a:gd name="connsiteY9" fmla="*/ 258361 h 1997387"/>
              <a:gd name="connsiteX10" fmla="*/ 516827 w 2421827"/>
              <a:gd name="connsiteY10" fmla="*/ 191686 h 1997387"/>
              <a:gd name="connsiteX11" fmla="*/ 583502 w 2421827"/>
              <a:gd name="connsiteY11" fmla="*/ 163111 h 1997387"/>
              <a:gd name="connsiteX12" fmla="*/ 650177 w 2421827"/>
              <a:gd name="connsiteY12" fmla="*/ 125011 h 1997387"/>
              <a:gd name="connsiteX13" fmla="*/ 678752 w 2421827"/>
              <a:gd name="connsiteY13" fmla="*/ 115486 h 1997387"/>
              <a:gd name="connsiteX14" fmla="*/ 745427 w 2421827"/>
              <a:gd name="connsiteY14" fmla="*/ 77386 h 1997387"/>
              <a:gd name="connsiteX15" fmla="*/ 774002 w 2421827"/>
              <a:gd name="connsiteY15" fmla="*/ 67861 h 1997387"/>
              <a:gd name="connsiteX16" fmla="*/ 840677 w 2421827"/>
              <a:gd name="connsiteY16" fmla="*/ 48811 h 1997387"/>
              <a:gd name="connsiteX17" fmla="*/ 878777 w 2421827"/>
              <a:gd name="connsiteY17" fmla="*/ 29761 h 1997387"/>
              <a:gd name="connsiteX18" fmla="*/ 945452 w 2421827"/>
              <a:gd name="connsiteY18" fmla="*/ 10711 h 1997387"/>
              <a:gd name="connsiteX19" fmla="*/ 974027 w 2421827"/>
              <a:gd name="connsiteY19" fmla="*/ 1186 h 1997387"/>
              <a:gd name="connsiteX20" fmla="*/ 1126427 w 2421827"/>
              <a:gd name="connsiteY20" fmla="*/ 1186 h 1997387"/>
              <a:gd name="connsiteX21" fmla="*/ 1850327 w 2421827"/>
              <a:gd name="connsiteY21" fmla="*/ 125011 h 1997387"/>
              <a:gd name="connsiteX22" fmla="*/ 2364677 w 2421827"/>
              <a:gd name="connsiteY22" fmla="*/ 506011 h 1997387"/>
              <a:gd name="connsiteX23" fmla="*/ 2421827 w 2421827"/>
              <a:gd name="connsiteY23" fmla="*/ 820336 h 1997387"/>
              <a:gd name="connsiteX24" fmla="*/ 2155127 w 2421827"/>
              <a:gd name="connsiteY24" fmla="*/ 1182286 h 1997387"/>
              <a:gd name="connsiteX25" fmla="*/ 1697927 w 2421827"/>
              <a:gd name="connsiteY25" fmla="*/ 1363261 h 1997387"/>
              <a:gd name="connsiteX26" fmla="*/ 1412177 w 2421827"/>
              <a:gd name="connsiteY26" fmla="*/ 1363261 h 1997387"/>
              <a:gd name="connsiteX27" fmla="*/ 1240727 w 2421827"/>
              <a:gd name="connsiteY27" fmla="*/ 1420411 h 1997387"/>
              <a:gd name="connsiteX28" fmla="*/ 850202 w 2421827"/>
              <a:gd name="connsiteY28" fmla="*/ 1944286 h 1997387"/>
              <a:gd name="connsiteX29" fmla="*/ 507302 w 2421827"/>
              <a:gd name="connsiteY29" fmla="*/ 1953811 h 1997387"/>
              <a:gd name="connsiteX30" fmla="*/ 173927 w 2421827"/>
              <a:gd name="connsiteY30" fmla="*/ 1839511 h 1997387"/>
              <a:gd name="connsiteX31" fmla="*/ 40577 w 2421827"/>
              <a:gd name="connsiteY31" fmla="*/ 1715686 h 1997387"/>
              <a:gd name="connsiteX32" fmla="*/ 2477 w 2421827"/>
              <a:gd name="connsiteY32" fmla="*/ 1134661 h 1997387"/>
              <a:gd name="connsiteX33" fmla="*/ 97727 w 2421827"/>
              <a:gd name="connsiteY33" fmla="*/ 1048936 h 1997387"/>
              <a:gd name="connsiteX34" fmla="*/ 135827 w 2421827"/>
              <a:gd name="connsiteY34" fmla="*/ 944161 h 1997387"/>
              <a:gd name="connsiteX35" fmla="*/ 164402 w 2421827"/>
              <a:gd name="connsiteY35" fmla="*/ 896536 h 1997387"/>
              <a:gd name="connsiteX0" fmla="*/ 164402 w 2421827"/>
              <a:gd name="connsiteY0" fmla="*/ 896536 h 1997387"/>
              <a:gd name="connsiteX1" fmla="*/ 164402 w 2421827"/>
              <a:gd name="connsiteY1" fmla="*/ 896536 h 1997387"/>
              <a:gd name="connsiteX2" fmla="*/ 154877 w 2421827"/>
              <a:gd name="connsiteY2" fmla="*/ 515536 h 1997387"/>
              <a:gd name="connsiteX3" fmla="*/ 202502 w 2421827"/>
              <a:gd name="connsiteY3" fmla="*/ 467911 h 1997387"/>
              <a:gd name="connsiteX4" fmla="*/ 259652 w 2421827"/>
              <a:gd name="connsiteY4" fmla="*/ 420286 h 1997387"/>
              <a:gd name="connsiteX5" fmla="*/ 278702 w 2421827"/>
              <a:gd name="connsiteY5" fmla="*/ 391711 h 1997387"/>
              <a:gd name="connsiteX6" fmla="*/ 307277 w 2421827"/>
              <a:gd name="connsiteY6" fmla="*/ 382186 h 1997387"/>
              <a:gd name="connsiteX7" fmla="*/ 364427 w 2421827"/>
              <a:gd name="connsiteY7" fmla="*/ 353611 h 1997387"/>
              <a:gd name="connsiteX8" fmla="*/ 402527 w 2421827"/>
              <a:gd name="connsiteY8" fmla="*/ 267886 h 1997387"/>
              <a:gd name="connsiteX9" fmla="*/ 431102 w 2421827"/>
              <a:gd name="connsiteY9" fmla="*/ 258361 h 1997387"/>
              <a:gd name="connsiteX10" fmla="*/ 516827 w 2421827"/>
              <a:gd name="connsiteY10" fmla="*/ 191686 h 1997387"/>
              <a:gd name="connsiteX11" fmla="*/ 583502 w 2421827"/>
              <a:gd name="connsiteY11" fmla="*/ 163111 h 1997387"/>
              <a:gd name="connsiteX12" fmla="*/ 650177 w 2421827"/>
              <a:gd name="connsiteY12" fmla="*/ 125011 h 1997387"/>
              <a:gd name="connsiteX13" fmla="*/ 678752 w 2421827"/>
              <a:gd name="connsiteY13" fmla="*/ 115486 h 1997387"/>
              <a:gd name="connsiteX14" fmla="*/ 745427 w 2421827"/>
              <a:gd name="connsiteY14" fmla="*/ 77386 h 1997387"/>
              <a:gd name="connsiteX15" fmla="*/ 774002 w 2421827"/>
              <a:gd name="connsiteY15" fmla="*/ 67861 h 1997387"/>
              <a:gd name="connsiteX16" fmla="*/ 840677 w 2421827"/>
              <a:gd name="connsiteY16" fmla="*/ 48811 h 1997387"/>
              <a:gd name="connsiteX17" fmla="*/ 878777 w 2421827"/>
              <a:gd name="connsiteY17" fmla="*/ 29761 h 1997387"/>
              <a:gd name="connsiteX18" fmla="*/ 945452 w 2421827"/>
              <a:gd name="connsiteY18" fmla="*/ 10711 h 1997387"/>
              <a:gd name="connsiteX19" fmla="*/ 974027 w 2421827"/>
              <a:gd name="connsiteY19" fmla="*/ 1186 h 1997387"/>
              <a:gd name="connsiteX20" fmla="*/ 1126427 w 2421827"/>
              <a:gd name="connsiteY20" fmla="*/ 1186 h 1997387"/>
              <a:gd name="connsiteX21" fmla="*/ 1850327 w 2421827"/>
              <a:gd name="connsiteY21" fmla="*/ 125011 h 1997387"/>
              <a:gd name="connsiteX22" fmla="*/ 2364677 w 2421827"/>
              <a:gd name="connsiteY22" fmla="*/ 506011 h 1997387"/>
              <a:gd name="connsiteX23" fmla="*/ 2421827 w 2421827"/>
              <a:gd name="connsiteY23" fmla="*/ 820336 h 1997387"/>
              <a:gd name="connsiteX24" fmla="*/ 2155127 w 2421827"/>
              <a:gd name="connsiteY24" fmla="*/ 1182286 h 1997387"/>
              <a:gd name="connsiteX25" fmla="*/ 1697927 w 2421827"/>
              <a:gd name="connsiteY25" fmla="*/ 1363261 h 1997387"/>
              <a:gd name="connsiteX26" fmla="*/ 1412177 w 2421827"/>
              <a:gd name="connsiteY26" fmla="*/ 1363261 h 1997387"/>
              <a:gd name="connsiteX27" fmla="*/ 1240727 w 2421827"/>
              <a:gd name="connsiteY27" fmla="*/ 1420411 h 1997387"/>
              <a:gd name="connsiteX28" fmla="*/ 850202 w 2421827"/>
              <a:gd name="connsiteY28" fmla="*/ 1944286 h 1997387"/>
              <a:gd name="connsiteX29" fmla="*/ 507302 w 2421827"/>
              <a:gd name="connsiteY29" fmla="*/ 1953811 h 1997387"/>
              <a:gd name="connsiteX30" fmla="*/ 173927 w 2421827"/>
              <a:gd name="connsiteY30" fmla="*/ 1839511 h 1997387"/>
              <a:gd name="connsiteX31" fmla="*/ 40577 w 2421827"/>
              <a:gd name="connsiteY31" fmla="*/ 1715686 h 1997387"/>
              <a:gd name="connsiteX32" fmla="*/ 2477 w 2421827"/>
              <a:gd name="connsiteY32" fmla="*/ 1134661 h 1997387"/>
              <a:gd name="connsiteX33" fmla="*/ 97727 w 2421827"/>
              <a:gd name="connsiteY33" fmla="*/ 1048936 h 1997387"/>
              <a:gd name="connsiteX34" fmla="*/ 135827 w 2421827"/>
              <a:gd name="connsiteY34" fmla="*/ 944161 h 1997387"/>
              <a:gd name="connsiteX35" fmla="*/ 164402 w 2421827"/>
              <a:gd name="connsiteY35" fmla="*/ 896536 h 1997387"/>
              <a:gd name="connsiteX0" fmla="*/ 164402 w 2421827"/>
              <a:gd name="connsiteY0" fmla="*/ 896536 h 1997387"/>
              <a:gd name="connsiteX1" fmla="*/ 164402 w 2421827"/>
              <a:gd name="connsiteY1" fmla="*/ 896536 h 1997387"/>
              <a:gd name="connsiteX2" fmla="*/ 154877 w 2421827"/>
              <a:gd name="connsiteY2" fmla="*/ 515536 h 1997387"/>
              <a:gd name="connsiteX3" fmla="*/ 202502 w 2421827"/>
              <a:gd name="connsiteY3" fmla="*/ 467911 h 1997387"/>
              <a:gd name="connsiteX4" fmla="*/ 259652 w 2421827"/>
              <a:gd name="connsiteY4" fmla="*/ 420286 h 1997387"/>
              <a:gd name="connsiteX5" fmla="*/ 278702 w 2421827"/>
              <a:gd name="connsiteY5" fmla="*/ 391711 h 1997387"/>
              <a:gd name="connsiteX6" fmla="*/ 307277 w 2421827"/>
              <a:gd name="connsiteY6" fmla="*/ 382186 h 1997387"/>
              <a:gd name="connsiteX7" fmla="*/ 364427 w 2421827"/>
              <a:gd name="connsiteY7" fmla="*/ 353611 h 1997387"/>
              <a:gd name="connsiteX8" fmla="*/ 402527 w 2421827"/>
              <a:gd name="connsiteY8" fmla="*/ 267886 h 1997387"/>
              <a:gd name="connsiteX9" fmla="*/ 431102 w 2421827"/>
              <a:gd name="connsiteY9" fmla="*/ 258361 h 1997387"/>
              <a:gd name="connsiteX10" fmla="*/ 516827 w 2421827"/>
              <a:gd name="connsiteY10" fmla="*/ 191686 h 1997387"/>
              <a:gd name="connsiteX11" fmla="*/ 583502 w 2421827"/>
              <a:gd name="connsiteY11" fmla="*/ 163111 h 1997387"/>
              <a:gd name="connsiteX12" fmla="*/ 650177 w 2421827"/>
              <a:gd name="connsiteY12" fmla="*/ 125011 h 1997387"/>
              <a:gd name="connsiteX13" fmla="*/ 678752 w 2421827"/>
              <a:gd name="connsiteY13" fmla="*/ 115486 h 1997387"/>
              <a:gd name="connsiteX14" fmla="*/ 745427 w 2421827"/>
              <a:gd name="connsiteY14" fmla="*/ 77386 h 1997387"/>
              <a:gd name="connsiteX15" fmla="*/ 774002 w 2421827"/>
              <a:gd name="connsiteY15" fmla="*/ 67861 h 1997387"/>
              <a:gd name="connsiteX16" fmla="*/ 840677 w 2421827"/>
              <a:gd name="connsiteY16" fmla="*/ 48811 h 1997387"/>
              <a:gd name="connsiteX17" fmla="*/ 878777 w 2421827"/>
              <a:gd name="connsiteY17" fmla="*/ 29761 h 1997387"/>
              <a:gd name="connsiteX18" fmla="*/ 945452 w 2421827"/>
              <a:gd name="connsiteY18" fmla="*/ 10711 h 1997387"/>
              <a:gd name="connsiteX19" fmla="*/ 974027 w 2421827"/>
              <a:gd name="connsiteY19" fmla="*/ 1186 h 1997387"/>
              <a:gd name="connsiteX20" fmla="*/ 1126427 w 2421827"/>
              <a:gd name="connsiteY20" fmla="*/ 1186 h 1997387"/>
              <a:gd name="connsiteX21" fmla="*/ 1850327 w 2421827"/>
              <a:gd name="connsiteY21" fmla="*/ 125011 h 1997387"/>
              <a:gd name="connsiteX22" fmla="*/ 2364677 w 2421827"/>
              <a:gd name="connsiteY22" fmla="*/ 506011 h 1997387"/>
              <a:gd name="connsiteX23" fmla="*/ 2421827 w 2421827"/>
              <a:gd name="connsiteY23" fmla="*/ 820336 h 1997387"/>
              <a:gd name="connsiteX24" fmla="*/ 2155127 w 2421827"/>
              <a:gd name="connsiteY24" fmla="*/ 1182286 h 1997387"/>
              <a:gd name="connsiteX25" fmla="*/ 1697927 w 2421827"/>
              <a:gd name="connsiteY25" fmla="*/ 1363261 h 1997387"/>
              <a:gd name="connsiteX26" fmla="*/ 1412177 w 2421827"/>
              <a:gd name="connsiteY26" fmla="*/ 1363261 h 1997387"/>
              <a:gd name="connsiteX27" fmla="*/ 1240727 w 2421827"/>
              <a:gd name="connsiteY27" fmla="*/ 1420411 h 1997387"/>
              <a:gd name="connsiteX28" fmla="*/ 850202 w 2421827"/>
              <a:gd name="connsiteY28" fmla="*/ 1944286 h 1997387"/>
              <a:gd name="connsiteX29" fmla="*/ 507302 w 2421827"/>
              <a:gd name="connsiteY29" fmla="*/ 1953811 h 1997387"/>
              <a:gd name="connsiteX30" fmla="*/ 173927 w 2421827"/>
              <a:gd name="connsiteY30" fmla="*/ 1839511 h 1997387"/>
              <a:gd name="connsiteX31" fmla="*/ 40577 w 2421827"/>
              <a:gd name="connsiteY31" fmla="*/ 1715686 h 1997387"/>
              <a:gd name="connsiteX32" fmla="*/ 2477 w 2421827"/>
              <a:gd name="connsiteY32" fmla="*/ 1134661 h 1997387"/>
              <a:gd name="connsiteX33" fmla="*/ 97727 w 2421827"/>
              <a:gd name="connsiteY33" fmla="*/ 1048936 h 1997387"/>
              <a:gd name="connsiteX34" fmla="*/ 135827 w 2421827"/>
              <a:gd name="connsiteY34" fmla="*/ 944161 h 1997387"/>
              <a:gd name="connsiteX35" fmla="*/ 164402 w 2421827"/>
              <a:gd name="connsiteY35" fmla="*/ 896536 h 1997387"/>
              <a:gd name="connsiteX0" fmla="*/ 164402 w 2421827"/>
              <a:gd name="connsiteY0" fmla="*/ 914302 h 2015153"/>
              <a:gd name="connsiteX1" fmla="*/ 164402 w 2421827"/>
              <a:gd name="connsiteY1" fmla="*/ 914302 h 2015153"/>
              <a:gd name="connsiteX2" fmla="*/ 154877 w 2421827"/>
              <a:gd name="connsiteY2" fmla="*/ 533302 h 2015153"/>
              <a:gd name="connsiteX3" fmla="*/ 202502 w 2421827"/>
              <a:gd name="connsiteY3" fmla="*/ 485677 h 2015153"/>
              <a:gd name="connsiteX4" fmla="*/ 259652 w 2421827"/>
              <a:gd name="connsiteY4" fmla="*/ 438052 h 2015153"/>
              <a:gd name="connsiteX5" fmla="*/ 278702 w 2421827"/>
              <a:gd name="connsiteY5" fmla="*/ 409477 h 2015153"/>
              <a:gd name="connsiteX6" fmla="*/ 307277 w 2421827"/>
              <a:gd name="connsiteY6" fmla="*/ 399952 h 2015153"/>
              <a:gd name="connsiteX7" fmla="*/ 364427 w 2421827"/>
              <a:gd name="connsiteY7" fmla="*/ 371377 h 2015153"/>
              <a:gd name="connsiteX8" fmla="*/ 402527 w 2421827"/>
              <a:gd name="connsiteY8" fmla="*/ 285652 h 2015153"/>
              <a:gd name="connsiteX9" fmla="*/ 431102 w 2421827"/>
              <a:gd name="connsiteY9" fmla="*/ 276127 h 2015153"/>
              <a:gd name="connsiteX10" fmla="*/ 516827 w 2421827"/>
              <a:gd name="connsiteY10" fmla="*/ 209452 h 2015153"/>
              <a:gd name="connsiteX11" fmla="*/ 583502 w 2421827"/>
              <a:gd name="connsiteY11" fmla="*/ 180877 h 2015153"/>
              <a:gd name="connsiteX12" fmla="*/ 650177 w 2421827"/>
              <a:gd name="connsiteY12" fmla="*/ 142777 h 2015153"/>
              <a:gd name="connsiteX13" fmla="*/ 678752 w 2421827"/>
              <a:gd name="connsiteY13" fmla="*/ 133252 h 2015153"/>
              <a:gd name="connsiteX14" fmla="*/ 745427 w 2421827"/>
              <a:gd name="connsiteY14" fmla="*/ 95152 h 2015153"/>
              <a:gd name="connsiteX15" fmla="*/ 774002 w 2421827"/>
              <a:gd name="connsiteY15" fmla="*/ 85627 h 2015153"/>
              <a:gd name="connsiteX16" fmla="*/ 840677 w 2421827"/>
              <a:gd name="connsiteY16" fmla="*/ 66577 h 2015153"/>
              <a:gd name="connsiteX17" fmla="*/ 878777 w 2421827"/>
              <a:gd name="connsiteY17" fmla="*/ 47527 h 2015153"/>
              <a:gd name="connsiteX18" fmla="*/ 945452 w 2421827"/>
              <a:gd name="connsiteY18" fmla="*/ 28477 h 2015153"/>
              <a:gd name="connsiteX19" fmla="*/ 974027 w 2421827"/>
              <a:gd name="connsiteY19" fmla="*/ 18952 h 2015153"/>
              <a:gd name="connsiteX20" fmla="*/ 1126427 w 2421827"/>
              <a:gd name="connsiteY20" fmla="*/ 18952 h 2015153"/>
              <a:gd name="connsiteX21" fmla="*/ 1850327 w 2421827"/>
              <a:gd name="connsiteY21" fmla="*/ 142777 h 2015153"/>
              <a:gd name="connsiteX22" fmla="*/ 2364677 w 2421827"/>
              <a:gd name="connsiteY22" fmla="*/ 523777 h 2015153"/>
              <a:gd name="connsiteX23" fmla="*/ 2421827 w 2421827"/>
              <a:gd name="connsiteY23" fmla="*/ 838102 h 2015153"/>
              <a:gd name="connsiteX24" fmla="*/ 2155127 w 2421827"/>
              <a:gd name="connsiteY24" fmla="*/ 1200052 h 2015153"/>
              <a:gd name="connsiteX25" fmla="*/ 1697927 w 2421827"/>
              <a:gd name="connsiteY25" fmla="*/ 1381027 h 2015153"/>
              <a:gd name="connsiteX26" fmla="*/ 1412177 w 2421827"/>
              <a:gd name="connsiteY26" fmla="*/ 1381027 h 2015153"/>
              <a:gd name="connsiteX27" fmla="*/ 1240727 w 2421827"/>
              <a:gd name="connsiteY27" fmla="*/ 1438177 h 2015153"/>
              <a:gd name="connsiteX28" fmla="*/ 850202 w 2421827"/>
              <a:gd name="connsiteY28" fmla="*/ 1962052 h 2015153"/>
              <a:gd name="connsiteX29" fmla="*/ 507302 w 2421827"/>
              <a:gd name="connsiteY29" fmla="*/ 1971577 h 2015153"/>
              <a:gd name="connsiteX30" fmla="*/ 173927 w 2421827"/>
              <a:gd name="connsiteY30" fmla="*/ 1857277 h 2015153"/>
              <a:gd name="connsiteX31" fmla="*/ 40577 w 2421827"/>
              <a:gd name="connsiteY31" fmla="*/ 1733452 h 2015153"/>
              <a:gd name="connsiteX32" fmla="*/ 2477 w 2421827"/>
              <a:gd name="connsiteY32" fmla="*/ 1152427 h 2015153"/>
              <a:gd name="connsiteX33" fmla="*/ 97727 w 2421827"/>
              <a:gd name="connsiteY33" fmla="*/ 1066702 h 2015153"/>
              <a:gd name="connsiteX34" fmla="*/ 135827 w 2421827"/>
              <a:gd name="connsiteY34" fmla="*/ 961927 h 2015153"/>
              <a:gd name="connsiteX35" fmla="*/ 164402 w 2421827"/>
              <a:gd name="connsiteY35" fmla="*/ 914302 h 2015153"/>
              <a:gd name="connsiteX0" fmla="*/ 164402 w 2421827"/>
              <a:gd name="connsiteY0" fmla="*/ 914302 h 2015153"/>
              <a:gd name="connsiteX1" fmla="*/ 164402 w 2421827"/>
              <a:gd name="connsiteY1" fmla="*/ 914302 h 2015153"/>
              <a:gd name="connsiteX2" fmla="*/ 154877 w 2421827"/>
              <a:gd name="connsiteY2" fmla="*/ 533302 h 2015153"/>
              <a:gd name="connsiteX3" fmla="*/ 202502 w 2421827"/>
              <a:gd name="connsiteY3" fmla="*/ 485677 h 2015153"/>
              <a:gd name="connsiteX4" fmla="*/ 259652 w 2421827"/>
              <a:gd name="connsiteY4" fmla="*/ 438052 h 2015153"/>
              <a:gd name="connsiteX5" fmla="*/ 278702 w 2421827"/>
              <a:gd name="connsiteY5" fmla="*/ 409477 h 2015153"/>
              <a:gd name="connsiteX6" fmla="*/ 307277 w 2421827"/>
              <a:gd name="connsiteY6" fmla="*/ 399952 h 2015153"/>
              <a:gd name="connsiteX7" fmla="*/ 364427 w 2421827"/>
              <a:gd name="connsiteY7" fmla="*/ 371377 h 2015153"/>
              <a:gd name="connsiteX8" fmla="*/ 402527 w 2421827"/>
              <a:gd name="connsiteY8" fmla="*/ 285652 h 2015153"/>
              <a:gd name="connsiteX9" fmla="*/ 431102 w 2421827"/>
              <a:gd name="connsiteY9" fmla="*/ 276127 h 2015153"/>
              <a:gd name="connsiteX10" fmla="*/ 516827 w 2421827"/>
              <a:gd name="connsiteY10" fmla="*/ 209452 h 2015153"/>
              <a:gd name="connsiteX11" fmla="*/ 583502 w 2421827"/>
              <a:gd name="connsiteY11" fmla="*/ 180877 h 2015153"/>
              <a:gd name="connsiteX12" fmla="*/ 650177 w 2421827"/>
              <a:gd name="connsiteY12" fmla="*/ 142777 h 2015153"/>
              <a:gd name="connsiteX13" fmla="*/ 678752 w 2421827"/>
              <a:gd name="connsiteY13" fmla="*/ 133252 h 2015153"/>
              <a:gd name="connsiteX14" fmla="*/ 745427 w 2421827"/>
              <a:gd name="connsiteY14" fmla="*/ 95152 h 2015153"/>
              <a:gd name="connsiteX15" fmla="*/ 774002 w 2421827"/>
              <a:gd name="connsiteY15" fmla="*/ 85627 h 2015153"/>
              <a:gd name="connsiteX16" fmla="*/ 840677 w 2421827"/>
              <a:gd name="connsiteY16" fmla="*/ 66577 h 2015153"/>
              <a:gd name="connsiteX17" fmla="*/ 878777 w 2421827"/>
              <a:gd name="connsiteY17" fmla="*/ 47527 h 2015153"/>
              <a:gd name="connsiteX18" fmla="*/ 945452 w 2421827"/>
              <a:gd name="connsiteY18" fmla="*/ 28477 h 2015153"/>
              <a:gd name="connsiteX19" fmla="*/ 974027 w 2421827"/>
              <a:gd name="connsiteY19" fmla="*/ 18952 h 2015153"/>
              <a:gd name="connsiteX20" fmla="*/ 1126427 w 2421827"/>
              <a:gd name="connsiteY20" fmla="*/ 18952 h 2015153"/>
              <a:gd name="connsiteX21" fmla="*/ 1850327 w 2421827"/>
              <a:gd name="connsiteY21" fmla="*/ 142777 h 2015153"/>
              <a:gd name="connsiteX22" fmla="*/ 2364677 w 2421827"/>
              <a:gd name="connsiteY22" fmla="*/ 523777 h 2015153"/>
              <a:gd name="connsiteX23" fmla="*/ 2421827 w 2421827"/>
              <a:gd name="connsiteY23" fmla="*/ 838102 h 2015153"/>
              <a:gd name="connsiteX24" fmla="*/ 2155127 w 2421827"/>
              <a:gd name="connsiteY24" fmla="*/ 1200052 h 2015153"/>
              <a:gd name="connsiteX25" fmla="*/ 1697927 w 2421827"/>
              <a:gd name="connsiteY25" fmla="*/ 1381027 h 2015153"/>
              <a:gd name="connsiteX26" fmla="*/ 1412177 w 2421827"/>
              <a:gd name="connsiteY26" fmla="*/ 1381027 h 2015153"/>
              <a:gd name="connsiteX27" fmla="*/ 1240727 w 2421827"/>
              <a:gd name="connsiteY27" fmla="*/ 1438177 h 2015153"/>
              <a:gd name="connsiteX28" fmla="*/ 850202 w 2421827"/>
              <a:gd name="connsiteY28" fmla="*/ 1962052 h 2015153"/>
              <a:gd name="connsiteX29" fmla="*/ 507302 w 2421827"/>
              <a:gd name="connsiteY29" fmla="*/ 1971577 h 2015153"/>
              <a:gd name="connsiteX30" fmla="*/ 173927 w 2421827"/>
              <a:gd name="connsiteY30" fmla="*/ 1857277 h 2015153"/>
              <a:gd name="connsiteX31" fmla="*/ 40577 w 2421827"/>
              <a:gd name="connsiteY31" fmla="*/ 1733452 h 2015153"/>
              <a:gd name="connsiteX32" fmla="*/ 2477 w 2421827"/>
              <a:gd name="connsiteY32" fmla="*/ 1152427 h 2015153"/>
              <a:gd name="connsiteX33" fmla="*/ 97727 w 2421827"/>
              <a:gd name="connsiteY33" fmla="*/ 1066702 h 2015153"/>
              <a:gd name="connsiteX34" fmla="*/ 135827 w 2421827"/>
              <a:gd name="connsiteY34" fmla="*/ 961927 h 2015153"/>
              <a:gd name="connsiteX35" fmla="*/ 164402 w 2421827"/>
              <a:gd name="connsiteY35" fmla="*/ 914302 h 2015153"/>
              <a:gd name="connsiteX0" fmla="*/ 164402 w 2421827"/>
              <a:gd name="connsiteY0" fmla="*/ 914302 h 2015153"/>
              <a:gd name="connsiteX1" fmla="*/ 164402 w 2421827"/>
              <a:gd name="connsiteY1" fmla="*/ 914302 h 2015153"/>
              <a:gd name="connsiteX2" fmla="*/ 154877 w 2421827"/>
              <a:gd name="connsiteY2" fmla="*/ 533302 h 2015153"/>
              <a:gd name="connsiteX3" fmla="*/ 202502 w 2421827"/>
              <a:gd name="connsiteY3" fmla="*/ 485677 h 2015153"/>
              <a:gd name="connsiteX4" fmla="*/ 259652 w 2421827"/>
              <a:gd name="connsiteY4" fmla="*/ 438052 h 2015153"/>
              <a:gd name="connsiteX5" fmla="*/ 278702 w 2421827"/>
              <a:gd name="connsiteY5" fmla="*/ 409477 h 2015153"/>
              <a:gd name="connsiteX6" fmla="*/ 307277 w 2421827"/>
              <a:gd name="connsiteY6" fmla="*/ 399952 h 2015153"/>
              <a:gd name="connsiteX7" fmla="*/ 364427 w 2421827"/>
              <a:gd name="connsiteY7" fmla="*/ 371377 h 2015153"/>
              <a:gd name="connsiteX8" fmla="*/ 402527 w 2421827"/>
              <a:gd name="connsiteY8" fmla="*/ 285652 h 2015153"/>
              <a:gd name="connsiteX9" fmla="*/ 431102 w 2421827"/>
              <a:gd name="connsiteY9" fmla="*/ 276127 h 2015153"/>
              <a:gd name="connsiteX10" fmla="*/ 516827 w 2421827"/>
              <a:gd name="connsiteY10" fmla="*/ 209452 h 2015153"/>
              <a:gd name="connsiteX11" fmla="*/ 583502 w 2421827"/>
              <a:gd name="connsiteY11" fmla="*/ 180877 h 2015153"/>
              <a:gd name="connsiteX12" fmla="*/ 650177 w 2421827"/>
              <a:gd name="connsiteY12" fmla="*/ 142777 h 2015153"/>
              <a:gd name="connsiteX13" fmla="*/ 678752 w 2421827"/>
              <a:gd name="connsiteY13" fmla="*/ 133252 h 2015153"/>
              <a:gd name="connsiteX14" fmla="*/ 745427 w 2421827"/>
              <a:gd name="connsiteY14" fmla="*/ 95152 h 2015153"/>
              <a:gd name="connsiteX15" fmla="*/ 774002 w 2421827"/>
              <a:gd name="connsiteY15" fmla="*/ 85627 h 2015153"/>
              <a:gd name="connsiteX16" fmla="*/ 840677 w 2421827"/>
              <a:gd name="connsiteY16" fmla="*/ 66577 h 2015153"/>
              <a:gd name="connsiteX17" fmla="*/ 878777 w 2421827"/>
              <a:gd name="connsiteY17" fmla="*/ 47527 h 2015153"/>
              <a:gd name="connsiteX18" fmla="*/ 945452 w 2421827"/>
              <a:gd name="connsiteY18" fmla="*/ 28477 h 2015153"/>
              <a:gd name="connsiteX19" fmla="*/ 974027 w 2421827"/>
              <a:gd name="connsiteY19" fmla="*/ 18952 h 2015153"/>
              <a:gd name="connsiteX20" fmla="*/ 1126427 w 2421827"/>
              <a:gd name="connsiteY20" fmla="*/ 18952 h 2015153"/>
              <a:gd name="connsiteX21" fmla="*/ 1850327 w 2421827"/>
              <a:gd name="connsiteY21" fmla="*/ 142777 h 2015153"/>
              <a:gd name="connsiteX22" fmla="*/ 2364677 w 2421827"/>
              <a:gd name="connsiteY22" fmla="*/ 523777 h 2015153"/>
              <a:gd name="connsiteX23" fmla="*/ 2421827 w 2421827"/>
              <a:gd name="connsiteY23" fmla="*/ 838102 h 2015153"/>
              <a:gd name="connsiteX24" fmla="*/ 2155127 w 2421827"/>
              <a:gd name="connsiteY24" fmla="*/ 1200052 h 2015153"/>
              <a:gd name="connsiteX25" fmla="*/ 1697927 w 2421827"/>
              <a:gd name="connsiteY25" fmla="*/ 1381027 h 2015153"/>
              <a:gd name="connsiteX26" fmla="*/ 1412177 w 2421827"/>
              <a:gd name="connsiteY26" fmla="*/ 1381027 h 2015153"/>
              <a:gd name="connsiteX27" fmla="*/ 1240727 w 2421827"/>
              <a:gd name="connsiteY27" fmla="*/ 1438177 h 2015153"/>
              <a:gd name="connsiteX28" fmla="*/ 850202 w 2421827"/>
              <a:gd name="connsiteY28" fmla="*/ 1962052 h 2015153"/>
              <a:gd name="connsiteX29" fmla="*/ 507302 w 2421827"/>
              <a:gd name="connsiteY29" fmla="*/ 1971577 h 2015153"/>
              <a:gd name="connsiteX30" fmla="*/ 173927 w 2421827"/>
              <a:gd name="connsiteY30" fmla="*/ 1857277 h 2015153"/>
              <a:gd name="connsiteX31" fmla="*/ 40577 w 2421827"/>
              <a:gd name="connsiteY31" fmla="*/ 1733452 h 2015153"/>
              <a:gd name="connsiteX32" fmla="*/ 2477 w 2421827"/>
              <a:gd name="connsiteY32" fmla="*/ 1152427 h 2015153"/>
              <a:gd name="connsiteX33" fmla="*/ 97727 w 2421827"/>
              <a:gd name="connsiteY33" fmla="*/ 1066702 h 2015153"/>
              <a:gd name="connsiteX34" fmla="*/ 135827 w 2421827"/>
              <a:gd name="connsiteY34" fmla="*/ 961927 h 2015153"/>
              <a:gd name="connsiteX35" fmla="*/ 164402 w 2421827"/>
              <a:gd name="connsiteY3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364427 w 2423338"/>
              <a:gd name="connsiteY7" fmla="*/ 371377 h 2015153"/>
              <a:gd name="connsiteX8" fmla="*/ 402527 w 2423338"/>
              <a:gd name="connsiteY8" fmla="*/ 285652 h 2015153"/>
              <a:gd name="connsiteX9" fmla="*/ 431102 w 2423338"/>
              <a:gd name="connsiteY9" fmla="*/ 276127 h 2015153"/>
              <a:gd name="connsiteX10" fmla="*/ 516827 w 2423338"/>
              <a:gd name="connsiteY10" fmla="*/ 209452 h 2015153"/>
              <a:gd name="connsiteX11" fmla="*/ 583502 w 2423338"/>
              <a:gd name="connsiteY11" fmla="*/ 180877 h 2015153"/>
              <a:gd name="connsiteX12" fmla="*/ 650177 w 2423338"/>
              <a:gd name="connsiteY12" fmla="*/ 142777 h 2015153"/>
              <a:gd name="connsiteX13" fmla="*/ 678752 w 2423338"/>
              <a:gd name="connsiteY13" fmla="*/ 133252 h 2015153"/>
              <a:gd name="connsiteX14" fmla="*/ 745427 w 2423338"/>
              <a:gd name="connsiteY14" fmla="*/ 95152 h 2015153"/>
              <a:gd name="connsiteX15" fmla="*/ 774002 w 2423338"/>
              <a:gd name="connsiteY15" fmla="*/ 85627 h 2015153"/>
              <a:gd name="connsiteX16" fmla="*/ 840677 w 2423338"/>
              <a:gd name="connsiteY16" fmla="*/ 66577 h 2015153"/>
              <a:gd name="connsiteX17" fmla="*/ 878777 w 2423338"/>
              <a:gd name="connsiteY17" fmla="*/ 47527 h 2015153"/>
              <a:gd name="connsiteX18" fmla="*/ 945452 w 2423338"/>
              <a:gd name="connsiteY18" fmla="*/ 28477 h 2015153"/>
              <a:gd name="connsiteX19" fmla="*/ 974027 w 2423338"/>
              <a:gd name="connsiteY19" fmla="*/ 18952 h 2015153"/>
              <a:gd name="connsiteX20" fmla="*/ 1126427 w 2423338"/>
              <a:gd name="connsiteY20" fmla="*/ 18952 h 2015153"/>
              <a:gd name="connsiteX21" fmla="*/ 1850327 w 2423338"/>
              <a:gd name="connsiteY21" fmla="*/ 142777 h 2015153"/>
              <a:gd name="connsiteX22" fmla="*/ 2364677 w 2423338"/>
              <a:gd name="connsiteY22" fmla="*/ 523777 h 2015153"/>
              <a:gd name="connsiteX23" fmla="*/ 2421827 w 2423338"/>
              <a:gd name="connsiteY23" fmla="*/ 838102 h 2015153"/>
              <a:gd name="connsiteX24" fmla="*/ 2155127 w 2423338"/>
              <a:gd name="connsiteY24" fmla="*/ 1200052 h 2015153"/>
              <a:gd name="connsiteX25" fmla="*/ 1697927 w 2423338"/>
              <a:gd name="connsiteY25" fmla="*/ 1381027 h 2015153"/>
              <a:gd name="connsiteX26" fmla="*/ 1412177 w 2423338"/>
              <a:gd name="connsiteY26" fmla="*/ 1381027 h 2015153"/>
              <a:gd name="connsiteX27" fmla="*/ 1240727 w 2423338"/>
              <a:gd name="connsiteY27" fmla="*/ 1438177 h 2015153"/>
              <a:gd name="connsiteX28" fmla="*/ 850202 w 2423338"/>
              <a:gd name="connsiteY28" fmla="*/ 1962052 h 2015153"/>
              <a:gd name="connsiteX29" fmla="*/ 507302 w 2423338"/>
              <a:gd name="connsiteY29" fmla="*/ 1971577 h 2015153"/>
              <a:gd name="connsiteX30" fmla="*/ 173927 w 2423338"/>
              <a:gd name="connsiteY30" fmla="*/ 1857277 h 2015153"/>
              <a:gd name="connsiteX31" fmla="*/ 40577 w 2423338"/>
              <a:gd name="connsiteY31" fmla="*/ 1733452 h 2015153"/>
              <a:gd name="connsiteX32" fmla="*/ 2477 w 2423338"/>
              <a:gd name="connsiteY32" fmla="*/ 1152427 h 2015153"/>
              <a:gd name="connsiteX33" fmla="*/ 97727 w 2423338"/>
              <a:gd name="connsiteY33" fmla="*/ 1066702 h 2015153"/>
              <a:gd name="connsiteX34" fmla="*/ 135827 w 2423338"/>
              <a:gd name="connsiteY34" fmla="*/ 961927 h 2015153"/>
              <a:gd name="connsiteX35" fmla="*/ 164402 w 2423338"/>
              <a:gd name="connsiteY3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583502 w 2423338"/>
              <a:gd name="connsiteY10" fmla="*/ 180877 h 2015153"/>
              <a:gd name="connsiteX11" fmla="*/ 650177 w 2423338"/>
              <a:gd name="connsiteY11" fmla="*/ 142777 h 2015153"/>
              <a:gd name="connsiteX12" fmla="*/ 678752 w 2423338"/>
              <a:gd name="connsiteY12" fmla="*/ 133252 h 2015153"/>
              <a:gd name="connsiteX13" fmla="*/ 745427 w 2423338"/>
              <a:gd name="connsiteY13" fmla="*/ 95152 h 2015153"/>
              <a:gd name="connsiteX14" fmla="*/ 774002 w 2423338"/>
              <a:gd name="connsiteY14" fmla="*/ 85627 h 2015153"/>
              <a:gd name="connsiteX15" fmla="*/ 840677 w 2423338"/>
              <a:gd name="connsiteY15" fmla="*/ 66577 h 2015153"/>
              <a:gd name="connsiteX16" fmla="*/ 878777 w 2423338"/>
              <a:gd name="connsiteY16" fmla="*/ 47527 h 2015153"/>
              <a:gd name="connsiteX17" fmla="*/ 945452 w 2423338"/>
              <a:gd name="connsiteY17" fmla="*/ 28477 h 2015153"/>
              <a:gd name="connsiteX18" fmla="*/ 974027 w 2423338"/>
              <a:gd name="connsiteY18" fmla="*/ 18952 h 2015153"/>
              <a:gd name="connsiteX19" fmla="*/ 1126427 w 2423338"/>
              <a:gd name="connsiteY19" fmla="*/ 18952 h 2015153"/>
              <a:gd name="connsiteX20" fmla="*/ 1850327 w 2423338"/>
              <a:gd name="connsiteY20" fmla="*/ 142777 h 2015153"/>
              <a:gd name="connsiteX21" fmla="*/ 2364677 w 2423338"/>
              <a:gd name="connsiteY21" fmla="*/ 523777 h 2015153"/>
              <a:gd name="connsiteX22" fmla="*/ 2421827 w 2423338"/>
              <a:gd name="connsiteY22" fmla="*/ 838102 h 2015153"/>
              <a:gd name="connsiteX23" fmla="*/ 2155127 w 2423338"/>
              <a:gd name="connsiteY23" fmla="*/ 1200052 h 2015153"/>
              <a:gd name="connsiteX24" fmla="*/ 1697927 w 2423338"/>
              <a:gd name="connsiteY24" fmla="*/ 1381027 h 2015153"/>
              <a:gd name="connsiteX25" fmla="*/ 1412177 w 2423338"/>
              <a:gd name="connsiteY25" fmla="*/ 1381027 h 2015153"/>
              <a:gd name="connsiteX26" fmla="*/ 1240727 w 2423338"/>
              <a:gd name="connsiteY26" fmla="*/ 1438177 h 2015153"/>
              <a:gd name="connsiteX27" fmla="*/ 850202 w 2423338"/>
              <a:gd name="connsiteY27" fmla="*/ 1962052 h 2015153"/>
              <a:gd name="connsiteX28" fmla="*/ 507302 w 2423338"/>
              <a:gd name="connsiteY28" fmla="*/ 1971577 h 2015153"/>
              <a:gd name="connsiteX29" fmla="*/ 173927 w 2423338"/>
              <a:gd name="connsiteY29" fmla="*/ 1857277 h 2015153"/>
              <a:gd name="connsiteX30" fmla="*/ 40577 w 2423338"/>
              <a:gd name="connsiteY30" fmla="*/ 1733452 h 2015153"/>
              <a:gd name="connsiteX31" fmla="*/ 2477 w 2423338"/>
              <a:gd name="connsiteY31" fmla="*/ 1152427 h 2015153"/>
              <a:gd name="connsiteX32" fmla="*/ 97727 w 2423338"/>
              <a:gd name="connsiteY32" fmla="*/ 1066702 h 2015153"/>
              <a:gd name="connsiteX33" fmla="*/ 135827 w 2423338"/>
              <a:gd name="connsiteY33" fmla="*/ 961927 h 2015153"/>
              <a:gd name="connsiteX34" fmla="*/ 164402 w 2423338"/>
              <a:gd name="connsiteY34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678752 w 2423338"/>
              <a:gd name="connsiteY11" fmla="*/ 133252 h 2015153"/>
              <a:gd name="connsiteX12" fmla="*/ 745427 w 2423338"/>
              <a:gd name="connsiteY12" fmla="*/ 95152 h 2015153"/>
              <a:gd name="connsiteX13" fmla="*/ 774002 w 2423338"/>
              <a:gd name="connsiteY13" fmla="*/ 85627 h 2015153"/>
              <a:gd name="connsiteX14" fmla="*/ 840677 w 2423338"/>
              <a:gd name="connsiteY14" fmla="*/ 66577 h 2015153"/>
              <a:gd name="connsiteX15" fmla="*/ 878777 w 2423338"/>
              <a:gd name="connsiteY15" fmla="*/ 47527 h 2015153"/>
              <a:gd name="connsiteX16" fmla="*/ 945452 w 2423338"/>
              <a:gd name="connsiteY16" fmla="*/ 28477 h 2015153"/>
              <a:gd name="connsiteX17" fmla="*/ 974027 w 2423338"/>
              <a:gd name="connsiteY17" fmla="*/ 18952 h 2015153"/>
              <a:gd name="connsiteX18" fmla="*/ 1126427 w 2423338"/>
              <a:gd name="connsiteY18" fmla="*/ 18952 h 2015153"/>
              <a:gd name="connsiteX19" fmla="*/ 1850327 w 2423338"/>
              <a:gd name="connsiteY19" fmla="*/ 142777 h 2015153"/>
              <a:gd name="connsiteX20" fmla="*/ 2364677 w 2423338"/>
              <a:gd name="connsiteY20" fmla="*/ 523777 h 2015153"/>
              <a:gd name="connsiteX21" fmla="*/ 2421827 w 2423338"/>
              <a:gd name="connsiteY21" fmla="*/ 838102 h 2015153"/>
              <a:gd name="connsiteX22" fmla="*/ 2155127 w 2423338"/>
              <a:gd name="connsiteY22" fmla="*/ 1200052 h 2015153"/>
              <a:gd name="connsiteX23" fmla="*/ 1697927 w 2423338"/>
              <a:gd name="connsiteY23" fmla="*/ 1381027 h 2015153"/>
              <a:gd name="connsiteX24" fmla="*/ 1412177 w 2423338"/>
              <a:gd name="connsiteY24" fmla="*/ 1381027 h 2015153"/>
              <a:gd name="connsiteX25" fmla="*/ 1240727 w 2423338"/>
              <a:gd name="connsiteY25" fmla="*/ 1438177 h 2015153"/>
              <a:gd name="connsiteX26" fmla="*/ 850202 w 2423338"/>
              <a:gd name="connsiteY26" fmla="*/ 1962052 h 2015153"/>
              <a:gd name="connsiteX27" fmla="*/ 507302 w 2423338"/>
              <a:gd name="connsiteY27" fmla="*/ 1971577 h 2015153"/>
              <a:gd name="connsiteX28" fmla="*/ 173927 w 2423338"/>
              <a:gd name="connsiteY28" fmla="*/ 1857277 h 2015153"/>
              <a:gd name="connsiteX29" fmla="*/ 40577 w 2423338"/>
              <a:gd name="connsiteY29" fmla="*/ 1733452 h 2015153"/>
              <a:gd name="connsiteX30" fmla="*/ 2477 w 2423338"/>
              <a:gd name="connsiteY30" fmla="*/ 1152427 h 2015153"/>
              <a:gd name="connsiteX31" fmla="*/ 97727 w 2423338"/>
              <a:gd name="connsiteY31" fmla="*/ 1066702 h 2015153"/>
              <a:gd name="connsiteX32" fmla="*/ 135827 w 2423338"/>
              <a:gd name="connsiteY32" fmla="*/ 961927 h 2015153"/>
              <a:gd name="connsiteX33" fmla="*/ 164402 w 2423338"/>
              <a:gd name="connsiteY33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678752 w 2423338"/>
              <a:gd name="connsiteY11" fmla="*/ 133252 h 2015153"/>
              <a:gd name="connsiteX12" fmla="*/ 745427 w 2423338"/>
              <a:gd name="connsiteY12" fmla="*/ 95152 h 2015153"/>
              <a:gd name="connsiteX13" fmla="*/ 840677 w 2423338"/>
              <a:gd name="connsiteY13" fmla="*/ 66577 h 2015153"/>
              <a:gd name="connsiteX14" fmla="*/ 878777 w 2423338"/>
              <a:gd name="connsiteY14" fmla="*/ 47527 h 2015153"/>
              <a:gd name="connsiteX15" fmla="*/ 945452 w 2423338"/>
              <a:gd name="connsiteY15" fmla="*/ 28477 h 2015153"/>
              <a:gd name="connsiteX16" fmla="*/ 974027 w 2423338"/>
              <a:gd name="connsiteY16" fmla="*/ 18952 h 2015153"/>
              <a:gd name="connsiteX17" fmla="*/ 1126427 w 2423338"/>
              <a:gd name="connsiteY17" fmla="*/ 18952 h 2015153"/>
              <a:gd name="connsiteX18" fmla="*/ 1850327 w 2423338"/>
              <a:gd name="connsiteY18" fmla="*/ 142777 h 2015153"/>
              <a:gd name="connsiteX19" fmla="*/ 2364677 w 2423338"/>
              <a:gd name="connsiteY19" fmla="*/ 523777 h 2015153"/>
              <a:gd name="connsiteX20" fmla="*/ 2421827 w 2423338"/>
              <a:gd name="connsiteY20" fmla="*/ 838102 h 2015153"/>
              <a:gd name="connsiteX21" fmla="*/ 2155127 w 2423338"/>
              <a:gd name="connsiteY21" fmla="*/ 1200052 h 2015153"/>
              <a:gd name="connsiteX22" fmla="*/ 1697927 w 2423338"/>
              <a:gd name="connsiteY22" fmla="*/ 1381027 h 2015153"/>
              <a:gd name="connsiteX23" fmla="*/ 1412177 w 2423338"/>
              <a:gd name="connsiteY23" fmla="*/ 1381027 h 2015153"/>
              <a:gd name="connsiteX24" fmla="*/ 1240727 w 2423338"/>
              <a:gd name="connsiteY24" fmla="*/ 1438177 h 2015153"/>
              <a:gd name="connsiteX25" fmla="*/ 850202 w 2423338"/>
              <a:gd name="connsiteY25" fmla="*/ 1962052 h 2015153"/>
              <a:gd name="connsiteX26" fmla="*/ 507302 w 2423338"/>
              <a:gd name="connsiteY26" fmla="*/ 1971577 h 2015153"/>
              <a:gd name="connsiteX27" fmla="*/ 173927 w 2423338"/>
              <a:gd name="connsiteY27" fmla="*/ 1857277 h 2015153"/>
              <a:gd name="connsiteX28" fmla="*/ 40577 w 2423338"/>
              <a:gd name="connsiteY28" fmla="*/ 1733452 h 2015153"/>
              <a:gd name="connsiteX29" fmla="*/ 2477 w 2423338"/>
              <a:gd name="connsiteY29" fmla="*/ 1152427 h 2015153"/>
              <a:gd name="connsiteX30" fmla="*/ 97727 w 2423338"/>
              <a:gd name="connsiteY30" fmla="*/ 1066702 h 2015153"/>
              <a:gd name="connsiteX31" fmla="*/ 135827 w 2423338"/>
              <a:gd name="connsiteY31" fmla="*/ 961927 h 2015153"/>
              <a:gd name="connsiteX32" fmla="*/ 164402 w 2423338"/>
              <a:gd name="connsiteY32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678752 w 2423338"/>
              <a:gd name="connsiteY11" fmla="*/ 133252 h 2015153"/>
              <a:gd name="connsiteX12" fmla="*/ 745427 w 2423338"/>
              <a:gd name="connsiteY12" fmla="*/ 95152 h 2015153"/>
              <a:gd name="connsiteX13" fmla="*/ 840677 w 2423338"/>
              <a:gd name="connsiteY13" fmla="*/ 66577 h 2015153"/>
              <a:gd name="connsiteX14" fmla="*/ 945452 w 2423338"/>
              <a:gd name="connsiteY14" fmla="*/ 28477 h 2015153"/>
              <a:gd name="connsiteX15" fmla="*/ 974027 w 2423338"/>
              <a:gd name="connsiteY15" fmla="*/ 18952 h 2015153"/>
              <a:gd name="connsiteX16" fmla="*/ 1126427 w 2423338"/>
              <a:gd name="connsiteY16" fmla="*/ 18952 h 2015153"/>
              <a:gd name="connsiteX17" fmla="*/ 1850327 w 2423338"/>
              <a:gd name="connsiteY17" fmla="*/ 142777 h 2015153"/>
              <a:gd name="connsiteX18" fmla="*/ 2364677 w 2423338"/>
              <a:gd name="connsiteY18" fmla="*/ 523777 h 2015153"/>
              <a:gd name="connsiteX19" fmla="*/ 2421827 w 2423338"/>
              <a:gd name="connsiteY19" fmla="*/ 838102 h 2015153"/>
              <a:gd name="connsiteX20" fmla="*/ 2155127 w 2423338"/>
              <a:gd name="connsiteY20" fmla="*/ 1200052 h 2015153"/>
              <a:gd name="connsiteX21" fmla="*/ 1697927 w 2423338"/>
              <a:gd name="connsiteY21" fmla="*/ 1381027 h 2015153"/>
              <a:gd name="connsiteX22" fmla="*/ 1412177 w 2423338"/>
              <a:gd name="connsiteY22" fmla="*/ 1381027 h 2015153"/>
              <a:gd name="connsiteX23" fmla="*/ 1240727 w 2423338"/>
              <a:gd name="connsiteY23" fmla="*/ 1438177 h 2015153"/>
              <a:gd name="connsiteX24" fmla="*/ 850202 w 2423338"/>
              <a:gd name="connsiteY24" fmla="*/ 1962052 h 2015153"/>
              <a:gd name="connsiteX25" fmla="*/ 507302 w 2423338"/>
              <a:gd name="connsiteY25" fmla="*/ 1971577 h 2015153"/>
              <a:gd name="connsiteX26" fmla="*/ 173927 w 2423338"/>
              <a:gd name="connsiteY26" fmla="*/ 1857277 h 2015153"/>
              <a:gd name="connsiteX27" fmla="*/ 40577 w 2423338"/>
              <a:gd name="connsiteY27" fmla="*/ 1733452 h 2015153"/>
              <a:gd name="connsiteX28" fmla="*/ 2477 w 2423338"/>
              <a:gd name="connsiteY28" fmla="*/ 1152427 h 2015153"/>
              <a:gd name="connsiteX29" fmla="*/ 97727 w 2423338"/>
              <a:gd name="connsiteY29" fmla="*/ 1066702 h 2015153"/>
              <a:gd name="connsiteX30" fmla="*/ 135827 w 2423338"/>
              <a:gd name="connsiteY30" fmla="*/ 961927 h 2015153"/>
              <a:gd name="connsiteX31" fmla="*/ 164402 w 2423338"/>
              <a:gd name="connsiteY31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745427 w 2423338"/>
              <a:gd name="connsiteY11" fmla="*/ 95152 h 2015153"/>
              <a:gd name="connsiteX12" fmla="*/ 840677 w 2423338"/>
              <a:gd name="connsiteY12" fmla="*/ 66577 h 2015153"/>
              <a:gd name="connsiteX13" fmla="*/ 945452 w 2423338"/>
              <a:gd name="connsiteY13" fmla="*/ 28477 h 2015153"/>
              <a:gd name="connsiteX14" fmla="*/ 974027 w 2423338"/>
              <a:gd name="connsiteY14" fmla="*/ 18952 h 2015153"/>
              <a:gd name="connsiteX15" fmla="*/ 1126427 w 2423338"/>
              <a:gd name="connsiteY15" fmla="*/ 18952 h 2015153"/>
              <a:gd name="connsiteX16" fmla="*/ 1850327 w 2423338"/>
              <a:gd name="connsiteY16" fmla="*/ 142777 h 2015153"/>
              <a:gd name="connsiteX17" fmla="*/ 2364677 w 2423338"/>
              <a:gd name="connsiteY17" fmla="*/ 523777 h 2015153"/>
              <a:gd name="connsiteX18" fmla="*/ 2421827 w 2423338"/>
              <a:gd name="connsiteY18" fmla="*/ 838102 h 2015153"/>
              <a:gd name="connsiteX19" fmla="*/ 2155127 w 2423338"/>
              <a:gd name="connsiteY19" fmla="*/ 1200052 h 2015153"/>
              <a:gd name="connsiteX20" fmla="*/ 1697927 w 2423338"/>
              <a:gd name="connsiteY20" fmla="*/ 1381027 h 2015153"/>
              <a:gd name="connsiteX21" fmla="*/ 1412177 w 2423338"/>
              <a:gd name="connsiteY21" fmla="*/ 1381027 h 2015153"/>
              <a:gd name="connsiteX22" fmla="*/ 1240727 w 2423338"/>
              <a:gd name="connsiteY22" fmla="*/ 1438177 h 2015153"/>
              <a:gd name="connsiteX23" fmla="*/ 850202 w 2423338"/>
              <a:gd name="connsiteY23" fmla="*/ 1962052 h 2015153"/>
              <a:gd name="connsiteX24" fmla="*/ 507302 w 2423338"/>
              <a:gd name="connsiteY24" fmla="*/ 1971577 h 2015153"/>
              <a:gd name="connsiteX25" fmla="*/ 173927 w 2423338"/>
              <a:gd name="connsiteY25" fmla="*/ 1857277 h 2015153"/>
              <a:gd name="connsiteX26" fmla="*/ 40577 w 2423338"/>
              <a:gd name="connsiteY26" fmla="*/ 1733452 h 2015153"/>
              <a:gd name="connsiteX27" fmla="*/ 2477 w 2423338"/>
              <a:gd name="connsiteY27" fmla="*/ 1152427 h 2015153"/>
              <a:gd name="connsiteX28" fmla="*/ 97727 w 2423338"/>
              <a:gd name="connsiteY28" fmla="*/ 1066702 h 2015153"/>
              <a:gd name="connsiteX29" fmla="*/ 135827 w 2423338"/>
              <a:gd name="connsiteY29" fmla="*/ 961927 h 2015153"/>
              <a:gd name="connsiteX30" fmla="*/ 164402 w 2423338"/>
              <a:gd name="connsiteY30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431102 w 2423338"/>
              <a:gd name="connsiteY8" fmla="*/ 276127 h 2015153"/>
              <a:gd name="connsiteX9" fmla="*/ 516827 w 2423338"/>
              <a:gd name="connsiteY9" fmla="*/ 209452 h 2015153"/>
              <a:gd name="connsiteX10" fmla="*/ 650177 w 2423338"/>
              <a:gd name="connsiteY10" fmla="*/ 142777 h 2015153"/>
              <a:gd name="connsiteX11" fmla="*/ 840677 w 2423338"/>
              <a:gd name="connsiteY11" fmla="*/ 66577 h 2015153"/>
              <a:gd name="connsiteX12" fmla="*/ 945452 w 2423338"/>
              <a:gd name="connsiteY12" fmla="*/ 28477 h 2015153"/>
              <a:gd name="connsiteX13" fmla="*/ 974027 w 2423338"/>
              <a:gd name="connsiteY13" fmla="*/ 18952 h 2015153"/>
              <a:gd name="connsiteX14" fmla="*/ 1126427 w 2423338"/>
              <a:gd name="connsiteY14" fmla="*/ 18952 h 2015153"/>
              <a:gd name="connsiteX15" fmla="*/ 1850327 w 2423338"/>
              <a:gd name="connsiteY15" fmla="*/ 142777 h 2015153"/>
              <a:gd name="connsiteX16" fmla="*/ 2364677 w 2423338"/>
              <a:gd name="connsiteY16" fmla="*/ 523777 h 2015153"/>
              <a:gd name="connsiteX17" fmla="*/ 2421827 w 2423338"/>
              <a:gd name="connsiteY17" fmla="*/ 838102 h 2015153"/>
              <a:gd name="connsiteX18" fmla="*/ 2155127 w 2423338"/>
              <a:gd name="connsiteY18" fmla="*/ 1200052 h 2015153"/>
              <a:gd name="connsiteX19" fmla="*/ 1697927 w 2423338"/>
              <a:gd name="connsiteY19" fmla="*/ 1381027 h 2015153"/>
              <a:gd name="connsiteX20" fmla="*/ 1412177 w 2423338"/>
              <a:gd name="connsiteY20" fmla="*/ 1381027 h 2015153"/>
              <a:gd name="connsiteX21" fmla="*/ 1240727 w 2423338"/>
              <a:gd name="connsiteY21" fmla="*/ 1438177 h 2015153"/>
              <a:gd name="connsiteX22" fmla="*/ 850202 w 2423338"/>
              <a:gd name="connsiteY22" fmla="*/ 1962052 h 2015153"/>
              <a:gd name="connsiteX23" fmla="*/ 507302 w 2423338"/>
              <a:gd name="connsiteY23" fmla="*/ 1971577 h 2015153"/>
              <a:gd name="connsiteX24" fmla="*/ 173927 w 2423338"/>
              <a:gd name="connsiteY24" fmla="*/ 1857277 h 2015153"/>
              <a:gd name="connsiteX25" fmla="*/ 40577 w 2423338"/>
              <a:gd name="connsiteY25" fmla="*/ 1733452 h 2015153"/>
              <a:gd name="connsiteX26" fmla="*/ 2477 w 2423338"/>
              <a:gd name="connsiteY26" fmla="*/ 1152427 h 2015153"/>
              <a:gd name="connsiteX27" fmla="*/ 97727 w 2423338"/>
              <a:gd name="connsiteY27" fmla="*/ 1066702 h 2015153"/>
              <a:gd name="connsiteX28" fmla="*/ 135827 w 2423338"/>
              <a:gd name="connsiteY28" fmla="*/ 961927 h 2015153"/>
              <a:gd name="connsiteX29" fmla="*/ 164402 w 2423338"/>
              <a:gd name="connsiteY29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307277 w 2423338"/>
              <a:gd name="connsiteY6" fmla="*/ 399952 h 2015153"/>
              <a:gd name="connsiteX7" fmla="*/ 402527 w 2423338"/>
              <a:gd name="connsiteY7" fmla="*/ 285652 h 2015153"/>
              <a:gd name="connsiteX8" fmla="*/ 516827 w 2423338"/>
              <a:gd name="connsiteY8" fmla="*/ 209452 h 2015153"/>
              <a:gd name="connsiteX9" fmla="*/ 650177 w 2423338"/>
              <a:gd name="connsiteY9" fmla="*/ 142777 h 2015153"/>
              <a:gd name="connsiteX10" fmla="*/ 840677 w 2423338"/>
              <a:gd name="connsiteY10" fmla="*/ 66577 h 2015153"/>
              <a:gd name="connsiteX11" fmla="*/ 945452 w 2423338"/>
              <a:gd name="connsiteY11" fmla="*/ 28477 h 2015153"/>
              <a:gd name="connsiteX12" fmla="*/ 974027 w 2423338"/>
              <a:gd name="connsiteY12" fmla="*/ 18952 h 2015153"/>
              <a:gd name="connsiteX13" fmla="*/ 1126427 w 2423338"/>
              <a:gd name="connsiteY13" fmla="*/ 18952 h 2015153"/>
              <a:gd name="connsiteX14" fmla="*/ 1850327 w 2423338"/>
              <a:gd name="connsiteY14" fmla="*/ 142777 h 2015153"/>
              <a:gd name="connsiteX15" fmla="*/ 2364677 w 2423338"/>
              <a:gd name="connsiteY15" fmla="*/ 523777 h 2015153"/>
              <a:gd name="connsiteX16" fmla="*/ 2421827 w 2423338"/>
              <a:gd name="connsiteY16" fmla="*/ 838102 h 2015153"/>
              <a:gd name="connsiteX17" fmla="*/ 2155127 w 2423338"/>
              <a:gd name="connsiteY17" fmla="*/ 1200052 h 2015153"/>
              <a:gd name="connsiteX18" fmla="*/ 1697927 w 2423338"/>
              <a:gd name="connsiteY18" fmla="*/ 1381027 h 2015153"/>
              <a:gd name="connsiteX19" fmla="*/ 1412177 w 2423338"/>
              <a:gd name="connsiteY19" fmla="*/ 1381027 h 2015153"/>
              <a:gd name="connsiteX20" fmla="*/ 1240727 w 2423338"/>
              <a:gd name="connsiteY20" fmla="*/ 1438177 h 2015153"/>
              <a:gd name="connsiteX21" fmla="*/ 850202 w 2423338"/>
              <a:gd name="connsiteY21" fmla="*/ 1962052 h 2015153"/>
              <a:gd name="connsiteX22" fmla="*/ 507302 w 2423338"/>
              <a:gd name="connsiteY22" fmla="*/ 1971577 h 2015153"/>
              <a:gd name="connsiteX23" fmla="*/ 173927 w 2423338"/>
              <a:gd name="connsiteY23" fmla="*/ 1857277 h 2015153"/>
              <a:gd name="connsiteX24" fmla="*/ 40577 w 2423338"/>
              <a:gd name="connsiteY24" fmla="*/ 1733452 h 2015153"/>
              <a:gd name="connsiteX25" fmla="*/ 2477 w 2423338"/>
              <a:gd name="connsiteY25" fmla="*/ 1152427 h 2015153"/>
              <a:gd name="connsiteX26" fmla="*/ 97727 w 2423338"/>
              <a:gd name="connsiteY26" fmla="*/ 1066702 h 2015153"/>
              <a:gd name="connsiteX27" fmla="*/ 135827 w 2423338"/>
              <a:gd name="connsiteY27" fmla="*/ 961927 h 2015153"/>
              <a:gd name="connsiteX28" fmla="*/ 164402 w 2423338"/>
              <a:gd name="connsiteY28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402527 w 2423338"/>
              <a:gd name="connsiteY6" fmla="*/ 285652 h 2015153"/>
              <a:gd name="connsiteX7" fmla="*/ 516827 w 2423338"/>
              <a:gd name="connsiteY7" fmla="*/ 209452 h 2015153"/>
              <a:gd name="connsiteX8" fmla="*/ 650177 w 2423338"/>
              <a:gd name="connsiteY8" fmla="*/ 142777 h 2015153"/>
              <a:gd name="connsiteX9" fmla="*/ 840677 w 2423338"/>
              <a:gd name="connsiteY9" fmla="*/ 66577 h 2015153"/>
              <a:gd name="connsiteX10" fmla="*/ 945452 w 2423338"/>
              <a:gd name="connsiteY10" fmla="*/ 28477 h 2015153"/>
              <a:gd name="connsiteX11" fmla="*/ 974027 w 2423338"/>
              <a:gd name="connsiteY11" fmla="*/ 18952 h 2015153"/>
              <a:gd name="connsiteX12" fmla="*/ 1126427 w 2423338"/>
              <a:gd name="connsiteY12" fmla="*/ 18952 h 2015153"/>
              <a:gd name="connsiteX13" fmla="*/ 1850327 w 2423338"/>
              <a:gd name="connsiteY13" fmla="*/ 142777 h 2015153"/>
              <a:gd name="connsiteX14" fmla="*/ 2364677 w 2423338"/>
              <a:gd name="connsiteY14" fmla="*/ 523777 h 2015153"/>
              <a:gd name="connsiteX15" fmla="*/ 2421827 w 2423338"/>
              <a:gd name="connsiteY15" fmla="*/ 838102 h 2015153"/>
              <a:gd name="connsiteX16" fmla="*/ 2155127 w 2423338"/>
              <a:gd name="connsiteY16" fmla="*/ 1200052 h 2015153"/>
              <a:gd name="connsiteX17" fmla="*/ 1697927 w 2423338"/>
              <a:gd name="connsiteY17" fmla="*/ 1381027 h 2015153"/>
              <a:gd name="connsiteX18" fmla="*/ 1412177 w 2423338"/>
              <a:gd name="connsiteY18" fmla="*/ 1381027 h 2015153"/>
              <a:gd name="connsiteX19" fmla="*/ 1240727 w 2423338"/>
              <a:gd name="connsiteY19" fmla="*/ 1438177 h 2015153"/>
              <a:gd name="connsiteX20" fmla="*/ 850202 w 2423338"/>
              <a:gd name="connsiteY20" fmla="*/ 1962052 h 2015153"/>
              <a:gd name="connsiteX21" fmla="*/ 507302 w 2423338"/>
              <a:gd name="connsiteY21" fmla="*/ 1971577 h 2015153"/>
              <a:gd name="connsiteX22" fmla="*/ 173927 w 2423338"/>
              <a:gd name="connsiteY22" fmla="*/ 1857277 h 2015153"/>
              <a:gd name="connsiteX23" fmla="*/ 40577 w 2423338"/>
              <a:gd name="connsiteY23" fmla="*/ 1733452 h 2015153"/>
              <a:gd name="connsiteX24" fmla="*/ 2477 w 2423338"/>
              <a:gd name="connsiteY24" fmla="*/ 1152427 h 2015153"/>
              <a:gd name="connsiteX25" fmla="*/ 97727 w 2423338"/>
              <a:gd name="connsiteY25" fmla="*/ 1066702 h 2015153"/>
              <a:gd name="connsiteX26" fmla="*/ 135827 w 2423338"/>
              <a:gd name="connsiteY26" fmla="*/ 961927 h 2015153"/>
              <a:gd name="connsiteX27" fmla="*/ 164402 w 2423338"/>
              <a:gd name="connsiteY27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516827 w 2423338"/>
              <a:gd name="connsiteY6" fmla="*/ 209452 h 2015153"/>
              <a:gd name="connsiteX7" fmla="*/ 650177 w 2423338"/>
              <a:gd name="connsiteY7" fmla="*/ 142777 h 2015153"/>
              <a:gd name="connsiteX8" fmla="*/ 840677 w 2423338"/>
              <a:gd name="connsiteY8" fmla="*/ 66577 h 2015153"/>
              <a:gd name="connsiteX9" fmla="*/ 945452 w 2423338"/>
              <a:gd name="connsiteY9" fmla="*/ 28477 h 2015153"/>
              <a:gd name="connsiteX10" fmla="*/ 974027 w 2423338"/>
              <a:gd name="connsiteY10" fmla="*/ 18952 h 2015153"/>
              <a:gd name="connsiteX11" fmla="*/ 1126427 w 2423338"/>
              <a:gd name="connsiteY11" fmla="*/ 18952 h 2015153"/>
              <a:gd name="connsiteX12" fmla="*/ 1850327 w 2423338"/>
              <a:gd name="connsiteY12" fmla="*/ 142777 h 2015153"/>
              <a:gd name="connsiteX13" fmla="*/ 2364677 w 2423338"/>
              <a:gd name="connsiteY13" fmla="*/ 523777 h 2015153"/>
              <a:gd name="connsiteX14" fmla="*/ 2421827 w 2423338"/>
              <a:gd name="connsiteY14" fmla="*/ 838102 h 2015153"/>
              <a:gd name="connsiteX15" fmla="*/ 2155127 w 2423338"/>
              <a:gd name="connsiteY15" fmla="*/ 1200052 h 2015153"/>
              <a:gd name="connsiteX16" fmla="*/ 1697927 w 2423338"/>
              <a:gd name="connsiteY16" fmla="*/ 1381027 h 2015153"/>
              <a:gd name="connsiteX17" fmla="*/ 1412177 w 2423338"/>
              <a:gd name="connsiteY17" fmla="*/ 1381027 h 2015153"/>
              <a:gd name="connsiteX18" fmla="*/ 1240727 w 2423338"/>
              <a:gd name="connsiteY18" fmla="*/ 1438177 h 2015153"/>
              <a:gd name="connsiteX19" fmla="*/ 850202 w 2423338"/>
              <a:gd name="connsiteY19" fmla="*/ 1962052 h 2015153"/>
              <a:gd name="connsiteX20" fmla="*/ 507302 w 2423338"/>
              <a:gd name="connsiteY20" fmla="*/ 1971577 h 2015153"/>
              <a:gd name="connsiteX21" fmla="*/ 173927 w 2423338"/>
              <a:gd name="connsiteY21" fmla="*/ 1857277 h 2015153"/>
              <a:gd name="connsiteX22" fmla="*/ 40577 w 2423338"/>
              <a:gd name="connsiteY22" fmla="*/ 1733452 h 2015153"/>
              <a:gd name="connsiteX23" fmla="*/ 2477 w 2423338"/>
              <a:gd name="connsiteY23" fmla="*/ 1152427 h 2015153"/>
              <a:gd name="connsiteX24" fmla="*/ 97727 w 2423338"/>
              <a:gd name="connsiteY24" fmla="*/ 1066702 h 2015153"/>
              <a:gd name="connsiteX25" fmla="*/ 135827 w 2423338"/>
              <a:gd name="connsiteY25" fmla="*/ 961927 h 2015153"/>
              <a:gd name="connsiteX26" fmla="*/ 164402 w 2423338"/>
              <a:gd name="connsiteY26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02502 w 2423338"/>
              <a:gd name="connsiteY3" fmla="*/ 485677 h 2015153"/>
              <a:gd name="connsiteX4" fmla="*/ 259652 w 2423338"/>
              <a:gd name="connsiteY4" fmla="*/ 438052 h 2015153"/>
              <a:gd name="connsiteX5" fmla="*/ 278702 w 2423338"/>
              <a:gd name="connsiteY5" fmla="*/ 409477 h 2015153"/>
              <a:gd name="connsiteX6" fmla="*/ 516827 w 2423338"/>
              <a:gd name="connsiteY6" fmla="*/ 304702 h 2015153"/>
              <a:gd name="connsiteX7" fmla="*/ 650177 w 2423338"/>
              <a:gd name="connsiteY7" fmla="*/ 142777 h 2015153"/>
              <a:gd name="connsiteX8" fmla="*/ 840677 w 2423338"/>
              <a:gd name="connsiteY8" fmla="*/ 66577 h 2015153"/>
              <a:gd name="connsiteX9" fmla="*/ 945452 w 2423338"/>
              <a:gd name="connsiteY9" fmla="*/ 28477 h 2015153"/>
              <a:gd name="connsiteX10" fmla="*/ 974027 w 2423338"/>
              <a:gd name="connsiteY10" fmla="*/ 18952 h 2015153"/>
              <a:gd name="connsiteX11" fmla="*/ 1126427 w 2423338"/>
              <a:gd name="connsiteY11" fmla="*/ 18952 h 2015153"/>
              <a:gd name="connsiteX12" fmla="*/ 1850327 w 2423338"/>
              <a:gd name="connsiteY12" fmla="*/ 142777 h 2015153"/>
              <a:gd name="connsiteX13" fmla="*/ 2364677 w 2423338"/>
              <a:gd name="connsiteY13" fmla="*/ 523777 h 2015153"/>
              <a:gd name="connsiteX14" fmla="*/ 2421827 w 2423338"/>
              <a:gd name="connsiteY14" fmla="*/ 838102 h 2015153"/>
              <a:gd name="connsiteX15" fmla="*/ 2155127 w 2423338"/>
              <a:gd name="connsiteY15" fmla="*/ 1200052 h 2015153"/>
              <a:gd name="connsiteX16" fmla="*/ 1697927 w 2423338"/>
              <a:gd name="connsiteY16" fmla="*/ 1381027 h 2015153"/>
              <a:gd name="connsiteX17" fmla="*/ 1412177 w 2423338"/>
              <a:gd name="connsiteY17" fmla="*/ 1381027 h 2015153"/>
              <a:gd name="connsiteX18" fmla="*/ 1240727 w 2423338"/>
              <a:gd name="connsiteY18" fmla="*/ 1438177 h 2015153"/>
              <a:gd name="connsiteX19" fmla="*/ 850202 w 2423338"/>
              <a:gd name="connsiteY19" fmla="*/ 1962052 h 2015153"/>
              <a:gd name="connsiteX20" fmla="*/ 507302 w 2423338"/>
              <a:gd name="connsiteY20" fmla="*/ 1971577 h 2015153"/>
              <a:gd name="connsiteX21" fmla="*/ 173927 w 2423338"/>
              <a:gd name="connsiteY21" fmla="*/ 1857277 h 2015153"/>
              <a:gd name="connsiteX22" fmla="*/ 40577 w 2423338"/>
              <a:gd name="connsiteY22" fmla="*/ 1733452 h 2015153"/>
              <a:gd name="connsiteX23" fmla="*/ 2477 w 2423338"/>
              <a:gd name="connsiteY23" fmla="*/ 1152427 h 2015153"/>
              <a:gd name="connsiteX24" fmla="*/ 97727 w 2423338"/>
              <a:gd name="connsiteY24" fmla="*/ 1066702 h 2015153"/>
              <a:gd name="connsiteX25" fmla="*/ 135827 w 2423338"/>
              <a:gd name="connsiteY25" fmla="*/ 961927 h 2015153"/>
              <a:gd name="connsiteX26" fmla="*/ 164402 w 2423338"/>
              <a:gd name="connsiteY26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78702 w 2423338"/>
              <a:gd name="connsiteY4" fmla="*/ 40947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14302 h 2015153"/>
              <a:gd name="connsiteX1" fmla="*/ 164402 w 2423338"/>
              <a:gd name="connsiteY1" fmla="*/ 914302 h 2015153"/>
              <a:gd name="connsiteX2" fmla="*/ 154877 w 2423338"/>
              <a:gd name="connsiteY2" fmla="*/ 533302 h 2015153"/>
              <a:gd name="connsiteX3" fmla="*/ 259652 w 2423338"/>
              <a:gd name="connsiteY3" fmla="*/ 438052 h 2015153"/>
              <a:gd name="connsiteX4" fmla="*/ 259652 w 2423338"/>
              <a:gd name="connsiteY4" fmla="*/ 428527 h 2015153"/>
              <a:gd name="connsiteX5" fmla="*/ 516827 w 2423338"/>
              <a:gd name="connsiteY5" fmla="*/ 304702 h 2015153"/>
              <a:gd name="connsiteX6" fmla="*/ 650177 w 2423338"/>
              <a:gd name="connsiteY6" fmla="*/ 142777 h 2015153"/>
              <a:gd name="connsiteX7" fmla="*/ 840677 w 2423338"/>
              <a:gd name="connsiteY7" fmla="*/ 66577 h 2015153"/>
              <a:gd name="connsiteX8" fmla="*/ 945452 w 2423338"/>
              <a:gd name="connsiteY8" fmla="*/ 28477 h 2015153"/>
              <a:gd name="connsiteX9" fmla="*/ 974027 w 2423338"/>
              <a:gd name="connsiteY9" fmla="*/ 18952 h 2015153"/>
              <a:gd name="connsiteX10" fmla="*/ 1126427 w 2423338"/>
              <a:gd name="connsiteY10" fmla="*/ 18952 h 2015153"/>
              <a:gd name="connsiteX11" fmla="*/ 1850327 w 2423338"/>
              <a:gd name="connsiteY11" fmla="*/ 142777 h 2015153"/>
              <a:gd name="connsiteX12" fmla="*/ 2364677 w 2423338"/>
              <a:gd name="connsiteY12" fmla="*/ 523777 h 2015153"/>
              <a:gd name="connsiteX13" fmla="*/ 2421827 w 2423338"/>
              <a:gd name="connsiteY13" fmla="*/ 838102 h 2015153"/>
              <a:gd name="connsiteX14" fmla="*/ 2155127 w 2423338"/>
              <a:gd name="connsiteY14" fmla="*/ 1200052 h 2015153"/>
              <a:gd name="connsiteX15" fmla="*/ 1697927 w 2423338"/>
              <a:gd name="connsiteY15" fmla="*/ 1381027 h 2015153"/>
              <a:gd name="connsiteX16" fmla="*/ 1412177 w 2423338"/>
              <a:gd name="connsiteY16" fmla="*/ 1381027 h 2015153"/>
              <a:gd name="connsiteX17" fmla="*/ 1240727 w 2423338"/>
              <a:gd name="connsiteY17" fmla="*/ 1438177 h 2015153"/>
              <a:gd name="connsiteX18" fmla="*/ 850202 w 2423338"/>
              <a:gd name="connsiteY18" fmla="*/ 1962052 h 2015153"/>
              <a:gd name="connsiteX19" fmla="*/ 507302 w 2423338"/>
              <a:gd name="connsiteY19" fmla="*/ 1971577 h 2015153"/>
              <a:gd name="connsiteX20" fmla="*/ 173927 w 2423338"/>
              <a:gd name="connsiteY20" fmla="*/ 1857277 h 2015153"/>
              <a:gd name="connsiteX21" fmla="*/ 40577 w 2423338"/>
              <a:gd name="connsiteY21" fmla="*/ 1733452 h 2015153"/>
              <a:gd name="connsiteX22" fmla="*/ 2477 w 2423338"/>
              <a:gd name="connsiteY22" fmla="*/ 1152427 h 2015153"/>
              <a:gd name="connsiteX23" fmla="*/ 97727 w 2423338"/>
              <a:gd name="connsiteY23" fmla="*/ 1066702 h 2015153"/>
              <a:gd name="connsiteX24" fmla="*/ 135827 w 2423338"/>
              <a:gd name="connsiteY24" fmla="*/ 961927 h 2015153"/>
              <a:gd name="connsiteX25" fmla="*/ 164402 w 2423338"/>
              <a:gd name="connsiteY25" fmla="*/ 914302 h 2015153"/>
              <a:gd name="connsiteX0" fmla="*/ 164402 w 2423338"/>
              <a:gd name="connsiteY0" fmla="*/ 905146 h 2005997"/>
              <a:gd name="connsiteX1" fmla="*/ 164402 w 2423338"/>
              <a:gd name="connsiteY1" fmla="*/ 905146 h 2005997"/>
              <a:gd name="connsiteX2" fmla="*/ 154877 w 2423338"/>
              <a:gd name="connsiteY2" fmla="*/ 524146 h 2005997"/>
              <a:gd name="connsiteX3" fmla="*/ 259652 w 2423338"/>
              <a:gd name="connsiteY3" fmla="*/ 428896 h 2005997"/>
              <a:gd name="connsiteX4" fmla="*/ 259652 w 2423338"/>
              <a:gd name="connsiteY4" fmla="*/ 419371 h 2005997"/>
              <a:gd name="connsiteX5" fmla="*/ 516827 w 2423338"/>
              <a:gd name="connsiteY5" fmla="*/ 295546 h 2005997"/>
              <a:gd name="connsiteX6" fmla="*/ 650177 w 2423338"/>
              <a:gd name="connsiteY6" fmla="*/ 133621 h 2005997"/>
              <a:gd name="connsiteX7" fmla="*/ 840677 w 2423338"/>
              <a:gd name="connsiteY7" fmla="*/ 57421 h 2005997"/>
              <a:gd name="connsiteX8" fmla="*/ 945452 w 2423338"/>
              <a:gd name="connsiteY8" fmla="*/ 19321 h 2005997"/>
              <a:gd name="connsiteX9" fmla="*/ 974027 w 2423338"/>
              <a:gd name="connsiteY9" fmla="*/ 9796 h 2005997"/>
              <a:gd name="connsiteX10" fmla="*/ 1126427 w 2423338"/>
              <a:gd name="connsiteY10" fmla="*/ 9796 h 2005997"/>
              <a:gd name="connsiteX11" fmla="*/ 1850327 w 2423338"/>
              <a:gd name="connsiteY11" fmla="*/ 133621 h 2005997"/>
              <a:gd name="connsiteX12" fmla="*/ 2364677 w 2423338"/>
              <a:gd name="connsiteY12" fmla="*/ 514621 h 2005997"/>
              <a:gd name="connsiteX13" fmla="*/ 2421827 w 2423338"/>
              <a:gd name="connsiteY13" fmla="*/ 828946 h 2005997"/>
              <a:gd name="connsiteX14" fmla="*/ 2155127 w 2423338"/>
              <a:gd name="connsiteY14" fmla="*/ 1190896 h 2005997"/>
              <a:gd name="connsiteX15" fmla="*/ 1697927 w 2423338"/>
              <a:gd name="connsiteY15" fmla="*/ 1371871 h 2005997"/>
              <a:gd name="connsiteX16" fmla="*/ 1412177 w 2423338"/>
              <a:gd name="connsiteY16" fmla="*/ 1371871 h 2005997"/>
              <a:gd name="connsiteX17" fmla="*/ 1240727 w 2423338"/>
              <a:gd name="connsiteY17" fmla="*/ 1429021 h 2005997"/>
              <a:gd name="connsiteX18" fmla="*/ 850202 w 2423338"/>
              <a:gd name="connsiteY18" fmla="*/ 1952896 h 2005997"/>
              <a:gd name="connsiteX19" fmla="*/ 507302 w 2423338"/>
              <a:gd name="connsiteY19" fmla="*/ 1962421 h 2005997"/>
              <a:gd name="connsiteX20" fmla="*/ 173927 w 2423338"/>
              <a:gd name="connsiteY20" fmla="*/ 1848121 h 2005997"/>
              <a:gd name="connsiteX21" fmla="*/ 40577 w 2423338"/>
              <a:gd name="connsiteY21" fmla="*/ 1724296 h 2005997"/>
              <a:gd name="connsiteX22" fmla="*/ 2477 w 2423338"/>
              <a:gd name="connsiteY22" fmla="*/ 1143271 h 2005997"/>
              <a:gd name="connsiteX23" fmla="*/ 97727 w 2423338"/>
              <a:gd name="connsiteY23" fmla="*/ 1057546 h 2005997"/>
              <a:gd name="connsiteX24" fmla="*/ 135827 w 2423338"/>
              <a:gd name="connsiteY24" fmla="*/ 952771 h 2005997"/>
              <a:gd name="connsiteX25" fmla="*/ 164402 w 2423338"/>
              <a:gd name="connsiteY25" fmla="*/ 905146 h 2005997"/>
              <a:gd name="connsiteX0" fmla="*/ 164402 w 2423338"/>
              <a:gd name="connsiteY0" fmla="*/ 903194 h 2004045"/>
              <a:gd name="connsiteX1" fmla="*/ 164402 w 2423338"/>
              <a:gd name="connsiteY1" fmla="*/ 903194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135827 w 2423338"/>
              <a:gd name="connsiteY23" fmla="*/ 950819 h 2004045"/>
              <a:gd name="connsiteX24" fmla="*/ 164402 w 2423338"/>
              <a:gd name="connsiteY24" fmla="*/ 903194 h 2004045"/>
              <a:gd name="connsiteX0" fmla="*/ 88202 w 2423338"/>
              <a:gd name="connsiteY0" fmla="*/ 626969 h 2004045"/>
              <a:gd name="connsiteX1" fmla="*/ 164402 w 2423338"/>
              <a:gd name="connsiteY1" fmla="*/ 903194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135827 w 2423338"/>
              <a:gd name="connsiteY23" fmla="*/ 950819 h 2004045"/>
              <a:gd name="connsiteX24" fmla="*/ 88202 w 2423338"/>
              <a:gd name="connsiteY24" fmla="*/ 626969 h 2004045"/>
              <a:gd name="connsiteX0" fmla="*/ 88202 w 2423338"/>
              <a:gd name="connsiteY0" fmla="*/ 626969 h 2004045"/>
              <a:gd name="connsiteX1" fmla="*/ 164402 w 2423338"/>
              <a:gd name="connsiteY1" fmla="*/ 903194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59627 w 2423338"/>
              <a:gd name="connsiteY23" fmla="*/ 788894 h 2004045"/>
              <a:gd name="connsiteX24" fmla="*/ 88202 w 2423338"/>
              <a:gd name="connsiteY24" fmla="*/ 626969 h 2004045"/>
              <a:gd name="connsiteX0" fmla="*/ 88202 w 2423338"/>
              <a:gd name="connsiteY0" fmla="*/ 626969 h 2004045"/>
              <a:gd name="connsiteX1" fmla="*/ 107252 w 2423338"/>
              <a:gd name="connsiteY1" fmla="*/ 588869 h 2004045"/>
              <a:gd name="connsiteX2" fmla="*/ 154877 w 2423338"/>
              <a:gd name="connsiteY2" fmla="*/ 522194 h 2004045"/>
              <a:gd name="connsiteX3" fmla="*/ 259652 w 2423338"/>
              <a:gd name="connsiteY3" fmla="*/ 426944 h 2004045"/>
              <a:gd name="connsiteX4" fmla="*/ 259652 w 2423338"/>
              <a:gd name="connsiteY4" fmla="*/ 417419 h 2004045"/>
              <a:gd name="connsiteX5" fmla="*/ 516827 w 2423338"/>
              <a:gd name="connsiteY5" fmla="*/ 293594 h 2004045"/>
              <a:gd name="connsiteX6" fmla="*/ 650177 w 2423338"/>
              <a:gd name="connsiteY6" fmla="*/ 131669 h 2004045"/>
              <a:gd name="connsiteX7" fmla="*/ 840677 w 2423338"/>
              <a:gd name="connsiteY7" fmla="*/ 55469 h 2004045"/>
              <a:gd name="connsiteX8" fmla="*/ 945452 w 2423338"/>
              <a:gd name="connsiteY8" fmla="*/ 17369 h 2004045"/>
              <a:gd name="connsiteX9" fmla="*/ 1126427 w 2423338"/>
              <a:gd name="connsiteY9" fmla="*/ 7844 h 2004045"/>
              <a:gd name="connsiteX10" fmla="*/ 1850327 w 2423338"/>
              <a:gd name="connsiteY10" fmla="*/ 131669 h 2004045"/>
              <a:gd name="connsiteX11" fmla="*/ 2364677 w 2423338"/>
              <a:gd name="connsiteY11" fmla="*/ 512669 h 2004045"/>
              <a:gd name="connsiteX12" fmla="*/ 2421827 w 2423338"/>
              <a:gd name="connsiteY12" fmla="*/ 826994 h 2004045"/>
              <a:gd name="connsiteX13" fmla="*/ 2155127 w 2423338"/>
              <a:gd name="connsiteY13" fmla="*/ 1188944 h 2004045"/>
              <a:gd name="connsiteX14" fmla="*/ 1697927 w 2423338"/>
              <a:gd name="connsiteY14" fmla="*/ 1369919 h 2004045"/>
              <a:gd name="connsiteX15" fmla="*/ 1412177 w 2423338"/>
              <a:gd name="connsiteY15" fmla="*/ 1369919 h 2004045"/>
              <a:gd name="connsiteX16" fmla="*/ 1240727 w 2423338"/>
              <a:gd name="connsiteY16" fmla="*/ 1427069 h 2004045"/>
              <a:gd name="connsiteX17" fmla="*/ 850202 w 2423338"/>
              <a:gd name="connsiteY17" fmla="*/ 1950944 h 2004045"/>
              <a:gd name="connsiteX18" fmla="*/ 507302 w 2423338"/>
              <a:gd name="connsiteY18" fmla="*/ 1960469 h 2004045"/>
              <a:gd name="connsiteX19" fmla="*/ 173927 w 2423338"/>
              <a:gd name="connsiteY19" fmla="*/ 1846169 h 2004045"/>
              <a:gd name="connsiteX20" fmla="*/ 40577 w 2423338"/>
              <a:gd name="connsiteY20" fmla="*/ 1722344 h 2004045"/>
              <a:gd name="connsiteX21" fmla="*/ 2477 w 2423338"/>
              <a:gd name="connsiteY21" fmla="*/ 1141319 h 2004045"/>
              <a:gd name="connsiteX22" fmla="*/ 97727 w 2423338"/>
              <a:gd name="connsiteY22" fmla="*/ 1055594 h 2004045"/>
              <a:gd name="connsiteX23" fmla="*/ 59627 w 2423338"/>
              <a:gd name="connsiteY23" fmla="*/ 788894 h 2004045"/>
              <a:gd name="connsiteX24" fmla="*/ 88202 w 2423338"/>
              <a:gd name="connsiteY24" fmla="*/ 626969 h 2004045"/>
              <a:gd name="connsiteX0" fmla="*/ 85873 w 2421009"/>
              <a:gd name="connsiteY0" fmla="*/ 626969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24" fmla="*/ 85873 w 2421009"/>
              <a:gd name="connsiteY24" fmla="*/ 626969 h 2004045"/>
              <a:gd name="connsiteX0" fmla="*/ 85873 w 2421009"/>
              <a:gd name="connsiteY0" fmla="*/ 626969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24" fmla="*/ 85873 w 2421009"/>
              <a:gd name="connsiteY24" fmla="*/ 626969 h 2004045"/>
              <a:gd name="connsiteX0" fmla="*/ 85873 w 2421009"/>
              <a:gd name="connsiteY0" fmla="*/ 626969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24" fmla="*/ 85873 w 2421009"/>
              <a:gd name="connsiteY24" fmla="*/ 626969 h 2004045"/>
              <a:gd name="connsiteX0" fmla="*/ 57298 w 2421009"/>
              <a:gd name="connsiteY0" fmla="*/ 788894 h 2004045"/>
              <a:gd name="connsiteX1" fmla="*/ 104923 w 2421009"/>
              <a:gd name="connsiteY1" fmla="*/ 588869 h 2004045"/>
              <a:gd name="connsiteX2" fmla="*/ 152548 w 2421009"/>
              <a:gd name="connsiteY2" fmla="*/ 522194 h 2004045"/>
              <a:gd name="connsiteX3" fmla="*/ 257323 w 2421009"/>
              <a:gd name="connsiteY3" fmla="*/ 426944 h 2004045"/>
              <a:gd name="connsiteX4" fmla="*/ 257323 w 2421009"/>
              <a:gd name="connsiteY4" fmla="*/ 417419 h 2004045"/>
              <a:gd name="connsiteX5" fmla="*/ 514498 w 2421009"/>
              <a:gd name="connsiteY5" fmla="*/ 293594 h 2004045"/>
              <a:gd name="connsiteX6" fmla="*/ 647848 w 2421009"/>
              <a:gd name="connsiteY6" fmla="*/ 131669 h 2004045"/>
              <a:gd name="connsiteX7" fmla="*/ 838348 w 2421009"/>
              <a:gd name="connsiteY7" fmla="*/ 55469 h 2004045"/>
              <a:gd name="connsiteX8" fmla="*/ 943123 w 2421009"/>
              <a:gd name="connsiteY8" fmla="*/ 17369 h 2004045"/>
              <a:gd name="connsiteX9" fmla="*/ 1124098 w 2421009"/>
              <a:gd name="connsiteY9" fmla="*/ 7844 h 2004045"/>
              <a:gd name="connsiteX10" fmla="*/ 1847998 w 2421009"/>
              <a:gd name="connsiteY10" fmla="*/ 131669 h 2004045"/>
              <a:gd name="connsiteX11" fmla="*/ 2362348 w 2421009"/>
              <a:gd name="connsiteY11" fmla="*/ 512669 h 2004045"/>
              <a:gd name="connsiteX12" fmla="*/ 2419498 w 2421009"/>
              <a:gd name="connsiteY12" fmla="*/ 826994 h 2004045"/>
              <a:gd name="connsiteX13" fmla="*/ 2152798 w 2421009"/>
              <a:gd name="connsiteY13" fmla="*/ 1188944 h 2004045"/>
              <a:gd name="connsiteX14" fmla="*/ 1695598 w 2421009"/>
              <a:gd name="connsiteY14" fmla="*/ 1369919 h 2004045"/>
              <a:gd name="connsiteX15" fmla="*/ 1409848 w 2421009"/>
              <a:gd name="connsiteY15" fmla="*/ 1369919 h 2004045"/>
              <a:gd name="connsiteX16" fmla="*/ 1238398 w 2421009"/>
              <a:gd name="connsiteY16" fmla="*/ 1427069 h 2004045"/>
              <a:gd name="connsiteX17" fmla="*/ 847873 w 2421009"/>
              <a:gd name="connsiteY17" fmla="*/ 1950944 h 2004045"/>
              <a:gd name="connsiteX18" fmla="*/ 504973 w 2421009"/>
              <a:gd name="connsiteY18" fmla="*/ 1960469 h 2004045"/>
              <a:gd name="connsiteX19" fmla="*/ 171598 w 2421009"/>
              <a:gd name="connsiteY19" fmla="*/ 1846169 h 2004045"/>
              <a:gd name="connsiteX20" fmla="*/ 38248 w 2421009"/>
              <a:gd name="connsiteY20" fmla="*/ 1722344 h 2004045"/>
              <a:gd name="connsiteX21" fmla="*/ 148 w 2421009"/>
              <a:gd name="connsiteY21" fmla="*/ 1141319 h 2004045"/>
              <a:gd name="connsiteX22" fmla="*/ 47773 w 2421009"/>
              <a:gd name="connsiteY22" fmla="*/ 1027019 h 2004045"/>
              <a:gd name="connsiteX23" fmla="*/ 57298 w 2421009"/>
              <a:gd name="connsiteY23" fmla="*/ 788894 h 2004045"/>
              <a:gd name="connsiteX0" fmla="*/ 57298 w 2439462"/>
              <a:gd name="connsiteY0" fmla="*/ 788894 h 2004045"/>
              <a:gd name="connsiteX1" fmla="*/ 104923 w 2439462"/>
              <a:gd name="connsiteY1" fmla="*/ 588869 h 2004045"/>
              <a:gd name="connsiteX2" fmla="*/ 152548 w 2439462"/>
              <a:gd name="connsiteY2" fmla="*/ 522194 h 2004045"/>
              <a:gd name="connsiteX3" fmla="*/ 257323 w 2439462"/>
              <a:gd name="connsiteY3" fmla="*/ 426944 h 2004045"/>
              <a:gd name="connsiteX4" fmla="*/ 257323 w 2439462"/>
              <a:gd name="connsiteY4" fmla="*/ 417419 h 2004045"/>
              <a:gd name="connsiteX5" fmla="*/ 514498 w 2439462"/>
              <a:gd name="connsiteY5" fmla="*/ 293594 h 2004045"/>
              <a:gd name="connsiteX6" fmla="*/ 647848 w 2439462"/>
              <a:gd name="connsiteY6" fmla="*/ 131669 h 2004045"/>
              <a:gd name="connsiteX7" fmla="*/ 838348 w 2439462"/>
              <a:gd name="connsiteY7" fmla="*/ 55469 h 2004045"/>
              <a:gd name="connsiteX8" fmla="*/ 943123 w 2439462"/>
              <a:gd name="connsiteY8" fmla="*/ 17369 h 2004045"/>
              <a:gd name="connsiteX9" fmla="*/ 1124098 w 2439462"/>
              <a:gd name="connsiteY9" fmla="*/ 7844 h 2004045"/>
              <a:gd name="connsiteX10" fmla="*/ 1847998 w 2439462"/>
              <a:gd name="connsiteY10" fmla="*/ 131669 h 2004045"/>
              <a:gd name="connsiteX11" fmla="*/ 2362348 w 2439462"/>
              <a:gd name="connsiteY11" fmla="*/ 512669 h 2004045"/>
              <a:gd name="connsiteX12" fmla="*/ 2419498 w 2439462"/>
              <a:gd name="connsiteY12" fmla="*/ 826994 h 2004045"/>
              <a:gd name="connsiteX13" fmla="*/ 1991073 w 2439462"/>
              <a:gd name="connsiteY13" fmla="*/ 1058745 h 2004045"/>
              <a:gd name="connsiteX14" fmla="*/ 1695598 w 2439462"/>
              <a:gd name="connsiteY14" fmla="*/ 1369919 h 2004045"/>
              <a:gd name="connsiteX15" fmla="*/ 1409848 w 2439462"/>
              <a:gd name="connsiteY15" fmla="*/ 1369919 h 2004045"/>
              <a:gd name="connsiteX16" fmla="*/ 1238398 w 2439462"/>
              <a:gd name="connsiteY16" fmla="*/ 1427069 h 2004045"/>
              <a:gd name="connsiteX17" fmla="*/ 847873 w 2439462"/>
              <a:gd name="connsiteY17" fmla="*/ 1950944 h 2004045"/>
              <a:gd name="connsiteX18" fmla="*/ 504973 w 2439462"/>
              <a:gd name="connsiteY18" fmla="*/ 1960469 h 2004045"/>
              <a:gd name="connsiteX19" fmla="*/ 171598 w 2439462"/>
              <a:gd name="connsiteY19" fmla="*/ 1846169 h 2004045"/>
              <a:gd name="connsiteX20" fmla="*/ 38248 w 2439462"/>
              <a:gd name="connsiteY20" fmla="*/ 1722344 h 2004045"/>
              <a:gd name="connsiteX21" fmla="*/ 148 w 2439462"/>
              <a:gd name="connsiteY21" fmla="*/ 1141319 h 2004045"/>
              <a:gd name="connsiteX22" fmla="*/ 47773 w 2439462"/>
              <a:gd name="connsiteY22" fmla="*/ 1027019 h 2004045"/>
              <a:gd name="connsiteX23" fmla="*/ 57298 w 2439462"/>
              <a:gd name="connsiteY23" fmla="*/ 788894 h 2004045"/>
              <a:gd name="connsiteX0" fmla="*/ 57298 w 2362348"/>
              <a:gd name="connsiteY0" fmla="*/ 788894 h 2004045"/>
              <a:gd name="connsiteX1" fmla="*/ 104923 w 2362348"/>
              <a:gd name="connsiteY1" fmla="*/ 588869 h 2004045"/>
              <a:gd name="connsiteX2" fmla="*/ 152548 w 2362348"/>
              <a:gd name="connsiteY2" fmla="*/ 522194 h 2004045"/>
              <a:gd name="connsiteX3" fmla="*/ 257323 w 2362348"/>
              <a:gd name="connsiteY3" fmla="*/ 426944 h 2004045"/>
              <a:gd name="connsiteX4" fmla="*/ 257323 w 2362348"/>
              <a:gd name="connsiteY4" fmla="*/ 417419 h 2004045"/>
              <a:gd name="connsiteX5" fmla="*/ 514498 w 2362348"/>
              <a:gd name="connsiteY5" fmla="*/ 293594 h 2004045"/>
              <a:gd name="connsiteX6" fmla="*/ 647848 w 2362348"/>
              <a:gd name="connsiteY6" fmla="*/ 131669 h 2004045"/>
              <a:gd name="connsiteX7" fmla="*/ 838348 w 2362348"/>
              <a:gd name="connsiteY7" fmla="*/ 55469 h 2004045"/>
              <a:gd name="connsiteX8" fmla="*/ 943123 w 2362348"/>
              <a:gd name="connsiteY8" fmla="*/ 17369 h 2004045"/>
              <a:gd name="connsiteX9" fmla="*/ 1124098 w 2362348"/>
              <a:gd name="connsiteY9" fmla="*/ 7844 h 2004045"/>
              <a:gd name="connsiteX10" fmla="*/ 1847998 w 2362348"/>
              <a:gd name="connsiteY10" fmla="*/ 131669 h 2004045"/>
              <a:gd name="connsiteX11" fmla="*/ 2362348 w 2362348"/>
              <a:gd name="connsiteY11" fmla="*/ 512669 h 2004045"/>
              <a:gd name="connsiteX12" fmla="*/ 1850573 w 2362348"/>
              <a:gd name="connsiteY12" fmla="*/ 554648 h 2004045"/>
              <a:gd name="connsiteX13" fmla="*/ 1991073 w 2362348"/>
              <a:gd name="connsiteY13" fmla="*/ 1058745 h 2004045"/>
              <a:gd name="connsiteX14" fmla="*/ 1695598 w 2362348"/>
              <a:gd name="connsiteY14" fmla="*/ 1369919 h 2004045"/>
              <a:gd name="connsiteX15" fmla="*/ 1409848 w 2362348"/>
              <a:gd name="connsiteY15" fmla="*/ 1369919 h 2004045"/>
              <a:gd name="connsiteX16" fmla="*/ 1238398 w 2362348"/>
              <a:gd name="connsiteY16" fmla="*/ 1427069 h 2004045"/>
              <a:gd name="connsiteX17" fmla="*/ 847873 w 2362348"/>
              <a:gd name="connsiteY17" fmla="*/ 1950944 h 2004045"/>
              <a:gd name="connsiteX18" fmla="*/ 504973 w 2362348"/>
              <a:gd name="connsiteY18" fmla="*/ 1960469 h 2004045"/>
              <a:gd name="connsiteX19" fmla="*/ 171598 w 2362348"/>
              <a:gd name="connsiteY19" fmla="*/ 1846169 h 2004045"/>
              <a:gd name="connsiteX20" fmla="*/ 38248 w 2362348"/>
              <a:gd name="connsiteY20" fmla="*/ 1722344 h 2004045"/>
              <a:gd name="connsiteX21" fmla="*/ 148 w 2362348"/>
              <a:gd name="connsiteY21" fmla="*/ 1141319 h 2004045"/>
              <a:gd name="connsiteX22" fmla="*/ 47773 w 2362348"/>
              <a:gd name="connsiteY22" fmla="*/ 1027019 h 2004045"/>
              <a:gd name="connsiteX23" fmla="*/ 57298 w 2362348"/>
              <a:gd name="connsiteY23" fmla="*/ 788894 h 2004045"/>
              <a:gd name="connsiteX0" fmla="*/ 57298 w 2027513"/>
              <a:gd name="connsiteY0" fmla="*/ 788894 h 2004045"/>
              <a:gd name="connsiteX1" fmla="*/ 104923 w 2027513"/>
              <a:gd name="connsiteY1" fmla="*/ 588869 h 2004045"/>
              <a:gd name="connsiteX2" fmla="*/ 152548 w 2027513"/>
              <a:gd name="connsiteY2" fmla="*/ 522194 h 2004045"/>
              <a:gd name="connsiteX3" fmla="*/ 257323 w 2027513"/>
              <a:gd name="connsiteY3" fmla="*/ 426944 h 2004045"/>
              <a:gd name="connsiteX4" fmla="*/ 257323 w 2027513"/>
              <a:gd name="connsiteY4" fmla="*/ 417419 h 2004045"/>
              <a:gd name="connsiteX5" fmla="*/ 514498 w 2027513"/>
              <a:gd name="connsiteY5" fmla="*/ 293594 h 2004045"/>
              <a:gd name="connsiteX6" fmla="*/ 647848 w 2027513"/>
              <a:gd name="connsiteY6" fmla="*/ 131669 h 2004045"/>
              <a:gd name="connsiteX7" fmla="*/ 838348 w 2027513"/>
              <a:gd name="connsiteY7" fmla="*/ 55469 h 2004045"/>
              <a:gd name="connsiteX8" fmla="*/ 943123 w 2027513"/>
              <a:gd name="connsiteY8" fmla="*/ 17369 h 2004045"/>
              <a:gd name="connsiteX9" fmla="*/ 1124098 w 2027513"/>
              <a:gd name="connsiteY9" fmla="*/ 7844 h 2004045"/>
              <a:gd name="connsiteX10" fmla="*/ 1847998 w 2027513"/>
              <a:gd name="connsiteY10" fmla="*/ 131669 h 2004045"/>
              <a:gd name="connsiteX11" fmla="*/ 1705680 w 2027513"/>
              <a:gd name="connsiteY11" fmla="*/ 349503 h 2004045"/>
              <a:gd name="connsiteX12" fmla="*/ 1850573 w 2027513"/>
              <a:gd name="connsiteY12" fmla="*/ 554648 h 2004045"/>
              <a:gd name="connsiteX13" fmla="*/ 1991073 w 2027513"/>
              <a:gd name="connsiteY13" fmla="*/ 1058745 h 2004045"/>
              <a:gd name="connsiteX14" fmla="*/ 1695598 w 2027513"/>
              <a:gd name="connsiteY14" fmla="*/ 1369919 h 2004045"/>
              <a:gd name="connsiteX15" fmla="*/ 1409848 w 2027513"/>
              <a:gd name="connsiteY15" fmla="*/ 1369919 h 2004045"/>
              <a:gd name="connsiteX16" fmla="*/ 1238398 w 2027513"/>
              <a:gd name="connsiteY16" fmla="*/ 1427069 h 2004045"/>
              <a:gd name="connsiteX17" fmla="*/ 847873 w 2027513"/>
              <a:gd name="connsiteY17" fmla="*/ 1950944 h 2004045"/>
              <a:gd name="connsiteX18" fmla="*/ 504973 w 2027513"/>
              <a:gd name="connsiteY18" fmla="*/ 1960469 h 2004045"/>
              <a:gd name="connsiteX19" fmla="*/ 171598 w 2027513"/>
              <a:gd name="connsiteY19" fmla="*/ 1846169 h 2004045"/>
              <a:gd name="connsiteX20" fmla="*/ 38248 w 2027513"/>
              <a:gd name="connsiteY20" fmla="*/ 1722344 h 2004045"/>
              <a:gd name="connsiteX21" fmla="*/ 148 w 2027513"/>
              <a:gd name="connsiteY21" fmla="*/ 1141319 h 2004045"/>
              <a:gd name="connsiteX22" fmla="*/ 47773 w 2027513"/>
              <a:gd name="connsiteY22" fmla="*/ 1027019 h 2004045"/>
              <a:gd name="connsiteX23" fmla="*/ 57298 w 2027513"/>
              <a:gd name="connsiteY23" fmla="*/ 788894 h 2004045"/>
              <a:gd name="connsiteX0" fmla="*/ 57298 w 2027513"/>
              <a:gd name="connsiteY0" fmla="*/ 797284 h 2012435"/>
              <a:gd name="connsiteX1" fmla="*/ 104923 w 2027513"/>
              <a:gd name="connsiteY1" fmla="*/ 597259 h 2012435"/>
              <a:gd name="connsiteX2" fmla="*/ 152548 w 2027513"/>
              <a:gd name="connsiteY2" fmla="*/ 530584 h 2012435"/>
              <a:gd name="connsiteX3" fmla="*/ 257323 w 2027513"/>
              <a:gd name="connsiteY3" fmla="*/ 435334 h 2012435"/>
              <a:gd name="connsiteX4" fmla="*/ 257323 w 2027513"/>
              <a:gd name="connsiteY4" fmla="*/ 425809 h 2012435"/>
              <a:gd name="connsiteX5" fmla="*/ 514498 w 2027513"/>
              <a:gd name="connsiteY5" fmla="*/ 301984 h 2012435"/>
              <a:gd name="connsiteX6" fmla="*/ 647848 w 2027513"/>
              <a:gd name="connsiteY6" fmla="*/ 140059 h 2012435"/>
              <a:gd name="connsiteX7" fmla="*/ 838348 w 2027513"/>
              <a:gd name="connsiteY7" fmla="*/ 63859 h 2012435"/>
              <a:gd name="connsiteX8" fmla="*/ 943123 w 2027513"/>
              <a:gd name="connsiteY8" fmla="*/ 25759 h 2012435"/>
              <a:gd name="connsiteX9" fmla="*/ 1124098 w 2027513"/>
              <a:gd name="connsiteY9" fmla="*/ 16234 h 2012435"/>
              <a:gd name="connsiteX10" fmla="*/ 1323617 w 2027513"/>
              <a:gd name="connsiteY10" fmla="*/ 253840 h 2012435"/>
              <a:gd name="connsiteX11" fmla="*/ 1705680 w 2027513"/>
              <a:gd name="connsiteY11" fmla="*/ 357893 h 2012435"/>
              <a:gd name="connsiteX12" fmla="*/ 1850573 w 2027513"/>
              <a:gd name="connsiteY12" fmla="*/ 563038 h 2012435"/>
              <a:gd name="connsiteX13" fmla="*/ 1991073 w 2027513"/>
              <a:gd name="connsiteY13" fmla="*/ 1067135 h 2012435"/>
              <a:gd name="connsiteX14" fmla="*/ 1695598 w 2027513"/>
              <a:gd name="connsiteY14" fmla="*/ 1378309 h 2012435"/>
              <a:gd name="connsiteX15" fmla="*/ 1409848 w 2027513"/>
              <a:gd name="connsiteY15" fmla="*/ 1378309 h 2012435"/>
              <a:gd name="connsiteX16" fmla="*/ 1238398 w 2027513"/>
              <a:gd name="connsiteY16" fmla="*/ 1435459 h 2012435"/>
              <a:gd name="connsiteX17" fmla="*/ 847873 w 2027513"/>
              <a:gd name="connsiteY17" fmla="*/ 1959334 h 2012435"/>
              <a:gd name="connsiteX18" fmla="*/ 504973 w 2027513"/>
              <a:gd name="connsiteY18" fmla="*/ 1968859 h 2012435"/>
              <a:gd name="connsiteX19" fmla="*/ 171598 w 2027513"/>
              <a:gd name="connsiteY19" fmla="*/ 1854559 h 2012435"/>
              <a:gd name="connsiteX20" fmla="*/ 38248 w 2027513"/>
              <a:gd name="connsiteY20" fmla="*/ 1730734 h 2012435"/>
              <a:gd name="connsiteX21" fmla="*/ 148 w 2027513"/>
              <a:gd name="connsiteY21" fmla="*/ 1149709 h 2012435"/>
              <a:gd name="connsiteX22" fmla="*/ 47773 w 2027513"/>
              <a:gd name="connsiteY22" fmla="*/ 1035409 h 2012435"/>
              <a:gd name="connsiteX23" fmla="*/ 57298 w 2027513"/>
              <a:gd name="connsiteY23" fmla="*/ 797284 h 2012435"/>
              <a:gd name="connsiteX0" fmla="*/ 57298 w 2027513"/>
              <a:gd name="connsiteY0" fmla="*/ 792127 h 2007278"/>
              <a:gd name="connsiteX1" fmla="*/ 104923 w 2027513"/>
              <a:gd name="connsiteY1" fmla="*/ 592102 h 2007278"/>
              <a:gd name="connsiteX2" fmla="*/ 152548 w 2027513"/>
              <a:gd name="connsiteY2" fmla="*/ 525427 h 2007278"/>
              <a:gd name="connsiteX3" fmla="*/ 257323 w 2027513"/>
              <a:gd name="connsiteY3" fmla="*/ 430177 h 2007278"/>
              <a:gd name="connsiteX4" fmla="*/ 257323 w 2027513"/>
              <a:gd name="connsiteY4" fmla="*/ 420652 h 2007278"/>
              <a:gd name="connsiteX5" fmla="*/ 514498 w 2027513"/>
              <a:gd name="connsiteY5" fmla="*/ 296827 h 2007278"/>
              <a:gd name="connsiteX6" fmla="*/ 647848 w 2027513"/>
              <a:gd name="connsiteY6" fmla="*/ 134902 h 2007278"/>
              <a:gd name="connsiteX7" fmla="*/ 838348 w 2027513"/>
              <a:gd name="connsiteY7" fmla="*/ 58702 h 2007278"/>
              <a:gd name="connsiteX8" fmla="*/ 943123 w 2027513"/>
              <a:gd name="connsiteY8" fmla="*/ 20602 h 2007278"/>
              <a:gd name="connsiteX9" fmla="*/ 1124098 w 2027513"/>
              <a:gd name="connsiteY9" fmla="*/ 11077 h 2007278"/>
              <a:gd name="connsiteX10" fmla="*/ 1075550 w 2027513"/>
              <a:gd name="connsiteY10" fmla="*/ 178817 h 2007278"/>
              <a:gd name="connsiteX11" fmla="*/ 1323617 w 2027513"/>
              <a:gd name="connsiteY11" fmla="*/ 248683 h 2007278"/>
              <a:gd name="connsiteX12" fmla="*/ 1705680 w 2027513"/>
              <a:gd name="connsiteY12" fmla="*/ 352736 h 2007278"/>
              <a:gd name="connsiteX13" fmla="*/ 1850573 w 2027513"/>
              <a:gd name="connsiteY13" fmla="*/ 557881 h 2007278"/>
              <a:gd name="connsiteX14" fmla="*/ 1991073 w 2027513"/>
              <a:gd name="connsiteY14" fmla="*/ 1061978 h 2007278"/>
              <a:gd name="connsiteX15" fmla="*/ 1695598 w 2027513"/>
              <a:gd name="connsiteY15" fmla="*/ 1373152 h 2007278"/>
              <a:gd name="connsiteX16" fmla="*/ 1409848 w 2027513"/>
              <a:gd name="connsiteY16" fmla="*/ 1373152 h 2007278"/>
              <a:gd name="connsiteX17" fmla="*/ 1238398 w 2027513"/>
              <a:gd name="connsiteY17" fmla="*/ 1430302 h 2007278"/>
              <a:gd name="connsiteX18" fmla="*/ 847873 w 2027513"/>
              <a:gd name="connsiteY18" fmla="*/ 1954177 h 2007278"/>
              <a:gd name="connsiteX19" fmla="*/ 504973 w 2027513"/>
              <a:gd name="connsiteY19" fmla="*/ 1963702 h 2007278"/>
              <a:gd name="connsiteX20" fmla="*/ 171598 w 2027513"/>
              <a:gd name="connsiteY20" fmla="*/ 1849402 h 2007278"/>
              <a:gd name="connsiteX21" fmla="*/ 38248 w 2027513"/>
              <a:gd name="connsiteY21" fmla="*/ 1725577 h 2007278"/>
              <a:gd name="connsiteX22" fmla="*/ 148 w 2027513"/>
              <a:gd name="connsiteY22" fmla="*/ 1144552 h 2007278"/>
              <a:gd name="connsiteX23" fmla="*/ 47773 w 2027513"/>
              <a:gd name="connsiteY23" fmla="*/ 1030252 h 2007278"/>
              <a:gd name="connsiteX24" fmla="*/ 57298 w 2027513"/>
              <a:gd name="connsiteY24" fmla="*/ 792127 h 2007278"/>
              <a:gd name="connsiteX0" fmla="*/ 57298 w 2027513"/>
              <a:gd name="connsiteY0" fmla="*/ 792127 h 2007278"/>
              <a:gd name="connsiteX1" fmla="*/ 104923 w 2027513"/>
              <a:gd name="connsiteY1" fmla="*/ 592102 h 2007278"/>
              <a:gd name="connsiteX2" fmla="*/ 152548 w 2027513"/>
              <a:gd name="connsiteY2" fmla="*/ 525427 h 2007278"/>
              <a:gd name="connsiteX3" fmla="*/ 257323 w 2027513"/>
              <a:gd name="connsiteY3" fmla="*/ 430177 h 2007278"/>
              <a:gd name="connsiteX4" fmla="*/ 257323 w 2027513"/>
              <a:gd name="connsiteY4" fmla="*/ 420652 h 2007278"/>
              <a:gd name="connsiteX5" fmla="*/ 514498 w 2027513"/>
              <a:gd name="connsiteY5" fmla="*/ 296827 h 2007278"/>
              <a:gd name="connsiteX6" fmla="*/ 647848 w 2027513"/>
              <a:gd name="connsiteY6" fmla="*/ 134902 h 2007278"/>
              <a:gd name="connsiteX7" fmla="*/ 838348 w 2027513"/>
              <a:gd name="connsiteY7" fmla="*/ 58702 h 2007278"/>
              <a:gd name="connsiteX8" fmla="*/ 943123 w 2027513"/>
              <a:gd name="connsiteY8" fmla="*/ 20602 h 2007278"/>
              <a:gd name="connsiteX9" fmla="*/ 1124098 w 2027513"/>
              <a:gd name="connsiteY9" fmla="*/ 11077 h 2007278"/>
              <a:gd name="connsiteX10" fmla="*/ 1075550 w 2027513"/>
              <a:gd name="connsiteY10" fmla="*/ 178817 h 2007278"/>
              <a:gd name="connsiteX11" fmla="*/ 1323617 w 2027513"/>
              <a:gd name="connsiteY11" fmla="*/ 248683 h 2007278"/>
              <a:gd name="connsiteX12" fmla="*/ 1705680 w 2027513"/>
              <a:gd name="connsiteY12" fmla="*/ 352736 h 2007278"/>
              <a:gd name="connsiteX13" fmla="*/ 1850573 w 2027513"/>
              <a:gd name="connsiteY13" fmla="*/ 557881 h 2007278"/>
              <a:gd name="connsiteX14" fmla="*/ 1991073 w 2027513"/>
              <a:gd name="connsiteY14" fmla="*/ 1061978 h 2007278"/>
              <a:gd name="connsiteX15" fmla="*/ 1695598 w 2027513"/>
              <a:gd name="connsiteY15" fmla="*/ 1373152 h 2007278"/>
              <a:gd name="connsiteX16" fmla="*/ 1409848 w 2027513"/>
              <a:gd name="connsiteY16" fmla="*/ 1373152 h 2007278"/>
              <a:gd name="connsiteX17" fmla="*/ 1238398 w 2027513"/>
              <a:gd name="connsiteY17" fmla="*/ 1430302 h 2007278"/>
              <a:gd name="connsiteX18" fmla="*/ 847873 w 2027513"/>
              <a:gd name="connsiteY18" fmla="*/ 1954177 h 2007278"/>
              <a:gd name="connsiteX19" fmla="*/ 504973 w 2027513"/>
              <a:gd name="connsiteY19" fmla="*/ 1963702 h 2007278"/>
              <a:gd name="connsiteX20" fmla="*/ 171598 w 2027513"/>
              <a:gd name="connsiteY20" fmla="*/ 1849402 h 2007278"/>
              <a:gd name="connsiteX21" fmla="*/ 38248 w 2027513"/>
              <a:gd name="connsiteY21" fmla="*/ 1725577 h 2007278"/>
              <a:gd name="connsiteX22" fmla="*/ 148 w 2027513"/>
              <a:gd name="connsiteY22" fmla="*/ 1144552 h 2007278"/>
              <a:gd name="connsiteX23" fmla="*/ 47773 w 2027513"/>
              <a:gd name="connsiteY23" fmla="*/ 1030252 h 2007278"/>
              <a:gd name="connsiteX24" fmla="*/ 57298 w 2027513"/>
              <a:gd name="connsiteY24" fmla="*/ 792127 h 2007278"/>
              <a:gd name="connsiteX0" fmla="*/ 57298 w 2027513"/>
              <a:gd name="connsiteY0" fmla="*/ 777083 h 1992234"/>
              <a:gd name="connsiteX1" fmla="*/ 104923 w 2027513"/>
              <a:gd name="connsiteY1" fmla="*/ 577058 h 1992234"/>
              <a:gd name="connsiteX2" fmla="*/ 152548 w 2027513"/>
              <a:gd name="connsiteY2" fmla="*/ 510383 h 1992234"/>
              <a:gd name="connsiteX3" fmla="*/ 257323 w 2027513"/>
              <a:gd name="connsiteY3" fmla="*/ 415133 h 1992234"/>
              <a:gd name="connsiteX4" fmla="*/ 257323 w 2027513"/>
              <a:gd name="connsiteY4" fmla="*/ 405608 h 1992234"/>
              <a:gd name="connsiteX5" fmla="*/ 514498 w 2027513"/>
              <a:gd name="connsiteY5" fmla="*/ 281783 h 1992234"/>
              <a:gd name="connsiteX6" fmla="*/ 647848 w 2027513"/>
              <a:gd name="connsiteY6" fmla="*/ 119858 h 1992234"/>
              <a:gd name="connsiteX7" fmla="*/ 838348 w 2027513"/>
              <a:gd name="connsiteY7" fmla="*/ 43658 h 1992234"/>
              <a:gd name="connsiteX8" fmla="*/ 943123 w 2027513"/>
              <a:gd name="connsiteY8" fmla="*/ 5558 h 1992234"/>
              <a:gd name="connsiteX9" fmla="*/ 1075550 w 2027513"/>
              <a:gd name="connsiteY9" fmla="*/ 163773 h 1992234"/>
              <a:gd name="connsiteX10" fmla="*/ 1323617 w 2027513"/>
              <a:gd name="connsiteY10" fmla="*/ 233639 h 1992234"/>
              <a:gd name="connsiteX11" fmla="*/ 1705680 w 2027513"/>
              <a:gd name="connsiteY11" fmla="*/ 337692 h 1992234"/>
              <a:gd name="connsiteX12" fmla="*/ 1850573 w 2027513"/>
              <a:gd name="connsiteY12" fmla="*/ 542837 h 1992234"/>
              <a:gd name="connsiteX13" fmla="*/ 1991073 w 2027513"/>
              <a:gd name="connsiteY13" fmla="*/ 1046934 h 1992234"/>
              <a:gd name="connsiteX14" fmla="*/ 1695598 w 2027513"/>
              <a:gd name="connsiteY14" fmla="*/ 1358108 h 1992234"/>
              <a:gd name="connsiteX15" fmla="*/ 1409848 w 2027513"/>
              <a:gd name="connsiteY15" fmla="*/ 1358108 h 1992234"/>
              <a:gd name="connsiteX16" fmla="*/ 1238398 w 2027513"/>
              <a:gd name="connsiteY16" fmla="*/ 1415258 h 1992234"/>
              <a:gd name="connsiteX17" fmla="*/ 847873 w 2027513"/>
              <a:gd name="connsiteY17" fmla="*/ 1939133 h 1992234"/>
              <a:gd name="connsiteX18" fmla="*/ 504973 w 2027513"/>
              <a:gd name="connsiteY18" fmla="*/ 1948658 h 1992234"/>
              <a:gd name="connsiteX19" fmla="*/ 171598 w 2027513"/>
              <a:gd name="connsiteY19" fmla="*/ 1834358 h 1992234"/>
              <a:gd name="connsiteX20" fmla="*/ 38248 w 2027513"/>
              <a:gd name="connsiteY20" fmla="*/ 1710533 h 1992234"/>
              <a:gd name="connsiteX21" fmla="*/ 148 w 2027513"/>
              <a:gd name="connsiteY21" fmla="*/ 1129508 h 1992234"/>
              <a:gd name="connsiteX22" fmla="*/ 47773 w 2027513"/>
              <a:gd name="connsiteY22" fmla="*/ 1015208 h 1992234"/>
              <a:gd name="connsiteX23" fmla="*/ 57298 w 2027513"/>
              <a:gd name="connsiteY23" fmla="*/ 777083 h 1992234"/>
              <a:gd name="connsiteX0" fmla="*/ 57298 w 2027513"/>
              <a:gd name="connsiteY0" fmla="*/ 734232 h 1949383"/>
              <a:gd name="connsiteX1" fmla="*/ 104923 w 2027513"/>
              <a:gd name="connsiteY1" fmla="*/ 534207 h 1949383"/>
              <a:gd name="connsiteX2" fmla="*/ 152548 w 2027513"/>
              <a:gd name="connsiteY2" fmla="*/ 467532 h 1949383"/>
              <a:gd name="connsiteX3" fmla="*/ 257323 w 2027513"/>
              <a:gd name="connsiteY3" fmla="*/ 372282 h 1949383"/>
              <a:gd name="connsiteX4" fmla="*/ 257323 w 2027513"/>
              <a:gd name="connsiteY4" fmla="*/ 362757 h 1949383"/>
              <a:gd name="connsiteX5" fmla="*/ 514498 w 2027513"/>
              <a:gd name="connsiteY5" fmla="*/ 238932 h 1949383"/>
              <a:gd name="connsiteX6" fmla="*/ 647848 w 2027513"/>
              <a:gd name="connsiteY6" fmla="*/ 77007 h 1949383"/>
              <a:gd name="connsiteX7" fmla="*/ 838348 w 2027513"/>
              <a:gd name="connsiteY7" fmla="*/ 807 h 1949383"/>
              <a:gd name="connsiteX8" fmla="*/ 1075550 w 2027513"/>
              <a:gd name="connsiteY8" fmla="*/ 120922 h 1949383"/>
              <a:gd name="connsiteX9" fmla="*/ 1323617 w 2027513"/>
              <a:gd name="connsiteY9" fmla="*/ 190788 h 1949383"/>
              <a:gd name="connsiteX10" fmla="*/ 1705680 w 2027513"/>
              <a:gd name="connsiteY10" fmla="*/ 294841 h 1949383"/>
              <a:gd name="connsiteX11" fmla="*/ 1850573 w 2027513"/>
              <a:gd name="connsiteY11" fmla="*/ 499986 h 1949383"/>
              <a:gd name="connsiteX12" fmla="*/ 1991073 w 2027513"/>
              <a:gd name="connsiteY12" fmla="*/ 1004083 h 1949383"/>
              <a:gd name="connsiteX13" fmla="*/ 1695598 w 2027513"/>
              <a:gd name="connsiteY13" fmla="*/ 1315257 h 1949383"/>
              <a:gd name="connsiteX14" fmla="*/ 1409848 w 2027513"/>
              <a:gd name="connsiteY14" fmla="*/ 1315257 h 1949383"/>
              <a:gd name="connsiteX15" fmla="*/ 1238398 w 2027513"/>
              <a:gd name="connsiteY15" fmla="*/ 1372407 h 1949383"/>
              <a:gd name="connsiteX16" fmla="*/ 847873 w 2027513"/>
              <a:gd name="connsiteY16" fmla="*/ 1896282 h 1949383"/>
              <a:gd name="connsiteX17" fmla="*/ 504973 w 2027513"/>
              <a:gd name="connsiteY17" fmla="*/ 1905807 h 1949383"/>
              <a:gd name="connsiteX18" fmla="*/ 171598 w 2027513"/>
              <a:gd name="connsiteY18" fmla="*/ 1791507 h 1949383"/>
              <a:gd name="connsiteX19" fmla="*/ 38248 w 2027513"/>
              <a:gd name="connsiteY19" fmla="*/ 1667682 h 1949383"/>
              <a:gd name="connsiteX20" fmla="*/ 148 w 2027513"/>
              <a:gd name="connsiteY20" fmla="*/ 1086657 h 1949383"/>
              <a:gd name="connsiteX21" fmla="*/ 47773 w 2027513"/>
              <a:gd name="connsiteY21" fmla="*/ 972357 h 1949383"/>
              <a:gd name="connsiteX22" fmla="*/ 57298 w 2027513"/>
              <a:gd name="connsiteY22" fmla="*/ 734232 h 1949383"/>
              <a:gd name="connsiteX0" fmla="*/ 57298 w 2027513"/>
              <a:gd name="connsiteY0" fmla="*/ 662127 h 1877278"/>
              <a:gd name="connsiteX1" fmla="*/ 104923 w 2027513"/>
              <a:gd name="connsiteY1" fmla="*/ 462102 h 1877278"/>
              <a:gd name="connsiteX2" fmla="*/ 152548 w 2027513"/>
              <a:gd name="connsiteY2" fmla="*/ 395427 h 1877278"/>
              <a:gd name="connsiteX3" fmla="*/ 257323 w 2027513"/>
              <a:gd name="connsiteY3" fmla="*/ 300177 h 1877278"/>
              <a:gd name="connsiteX4" fmla="*/ 257323 w 2027513"/>
              <a:gd name="connsiteY4" fmla="*/ 290652 h 1877278"/>
              <a:gd name="connsiteX5" fmla="*/ 514498 w 2027513"/>
              <a:gd name="connsiteY5" fmla="*/ 166827 h 1877278"/>
              <a:gd name="connsiteX6" fmla="*/ 647848 w 2027513"/>
              <a:gd name="connsiteY6" fmla="*/ 4902 h 1877278"/>
              <a:gd name="connsiteX7" fmla="*/ 1075550 w 2027513"/>
              <a:gd name="connsiteY7" fmla="*/ 48817 h 1877278"/>
              <a:gd name="connsiteX8" fmla="*/ 1323617 w 2027513"/>
              <a:gd name="connsiteY8" fmla="*/ 118683 h 1877278"/>
              <a:gd name="connsiteX9" fmla="*/ 1705680 w 2027513"/>
              <a:gd name="connsiteY9" fmla="*/ 222736 h 1877278"/>
              <a:gd name="connsiteX10" fmla="*/ 1850573 w 2027513"/>
              <a:gd name="connsiteY10" fmla="*/ 427881 h 1877278"/>
              <a:gd name="connsiteX11" fmla="*/ 1991073 w 2027513"/>
              <a:gd name="connsiteY11" fmla="*/ 931978 h 1877278"/>
              <a:gd name="connsiteX12" fmla="*/ 1695598 w 2027513"/>
              <a:gd name="connsiteY12" fmla="*/ 1243152 h 1877278"/>
              <a:gd name="connsiteX13" fmla="*/ 1409848 w 2027513"/>
              <a:gd name="connsiteY13" fmla="*/ 1243152 h 1877278"/>
              <a:gd name="connsiteX14" fmla="*/ 1238398 w 2027513"/>
              <a:gd name="connsiteY14" fmla="*/ 1300302 h 1877278"/>
              <a:gd name="connsiteX15" fmla="*/ 847873 w 2027513"/>
              <a:gd name="connsiteY15" fmla="*/ 1824177 h 1877278"/>
              <a:gd name="connsiteX16" fmla="*/ 504973 w 2027513"/>
              <a:gd name="connsiteY16" fmla="*/ 1833702 h 1877278"/>
              <a:gd name="connsiteX17" fmla="*/ 171598 w 2027513"/>
              <a:gd name="connsiteY17" fmla="*/ 1719402 h 1877278"/>
              <a:gd name="connsiteX18" fmla="*/ 38248 w 2027513"/>
              <a:gd name="connsiteY18" fmla="*/ 1595577 h 1877278"/>
              <a:gd name="connsiteX19" fmla="*/ 148 w 2027513"/>
              <a:gd name="connsiteY19" fmla="*/ 1014552 h 1877278"/>
              <a:gd name="connsiteX20" fmla="*/ 47773 w 2027513"/>
              <a:gd name="connsiteY20" fmla="*/ 900252 h 1877278"/>
              <a:gd name="connsiteX21" fmla="*/ 57298 w 2027513"/>
              <a:gd name="connsiteY21" fmla="*/ 662127 h 1877278"/>
              <a:gd name="connsiteX0" fmla="*/ 57298 w 2027513"/>
              <a:gd name="connsiteY0" fmla="*/ 614188 h 1829339"/>
              <a:gd name="connsiteX1" fmla="*/ 104923 w 2027513"/>
              <a:gd name="connsiteY1" fmla="*/ 414163 h 1829339"/>
              <a:gd name="connsiteX2" fmla="*/ 152548 w 2027513"/>
              <a:gd name="connsiteY2" fmla="*/ 347488 h 1829339"/>
              <a:gd name="connsiteX3" fmla="*/ 257323 w 2027513"/>
              <a:gd name="connsiteY3" fmla="*/ 252238 h 1829339"/>
              <a:gd name="connsiteX4" fmla="*/ 257323 w 2027513"/>
              <a:gd name="connsiteY4" fmla="*/ 242713 h 1829339"/>
              <a:gd name="connsiteX5" fmla="*/ 514498 w 2027513"/>
              <a:gd name="connsiteY5" fmla="*/ 118888 h 1829339"/>
              <a:gd name="connsiteX6" fmla="*/ 1075550 w 2027513"/>
              <a:gd name="connsiteY6" fmla="*/ 878 h 1829339"/>
              <a:gd name="connsiteX7" fmla="*/ 1323617 w 2027513"/>
              <a:gd name="connsiteY7" fmla="*/ 70744 h 1829339"/>
              <a:gd name="connsiteX8" fmla="*/ 1705680 w 2027513"/>
              <a:gd name="connsiteY8" fmla="*/ 174797 h 1829339"/>
              <a:gd name="connsiteX9" fmla="*/ 1850573 w 2027513"/>
              <a:gd name="connsiteY9" fmla="*/ 379942 h 1829339"/>
              <a:gd name="connsiteX10" fmla="*/ 1991073 w 2027513"/>
              <a:gd name="connsiteY10" fmla="*/ 884039 h 1829339"/>
              <a:gd name="connsiteX11" fmla="*/ 1695598 w 2027513"/>
              <a:gd name="connsiteY11" fmla="*/ 1195213 h 1829339"/>
              <a:gd name="connsiteX12" fmla="*/ 1409848 w 2027513"/>
              <a:gd name="connsiteY12" fmla="*/ 1195213 h 1829339"/>
              <a:gd name="connsiteX13" fmla="*/ 1238398 w 2027513"/>
              <a:gd name="connsiteY13" fmla="*/ 1252363 h 1829339"/>
              <a:gd name="connsiteX14" fmla="*/ 847873 w 2027513"/>
              <a:gd name="connsiteY14" fmla="*/ 1776238 h 1829339"/>
              <a:gd name="connsiteX15" fmla="*/ 504973 w 2027513"/>
              <a:gd name="connsiteY15" fmla="*/ 1785763 h 1829339"/>
              <a:gd name="connsiteX16" fmla="*/ 171598 w 2027513"/>
              <a:gd name="connsiteY16" fmla="*/ 1671463 h 1829339"/>
              <a:gd name="connsiteX17" fmla="*/ 38248 w 2027513"/>
              <a:gd name="connsiteY17" fmla="*/ 1547638 h 1829339"/>
              <a:gd name="connsiteX18" fmla="*/ 148 w 2027513"/>
              <a:gd name="connsiteY18" fmla="*/ 966613 h 1829339"/>
              <a:gd name="connsiteX19" fmla="*/ 47773 w 2027513"/>
              <a:gd name="connsiteY19" fmla="*/ 852313 h 1829339"/>
              <a:gd name="connsiteX20" fmla="*/ 57298 w 2027513"/>
              <a:gd name="connsiteY20" fmla="*/ 614188 h 18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27513" h="1829339">
                <a:moveTo>
                  <a:pt x="57298" y="614188"/>
                </a:moveTo>
                <a:lnTo>
                  <a:pt x="104923" y="414163"/>
                </a:lnTo>
                <a:cubicBezTo>
                  <a:pt x="116035" y="396701"/>
                  <a:pt x="127148" y="374476"/>
                  <a:pt x="152548" y="347488"/>
                </a:cubicBezTo>
                <a:cubicBezTo>
                  <a:pt x="177948" y="320501"/>
                  <a:pt x="236686" y="272875"/>
                  <a:pt x="257323" y="252238"/>
                </a:cubicBezTo>
                <a:cubicBezTo>
                  <a:pt x="277960" y="231601"/>
                  <a:pt x="214461" y="264938"/>
                  <a:pt x="257323" y="242713"/>
                </a:cubicBezTo>
                <a:cubicBezTo>
                  <a:pt x="300185" y="220488"/>
                  <a:pt x="378127" y="159194"/>
                  <a:pt x="514498" y="118888"/>
                </a:cubicBezTo>
                <a:cubicBezTo>
                  <a:pt x="650869" y="78582"/>
                  <a:pt x="940697" y="8902"/>
                  <a:pt x="1075550" y="878"/>
                </a:cubicBezTo>
                <a:cubicBezTo>
                  <a:pt x="1210403" y="-7146"/>
                  <a:pt x="1218595" y="41758"/>
                  <a:pt x="1323617" y="70744"/>
                </a:cubicBezTo>
                <a:cubicBezTo>
                  <a:pt x="1428639" y="99730"/>
                  <a:pt x="1617854" y="123264"/>
                  <a:pt x="1705680" y="174797"/>
                </a:cubicBezTo>
                <a:cubicBezTo>
                  <a:pt x="1793506" y="226330"/>
                  <a:pt x="1803008" y="261735"/>
                  <a:pt x="1850573" y="379942"/>
                </a:cubicBezTo>
                <a:cubicBezTo>
                  <a:pt x="1898138" y="498149"/>
                  <a:pt x="2111723" y="793552"/>
                  <a:pt x="1991073" y="884039"/>
                </a:cubicBezTo>
                <a:cubicBezTo>
                  <a:pt x="1870423" y="974526"/>
                  <a:pt x="1792469" y="1143351"/>
                  <a:pt x="1695598" y="1195213"/>
                </a:cubicBezTo>
                <a:cubicBezTo>
                  <a:pt x="1598727" y="1247075"/>
                  <a:pt x="1486048" y="1185688"/>
                  <a:pt x="1409848" y="1195213"/>
                </a:cubicBezTo>
                <a:lnTo>
                  <a:pt x="1238398" y="1252363"/>
                </a:lnTo>
                <a:cubicBezTo>
                  <a:pt x="1144736" y="1349200"/>
                  <a:pt x="970110" y="1687338"/>
                  <a:pt x="847873" y="1776238"/>
                </a:cubicBezTo>
                <a:cubicBezTo>
                  <a:pt x="725636" y="1865138"/>
                  <a:pt x="616098" y="1823863"/>
                  <a:pt x="504973" y="1785763"/>
                </a:cubicBezTo>
                <a:lnTo>
                  <a:pt x="171598" y="1671463"/>
                </a:lnTo>
                <a:cubicBezTo>
                  <a:pt x="93811" y="1631776"/>
                  <a:pt x="66823" y="1665113"/>
                  <a:pt x="38248" y="1547638"/>
                </a:cubicBezTo>
                <a:cubicBezTo>
                  <a:pt x="9673" y="1430163"/>
                  <a:pt x="-1439" y="1082500"/>
                  <a:pt x="148" y="966613"/>
                </a:cubicBezTo>
                <a:cubicBezTo>
                  <a:pt x="1735" y="850726"/>
                  <a:pt x="25548" y="884063"/>
                  <a:pt x="47773" y="852313"/>
                </a:cubicBezTo>
                <a:lnTo>
                  <a:pt x="57298" y="61418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1000">
                <a:srgbClr val="D0881E"/>
              </a:gs>
              <a:gs pos="57000">
                <a:schemeClr val="accent2">
                  <a:lumMod val="60000"/>
                  <a:lumOff val="4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scene3d>
            <a:camera prst="perspectiveAbove"/>
            <a:lightRig rig="threePt" dir="t"/>
          </a:scene3d>
          <a:sp3d extrusionH="196850" prstMaterial="flat">
            <a:bevelT w="609600" h="609600"/>
            <a:bevelB w="431800" h="317500"/>
            <a:extrusionClr>
              <a:schemeClr val="accent2">
                <a:lumMod val="60000"/>
                <a:lumOff val="4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8" descr="http://www.iconesgratis.net/imagens/injec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394" flipH="1">
            <a:off x="987908" y="3467160"/>
            <a:ext cx="999835" cy="9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8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200" dirty="0">
                <a:latin typeface="Garamond" charset="0"/>
                <a:ea typeface="宋体" charset="0"/>
              </a:rPr>
              <a:t>Cisplatin Polymer Effectively Reduces the Growth OSCC in Mouse Model</a:t>
            </a:r>
            <a:endParaRPr lang="en-US" altLang="zh-CN" sz="3200" dirty="0">
              <a:ea typeface="ＭＳ Ｐゴシック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/>
          <a:stretch/>
        </p:blipFill>
        <p:spPr bwMode="auto">
          <a:xfrm>
            <a:off x="0" y="1219201"/>
            <a:ext cx="4643196" cy="401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/>
          <a:stretch/>
        </p:blipFill>
        <p:spPr bwMode="auto">
          <a:xfrm>
            <a:off x="4191000" y="1343025"/>
            <a:ext cx="4953000" cy="402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1371600"/>
            <a:ext cx="3581400" cy="3296940"/>
          </a:xfrm>
          <a:prstGeom prst="rect">
            <a:avLst/>
          </a:prstGeom>
          <a:gradFill flip="none" rotWithShape="1">
            <a:gsLst>
              <a:gs pos="99000">
                <a:schemeClr val="bg1">
                  <a:alpha val="0"/>
                </a:schemeClr>
              </a:gs>
              <a:gs pos="0">
                <a:srgbClr val="7FB3A2">
                  <a:alpha val="14000"/>
                </a:srgbClr>
              </a:gs>
              <a:gs pos="22000">
                <a:schemeClr val="accent1">
                  <a:lumMod val="40000"/>
                  <a:lumOff val="60000"/>
                  <a:alpha val="24000"/>
                </a:schemeClr>
              </a:gs>
              <a:gs pos="66000">
                <a:schemeClr val="bg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399" y="1371600"/>
            <a:ext cx="4232003" cy="3296940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14000"/>
                </a:srgbClr>
              </a:gs>
              <a:gs pos="22000">
                <a:schemeClr val="accent1">
                  <a:lumMod val="40000"/>
                  <a:lumOff val="60000"/>
                  <a:alpha val="24000"/>
                </a:schemeClr>
              </a:gs>
              <a:gs pos="66000">
                <a:schemeClr val="bg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467511" y="5181600"/>
            <a:ext cx="15240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1400" i="1" dirty="0" smtClean="0">
                <a:latin typeface="Arial" pitchFamily="34" charset="0"/>
                <a:cs typeface="Arial" pitchFamily="34" charset="0"/>
              </a:rPr>
              <a:t>(Hu, 2012)</a:t>
            </a:r>
          </a:p>
        </p:txBody>
      </p:sp>
    </p:spTree>
    <p:extLst>
      <p:ext uri="{BB962C8B-B14F-4D97-AF65-F5344CB8AC3E}">
        <p14:creationId xmlns:p14="http://schemas.microsoft.com/office/powerpoint/2010/main" val="163352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latin typeface="Garamond" pitchFamily="18" charset="0"/>
              </a:rPr>
              <a:t>Cisplatin </a:t>
            </a:r>
            <a:r>
              <a:rPr lang="en-US" sz="3200" b="1" dirty="0">
                <a:latin typeface="Garamond" pitchFamily="18" charset="0"/>
              </a:rPr>
              <a:t>Secreting Polymer Enhances the Efficacy </a:t>
            </a:r>
            <a:r>
              <a:rPr lang="en-US" sz="3200" b="1" dirty="0" smtClean="0">
                <a:latin typeface="Garamond" pitchFamily="18" charset="0"/>
              </a:rPr>
              <a:t/>
            </a:r>
            <a:br>
              <a:rPr lang="en-US" sz="3200" b="1" dirty="0" smtClean="0">
                <a:latin typeface="Garamond" pitchFamily="18" charset="0"/>
              </a:rPr>
            </a:br>
            <a:r>
              <a:rPr lang="en-US" sz="3200" b="1" dirty="0" smtClean="0">
                <a:latin typeface="Garamond" pitchFamily="18" charset="0"/>
              </a:rPr>
              <a:t>of </a:t>
            </a:r>
            <a:r>
              <a:rPr lang="en-US" sz="3200" b="1" dirty="0">
                <a:latin typeface="Garamond" pitchFamily="18" charset="0"/>
              </a:rPr>
              <a:t>Radiation </a:t>
            </a:r>
            <a:r>
              <a:rPr lang="en-US" sz="3200" b="1" dirty="0" smtClean="0">
                <a:latin typeface="Garamond" pitchFamily="18" charset="0"/>
              </a:rPr>
              <a:t>Therapy</a:t>
            </a:r>
            <a:endParaRPr lang="en-US" altLang="zh-CN" sz="3200" b="1" dirty="0">
              <a:latin typeface="Garamond" pitchFamily="18" charset="0"/>
              <a:ea typeface="ＭＳ Ｐゴシック" charset="0"/>
            </a:endParaRPr>
          </a:p>
        </p:txBody>
      </p:sp>
      <p:pic>
        <p:nvPicPr>
          <p:cNvPr id="15" name="Picture 11" descr="my Fig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962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4953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336675" y="14874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1000" y="2667000"/>
            <a:ext cx="3505200" cy="2057400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9000"/>
                </a:srgbClr>
              </a:gs>
              <a:gs pos="32000">
                <a:schemeClr val="accent5">
                  <a:lumMod val="40000"/>
                  <a:lumOff val="60000"/>
                  <a:alpha val="30000"/>
                </a:schemeClr>
              </a:gs>
              <a:gs pos="66000">
                <a:schemeClr val="bg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43425" y="2796540"/>
            <a:ext cx="4600575" cy="1828800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9000"/>
                </a:srgbClr>
              </a:gs>
              <a:gs pos="32000">
                <a:schemeClr val="accent5">
                  <a:lumMod val="40000"/>
                  <a:lumOff val="60000"/>
                  <a:alpha val="30000"/>
                </a:schemeClr>
              </a:gs>
              <a:gs pos="66000">
                <a:schemeClr val="bg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072" y="2286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14800" y="2286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5362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latin typeface="Garamond" pitchFamily="18" charset="0"/>
              </a:rPr>
              <a:t>Decreased RT is required in the presence of Cisplatin Polymer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55667"/>
              </p:ext>
            </p:extLst>
          </p:nvPr>
        </p:nvGraphicFramePr>
        <p:xfrm>
          <a:off x="76200" y="1524000"/>
          <a:ext cx="89154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Chart" r:id="rId3" imgW="8890000" imgH="5067300" progId="Excel.Chart.8">
                  <p:embed/>
                </p:oleObj>
              </mc:Choice>
              <mc:Fallback>
                <p:oleObj name="Chart" r:id="rId3" imgW="8890000" imgH="50673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8915400" cy="5080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7FB3A2">
                              <a:alpha val="17000"/>
                            </a:srgbClr>
                          </a:gs>
                          <a:gs pos="18000">
                            <a:schemeClr val="accent5">
                              <a:lumMod val="40000"/>
                              <a:lumOff val="60000"/>
                              <a:alpha val="39000"/>
                            </a:schemeClr>
                          </a:gs>
                          <a:gs pos="66000">
                            <a:schemeClr val="bg1">
                              <a:alpha val="0"/>
                            </a:schemeClr>
                          </a:gs>
                        </a:gsLst>
                        <a:lin ang="180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610600" y="42672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C9A8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10600" y="26670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C9A8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610600" y="5638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C9A8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3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610600" y="4876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C9A8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4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610600" y="3276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C9A8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8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610600" y="3657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C9A8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6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458200" y="5334000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C9A85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5,7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50" y="3974592"/>
            <a:ext cx="8223250" cy="2121408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8000"/>
                </a:srgbClr>
              </a:gs>
              <a:gs pos="18000">
                <a:schemeClr val="accent5">
                  <a:lumMod val="40000"/>
                  <a:lumOff val="60000"/>
                  <a:alpha val="39000"/>
                </a:schemeClr>
              </a:gs>
              <a:gs pos="66000">
                <a:schemeClr val="bg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750" y="1905000"/>
            <a:ext cx="298450" cy="2071687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15000"/>
                </a:srgbClr>
              </a:gs>
              <a:gs pos="18000">
                <a:schemeClr val="accent5">
                  <a:lumMod val="40000"/>
                  <a:lumOff val="60000"/>
                  <a:alpha val="26000"/>
                </a:schemeClr>
              </a:gs>
              <a:gs pos="66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Specific Aims</a:t>
            </a:r>
            <a:endParaRPr lang="en-US" dirty="0">
              <a:ea typeface="+mj-e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86400" y="1828800"/>
            <a:ext cx="3352800" cy="5181600"/>
            <a:chOff x="5867400" y="1295400"/>
            <a:chExt cx="3352800" cy="5181600"/>
          </a:xfrm>
        </p:grpSpPr>
        <p:sp>
          <p:nvSpPr>
            <p:cNvPr id="12" name="Oval 11"/>
            <p:cNvSpPr/>
            <p:nvPr/>
          </p:nvSpPr>
          <p:spPr>
            <a:xfrm>
              <a:off x="5867400" y="1295400"/>
              <a:ext cx="3352800" cy="5181600"/>
            </a:xfrm>
            <a:prstGeom prst="ellipse">
              <a:avLst/>
            </a:prstGeom>
            <a:gradFill flip="none" rotWithShape="1">
              <a:gsLst>
                <a:gs pos="0">
                  <a:srgbClr val="C4DCD4"/>
                </a:gs>
                <a:gs pos="44000">
                  <a:srgbClr val="FFFFFF">
                    <a:shade val="100000"/>
                    <a:satMod val="115000"/>
                    <a:alpha val="88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Line 22"/>
            <p:cNvSpPr>
              <a:spLocks noChangeShapeType="1"/>
            </p:cNvSpPr>
            <p:nvPr/>
          </p:nvSpPr>
          <p:spPr bwMode="auto">
            <a:xfrm flipV="1">
              <a:off x="8072261" y="2754067"/>
              <a:ext cx="287337" cy="115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Line 23"/>
            <p:cNvSpPr>
              <a:spLocks noChangeShapeType="1"/>
            </p:cNvSpPr>
            <p:nvPr/>
          </p:nvSpPr>
          <p:spPr bwMode="auto">
            <a:xfrm rot="120000" flipV="1">
              <a:off x="8186937" y="2984417"/>
              <a:ext cx="310896" cy="1158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Line 24"/>
            <p:cNvSpPr>
              <a:spLocks noChangeShapeType="1"/>
            </p:cNvSpPr>
            <p:nvPr/>
          </p:nvSpPr>
          <p:spPr bwMode="auto">
            <a:xfrm flipV="1">
              <a:off x="8281811" y="3287467"/>
              <a:ext cx="319087" cy="63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8381527" y="3601394"/>
              <a:ext cx="315912" cy="1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8453261" y="3897067"/>
              <a:ext cx="28575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4638835">
              <a:off x="6257828" y="3611823"/>
              <a:ext cx="3048000" cy="1113123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perspectiveRelaxed"/>
              <a:lightRig rig="harsh" dir="t"/>
            </a:scene3d>
            <a:sp3d prstMaterial="clear">
              <a:bevelT w="50800" h="127000"/>
              <a:bevelB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4638835">
              <a:off x="6597160" y="3499065"/>
              <a:ext cx="3063240" cy="1134539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bg1"/>
              </a:bgClr>
            </a:pattFill>
            <a:scene3d>
              <a:camera prst="perspectiveRelaxed"/>
              <a:lightRig rig="harsh" dir="t"/>
            </a:scene3d>
            <a:sp3d prstMaterial="translucentPowder">
              <a:bevelT w="88900" h="127000"/>
              <a:bevelB w="0" h="311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3399" y="3048000"/>
            <a:ext cx="605617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Specific Aim 2a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b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Determine the release kinetics of the immunomodulators (CCL21) under the influence of ionizing radiation.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71500">
              <a:defRPr/>
            </a:pPr>
            <a:endParaRPr lang="en-US" sz="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71500"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Specific Aim 2b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b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Assess the in vivo efficacy of the bilayer polymer (Chemotherapeutic and Immunomodulator layers), in combination with radiation treatment.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19122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+mn-ea"/>
              </a:rPr>
              <a:t>Specific Aim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2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</a:br>
            <a:r>
              <a:rPr lang="en-US" sz="2800" b="1" dirty="0" smtClean="0">
                <a:ea typeface="+mn-ea"/>
              </a:rPr>
              <a:t>Determine </a:t>
            </a:r>
            <a:r>
              <a:rPr lang="en-US" sz="2800" b="1" dirty="0">
                <a:ea typeface="+mn-ea"/>
              </a:rPr>
              <a:t>the efficacy of the polymer as a platform for immunomodulator delivery in the presence of Radiation </a:t>
            </a:r>
            <a:r>
              <a:rPr lang="en-US" sz="2800" b="1" dirty="0" smtClean="0">
                <a:ea typeface="+mn-ea"/>
              </a:rPr>
              <a:t>Therapy</a:t>
            </a:r>
          </a:p>
          <a:p>
            <a:pPr marL="0" indent="0">
              <a:buNone/>
              <a:defRPr/>
            </a:pPr>
            <a:endParaRPr lang="en-US" sz="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554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DC-CCL21 Polymer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2995" y="2286000"/>
            <a:ext cx="7299405" cy="2807635"/>
            <a:chOff x="453652" y="4531319"/>
            <a:chExt cx="7299405" cy="2807635"/>
          </a:xfrm>
        </p:grpSpPr>
        <p:sp>
          <p:nvSpPr>
            <p:cNvPr id="5" name="Oval 4"/>
            <p:cNvSpPr/>
            <p:nvPr/>
          </p:nvSpPr>
          <p:spPr>
            <a:xfrm rot="16511702">
              <a:off x="2882604" y="2468501"/>
              <a:ext cx="2441501" cy="7299405"/>
            </a:xfrm>
            <a:prstGeom prst="ellipse">
              <a:avLst/>
            </a:prstGeom>
            <a:gradFill flip="none" rotWithShape="1">
              <a:gsLst>
                <a:gs pos="0">
                  <a:srgbClr val="7FB3A2">
                    <a:alpha val="60000"/>
                  </a:srgbClr>
                </a:gs>
                <a:gs pos="44000">
                  <a:srgbClr val="FFFFFF">
                    <a:shade val="100000"/>
                    <a:satMod val="115000"/>
                    <a:alpha val="88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33268" y="4531319"/>
              <a:ext cx="4248532" cy="2098081"/>
              <a:chOff x="2533268" y="4531319"/>
              <a:chExt cx="4248532" cy="209808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371468" y="58016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600068" y="6058757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14743" y="61826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362068" y="61064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852943" y="60302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657468" y="60302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perspective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76468" y="5982557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perspective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533268" y="4825874"/>
                <a:ext cx="4248532" cy="1803526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47942">
                    <a:moveTo>
                      <a:pt x="0" y="1215254"/>
                    </a:moveTo>
                    <a:lnTo>
                      <a:pt x="1304925" y="3234554"/>
                    </a:lnTo>
                    <a:cubicBezTo>
                      <a:pt x="1887537" y="3369491"/>
                      <a:pt x="2981325" y="2442391"/>
                      <a:pt x="3752850" y="2339204"/>
                    </a:cubicBezTo>
                    <a:cubicBezTo>
                      <a:pt x="4524375" y="2236017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pct8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perspectiveRelaxed"/>
                <a:lightRig rig="harsh" dir="t"/>
              </a:scene3d>
              <a:sp3d prstMaterial="translucentPowder">
                <a:bevelT w="31750" h="317500"/>
                <a:bevelB w="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371468" y="4981056"/>
                <a:ext cx="2666999" cy="1336781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0 w 5934075"/>
                  <a:gd name="connsiteY0" fmla="*/ 1215254 h 3063784"/>
                  <a:gd name="connsiteX1" fmla="*/ 1189151 w 5934075"/>
                  <a:gd name="connsiteY1" fmla="*/ 3047982 h 3063784"/>
                  <a:gd name="connsiteX2" fmla="*/ 3752850 w 5934075"/>
                  <a:gd name="connsiteY2" fmla="*/ 2339204 h 3063784"/>
                  <a:gd name="connsiteX3" fmla="*/ 5934075 w 5934075"/>
                  <a:gd name="connsiteY3" fmla="*/ 2615429 h 3063784"/>
                  <a:gd name="connsiteX4" fmla="*/ 4924425 w 5934075"/>
                  <a:gd name="connsiteY4" fmla="*/ 662804 h 3063784"/>
                  <a:gd name="connsiteX5" fmla="*/ 2562225 w 5934075"/>
                  <a:gd name="connsiteY5" fmla="*/ 15104 h 3063784"/>
                  <a:gd name="connsiteX6" fmla="*/ 0 w 5934075"/>
                  <a:gd name="connsiteY6" fmla="*/ 1215254 h 3063784"/>
                  <a:gd name="connsiteX0" fmla="*/ 0 w 5934075"/>
                  <a:gd name="connsiteY0" fmla="*/ 1215254 h 3155763"/>
                  <a:gd name="connsiteX1" fmla="*/ 1208446 w 5934075"/>
                  <a:gd name="connsiteY1" fmla="*/ 3141268 h 3155763"/>
                  <a:gd name="connsiteX2" fmla="*/ 3752850 w 5934075"/>
                  <a:gd name="connsiteY2" fmla="*/ 2339204 h 3155763"/>
                  <a:gd name="connsiteX3" fmla="*/ 5934075 w 5934075"/>
                  <a:gd name="connsiteY3" fmla="*/ 2615429 h 3155763"/>
                  <a:gd name="connsiteX4" fmla="*/ 4924425 w 5934075"/>
                  <a:gd name="connsiteY4" fmla="*/ 662804 h 3155763"/>
                  <a:gd name="connsiteX5" fmla="*/ 2562225 w 5934075"/>
                  <a:gd name="connsiteY5" fmla="*/ 15104 h 3155763"/>
                  <a:gd name="connsiteX6" fmla="*/ 0 w 5934075"/>
                  <a:gd name="connsiteY6" fmla="*/ 1215254 h 3155763"/>
                  <a:gd name="connsiteX0" fmla="*/ 0 w 5934075"/>
                  <a:gd name="connsiteY0" fmla="*/ 1215254 h 3271012"/>
                  <a:gd name="connsiteX1" fmla="*/ 1227742 w 5934075"/>
                  <a:gd name="connsiteY1" fmla="*/ 3257876 h 3271012"/>
                  <a:gd name="connsiteX2" fmla="*/ 3752850 w 5934075"/>
                  <a:gd name="connsiteY2" fmla="*/ 2339204 h 3271012"/>
                  <a:gd name="connsiteX3" fmla="*/ 5934075 w 5934075"/>
                  <a:gd name="connsiteY3" fmla="*/ 2615429 h 3271012"/>
                  <a:gd name="connsiteX4" fmla="*/ 4924425 w 5934075"/>
                  <a:gd name="connsiteY4" fmla="*/ 662804 h 3271012"/>
                  <a:gd name="connsiteX5" fmla="*/ 2562225 w 5934075"/>
                  <a:gd name="connsiteY5" fmla="*/ 15104 h 3271012"/>
                  <a:gd name="connsiteX6" fmla="*/ 0 w 5934075"/>
                  <a:gd name="connsiteY6" fmla="*/ 1215254 h 3271012"/>
                  <a:gd name="connsiteX0" fmla="*/ 0 w 5934075"/>
                  <a:gd name="connsiteY0" fmla="*/ 1215254 h 3273049"/>
                  <a:gd name="connsiteX1" fmla="*/ 1227742 w 5934075"/>
                  <a:gd name="connsiteY1" fmla="*/ 3257876 h 3273049"/>
                  <a:gd name="connsiteX2" fmla="*/ 3791441 w 5934075"/>
                  <a:gd name="connsiteY2" fmla="*/ 2479132 h 3273049"/>
                  <a:gd name="connsiteX3" fmla="*/ 5934075 w 5934075"/>
                  <a:gd name="connsiteY3" fmla="*/ 2615429 h 3273049"/>
                  <a:gd name="connsiteX4" fmla="*/ 4924425 w 5934075"/>
                  <a:gd name="connsiteY4" fmla="*/ 662804 h 3273049"/>
                  <a:gd name="connsiteX5" fmla="*/ 2562225 w 5934075"/>
                  <a:gd name="connsiteY5" fmla="*/ 15104 h 3273049"/>
                  <a:gd name="connsiteX6" fmla="*/ 0 w 5934075"/>
                  <a:gd name="connsiteY6" fmla="*/ 1215254 h 327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73049">
                    <a:moveTo>
                      <a:pt x="0" y="1215254"/>
                    </a:moveTo>
                    <a:lnTo>
                      <a:pt x="1227742" y="3257876"/>
                    </a:lnTo>
                    <a:cubicBezTo>
                      <a:pt x="1810354" y="3392813"/>
                      <a:pt x="3007052" y="2586206"/>
                      <a:pt x="3791441" y="2479132"/>
                    </a:cubicBezTo>
                    <a:cubicBezTo>
                      <a:pt x="4575830" y="2372058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shingle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perspectiveRelaxed"/>
                <a:lightRig rig="harsh" dir="t"/>
              </a:scene3d>
              <a:sp3d prstMaterial="translucentPowder">
                <a:bevelT w="88900" h="50800"/>
                <a:bevelB w="0" h="412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371467" y="5017962"/>
                <a:ext cx="2666999" cy="1336781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0 w 5934075"/>
                  <a:gd name="connsiteY0" fmla="*/ 1215254 h 3063784"/>
                  <a:gd name="connsiteX1" fmla="*/ 1189151 w 5934075"/>
                  <a:gd name="connsiteY1" fmla="*/ 3047982 h 3063784"/>
                  <a:gd name="connsiteX2" fmla="*/ 3752850 w 5934075"/>
                  <a:gd name="connsiteY2" fmla="*/ 2339204 h 3063784"/>
                  <a:gd name="connsiteX3" fmla="*/ 5934075 w 5934075"/>
                  <a:gd name="connsiteY3" fmla="*/ 2615429 h 3063784"/>
                  <a:gd name="connsiteX4" fmla="*/ 4924425 w 5934075"/>
                  <a:gd name="connsiteY4" fmla="*/ 662804 h 3063784"/>
                  <a:gd name="connsiteX5" fmla="*/ 2562225 w 5934075"/>
                  <a:gd name="connsiteY5" fmla="*/ 15104 h 3063784"/>
                  <a:gd name="connsiteX6" fmla="*/ 0 w 5934075"/>
                  <a:gd name="connsiteY6" fmla="*/ 1215254 h 3063784"/>
                  <a:gd name="connsiteX0" fmla="*/ 0 w 5934075"/>
                  <a:gd name="connsiteY0" fmla="*/ 1215254 h 3155763"/>
                  <a:gd name="connsiteX1" fmla="*/ 1208446 w 5934075"/>
                  <a:gd name="connsiteY1" fmla="*/ 3141268 h 3155763"/>
                  <a:gd name="connsiteX2" fmla="*/ 3752850 w 5934075"/>
                  <a:gd name="connsiteY2" fmla="*/ 2339204 h 3155763"/>
                  <a:gd name="connsiteX3" fmla="*/ 5934075 w 5934075"/>
                  <a:gd name="connsiteY3" fmla="*/ 2615429 h 3155763"/>
                  <a:gd name="connsiteX4" fmla="*/ 4924425 w 5934075"/>
                  <a:gd name="connsiteY4" fmla="*/ 662804 h 3155763"/>
                  <a:gd name="connsiteX5" fmla="*/ 2562225 w 5934075"/>
                  <a:gd name="connsiteY5" fmla="*/ 15104 h 3155763"/>
                  <a:gd name="connsiteX6" fmla="*/ 0 w 5934075"/>
                  <a:gd name="connsiteY6" fmla="*/ 1215254 h 3155763"/>
                  <a:gd name="connsiteX0" fmla="*/ 0 w 5934075"/>
                  <a:gd name="connsiteY0" fmla="*/ 1215254 h 3271012"/>
                  <a:gd name="connsiteX1" fmla="*/ 1227742 w 5934075"/>
                  <a:gd name="connsiteY1" fmla="*/ 3257876 h 3271012"/>
                  <a:gd name="connsiteX2" fmla="*/ 3752850 w 5934075"/>
                  <a:gd name="connsiteY2" fmla="*/ 2339204 h 3271012"/>
                  <a:gd name="connsiteX3" fmla="*/ 5934075 w 5934075"/>
                  <a:gd name="connsiteY3" fmla="*/ 2615429 h 3271012"/>
                  <a:gd name="connsiteX4" fmla="*/ 4924425 w 5934075"/>
                  <a:gd name="connsiteY4" fmla="*/ 662804 h 3271012"/>
                  <a:gd name="connsiteX5" fmla="*/ 2562225 w 5934075"/>
                  <a:gd name="connsiteY5" fmla="*/ 15104 h 3271012"/>
                  <a:gd name="connsiteX6" fmla="*/ 0 w 5934075"/>
                  <a:gd name="connsiteY6" fmla="*/ 1215254 h 3271012"/>
                  <a:gd name="connsiteX0" fmla="*/ 0 w 5934075"/>
                  <a:gd name="connsiteY0" fmla="*/ 1215254 h 3273049"/>
                  <a:gd name="connsiteX1" fmla="*/ 1227742 w 5934075"/>
                  <a:gd name="connsiteY1" fmla="*/ 3257876 h 3273049"/>
                  <a:gd name="connsiteX2" fmla="*/ 3791441 w 5934075"/>
                  <a:gd name="connsiteY2" fmla="*/ 2479132 h 3273049"/>
                  <a:gd name="connsiteX3" fmla="*/ 5934075 w 5934075"/>
                  <a:gd name="connsiteY3" fmla="*/ 2615429 h 3273049"/>
                  <a:gd name="connsiteX4" fmla="*/ 4924425 w 5934075"/>
                  <a:gd name="connsiteY4" fmla="*/ 662804 h 3273049"/>
                  <a:gd name="connsiteX5" fmla="*/ 2562225 w 5934075"/>
                  <a:gd name="connsiteY5" fmla="*/ 15104 h 3273049"/>
                  <a:gd name="connsiteX6" fmla="*/ 0 w 5934075"/>
                  <a:gd name="connsiteY6" fmla="*/ 1215254 h 327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73049">
                    <a:moveTo>
                      <a:pt x="0" y="1215254"/>
                    </a:moveTo>
                    <a:lnTo>
                      <a:pt x="1227742" y="3257876"/>
                    </a:lnTo>
                    <a:cubicBezTo>
                      <a:pt x="1810354" y="3392813"/>
                      <a:pt x="3007052" y="2586206"/>
                      <a:pt x="3791441" y="2479132"/>
                    </a:cubicBezTo>
                    <a:cubicBezTo>
                      <a:pt x="4575830" y="2372058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shingle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12700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21254536">
                <a:off x="5549504" y="5229567"/>
                <a:ext cx="497958" cy="428712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1286605 w 4658455"/>
                  <a:gd name="connsiteY0" fmla="*/ 136873 h 3434130"/>
                  <a:gd name="connsiteX1" fmla="*/ 29305 w 4658455"/>
                  <a:gd name="connsiteY1" fmla="*/ 3356323 h 3434130"/>
                  <a:gd name="connsiteX2" fmla="*/ 2477230 w 4658455"/>
                  <a:gd name="connsiteY2" fmla="*/ 2460973 h 3434130"/>
                  <a:gd name="connsiteX3" fmla="*/ 4658455 w 4658455"/>
                  <a:gd name="connsiteY3" fmla="*/ 2737198 h 3434130"/>
                  <a:gd name="connsiteX4" fmla="*/ 3648805 w 4658455"/>
                  <a:gd name="connsiteY4" fmla="*/ 784573 h 3434130"/>
                  <a:gd name="connsiteX5" fmla="*/ 1286605 w 4658455"/>
                  <a:gd name="connsiteY5" fmla="*/ 136873 h 3434130"/>
                  <a:gd name="connsiteX0" fmla="*/ 29300 w 3401150"/>
                  <a:gd name="connsiteY0" fmla="*/ 136873 h 2788475"/>
                  <a:gd name="connsiteX1" fmla="*/ 1219925 w 3401150"/>
                  <a:gd name="connsiteY1" fmla="*/ 2460973 h 2788475"/>
                  <a:gd name="connsiteX2" fmla="*/ 3401150 w 3401150"/>
                  <a:gd name="connsiteY2" fmla="*/ 2737198 h 2788475"/>
                  <a:gd name="connsiteX3" fmla="*/ 2391500 w 3401150"/>
                  <a:gd name="connsiteY3" fmla="*/ 784573 h 2788475"/>
                  <a:gd name="connsiteX4" fmla="*/ 29300 w 3401150"/>
                  <a:gd name="connsiteY4" fmla="*/ 136873 h 2788475"/>
                  <a:gd name="connsiteX0" fmla="*/ 75933 w 2692122"/>
                  <a:gd name="connsiteY0" fmla="*/ 391528 h 2293223"/>
                  <a:gd name="connsiteX1" fmla="*/ 510897 w 2692122"/>
                  <a:gd name="connsiteY1" fmla="*/ 1919710 h 2293223"/>
                  <a:gd name="connsiteX2" fmla="*/ 2692122 w 2692122"/>
                  <a:gd name="connsiteY2" fmla="*/ 2195935 h 2293223"/>
                  <a:gd name="connsiteX3" fmla="*/ 1682472 w 2692122"/>
                  <a:gd name="connsiteY3" fmla="*/ 243310 h 2293223"/>
                  <a:gd name="connsiteX4" fmla="*/ 75933 w 2692122"/>
                  <a:gd name="connsiteY4" fmla="*/ 391528 h 2293223"/>
                  <a:gd name="connsiteX0" fmla="*/ 70991 w 2484961"/>
                  <a:gd name="connsiteY0" fmla="*/ 391528 h 1977461"/>
                  <a:gd name="connsiteX1" fmla="*/ 505955 w 2484961"/>
                  <a:gd name="connsiteY1" fmla="*/ 1919710 h 1977461"/>
                  <a:gd name="connsiteX2" fmla="*/ 2484961 w 2484961"/>
                  <a:gd name="connsiteY2" fmla="*/ 1550967 h 1977461"/>
                  <a:gd name="connsiteX3" fmla="*/ 1677530 w 2484961"/>
                  <a:gd name="connsiteY3" fmla="*/ 243310 h 1977461"/>
                  <a:gd name="connsiteX4" fmla="*/ 70991 w 2484961"/>
                  <a:gd name="connsiteY4" fmla="*/ 391528 h 1977461"/>
                  <a:gd name="connsiteX0" fmla="*/ 113206 w 2527176"/>
                  <a:gd name="connsiteY0" fmla="*/ 320202 h 1543795"/>
                  <a:gd name="connsiteX1" fmla="*/ 399166 w 2527176"/>
                  <a:gd name="connsiteY1" fmla="*/ 1079911 h 1543795"/>
                  <a:gd name="connsiteX2" fmla="*/ 2527176 w 2527176"/>
                  <a:gd name="connsiteY2" fmla="*/ 1479641 h 1543795"/>
                  <a:gd name="connsiteX3" fmla="*/ 1719745 w 2527176"/>
                  <a:gd name="connsiteY3" fmla="*/ 171984 h 1543795"/>
                  <a:gd name="connsiteX4" fmla="*/ 113206 w 2527176"/>
                  <a:gd name="connsiteY4" fmla="*/ 320202 h 1543795"/>
                  <a:gd name="connsiteX0" fmla="*/ 37018 w 2450988"/>
                  <a:gd name="connsiteY0" fmla="*/ 312411 h 1528556"/>
                  <a:gd name="connsiteX1" fmla="*/ 499571 w 2450988"/>
                  <a:gd name="connsiteY1" fmla="*/ 836487 h 1528556"/>
                  <a:gd name="connsiteX2" fmla="*/ 322978 w 2450988"/>
                  <a:gd name="connsiteY2" fmla="*/ 1072120 h 1528556"/>
                  <a:gd name="connsiteX3" fmla="*/ 2450988 w 2450988"/>
                  <a:gd name="connsiteY3" fmla="*/ 1471850 h 1528556"/>
                  <a:gd name="connsiteX4" fmla="*/ 1643557 w 2450988"/>
                  <a:gd name="connsiteY4" fmla="*/ 164193 h 1528556"/>
                  <a:gd name="connsiteX5" fmla="*/ 37018 w 2450988"/>
                  <a:gd name="connsiteY5" fmla="*/ 312411 h 1528556"/>
                  <a:gd name="connsiteX0" fmla="*/ 37018 w 2450988"/>
                  <a:gd name="connsiteY0" fmla="*/ 312411 h 1521817"/>
                  <a:gd name="connsiteX1" fmla="*/ 499571 w 2450988"/>
                  <a:gd name="connsiteY1" fmla="*/ 836487 h 1521817"/>
                  <a:gd name="connsiteX2" fmla="*/ 1083802 w 2450988"/>
                  <a:gd name="connsiteY2" fmla="*/ 978918 h 1521817"/>
                  <a:gd name="connsiteX3" fmla="*/ 2450988 w 2450988"/>
                  <a:gd name="connsiteY3" fmla="*/ 1471850 h 1521817"/>
                  <a:gd name="connsiteX4" fmla="*/ 1643557 w 2450988"/>
                  <a:gd name="connsiteY4" fmla="*/ 164193 h 1521817"/>
                  <a:gd name="connsiteX5" fmla="*/ 37018 w 2450988"/>
                  <a:gd name="connsiteY5" fmla="*/ 312411 h 1521817"/>
                  <a:gd name="connsiteX0" fmla="*/ 42440 w 2361632"/>
                  <a:gd name="connsiteY0" fmla="*/ 81744 h 1669468"/>
                  <a:gd name="connsiteX1" fmla="*/ 410215 w 2361632"/>
                  <a:gd name="connsiteY1" fmla="*/ 984138 h 1669468"/>
                  <a:gd name="connsiteX2" fmla="*/ 994446 w 2361632"/>
                  <a:gd name="connsiteY2" fmla="*/ 1126569 h 1669468"/>
                  <a:gd name="connsiteX3" fmla="*/ 2361632 w 2361632"/>
                  <a:gd name="connsiteY3" fmla="*/ 1619501 h 1669468"/>
                  <a:gd name="connsiteX4" fmla="*/ 1554201 w 2361632"/>
                  <a:gd name="connsiteY4" fmla="*/ 311844 h 1669468"/>
                  <a:gd name="connsiteX5" fmla="*/ 42440 w 2361632"/>
                  <a:gd name="connsiteY5" fmla="*/ 81744 h 1669468"/>
                  <a:gd name="connsiteX0" fmla="*/ 44234 w 2337164"/>
                  <a:gd name="connsiteY0" fmla="*/ 28162 h 1903059"/>
                  <a:gd name="connsiteX1" fmla="*/ 385747 w 2337164"/>
                  <a:gd name="connsiteY1" fmla="*/ 1217729 h 1903059"/>
                  <a:gd name="connsiteX2" fmla="*/ 969978 w 2337164"/>
                  <a:gd name="connsiteY2" fmla="*/ 1360160 h 1903059"/>
                  <a:gd name="connsiteX3" fmla="*/ 2337164 w 2337164"/>
                  <a:gd name="connsiteY3" fmla="*/ 1853092 h 1903059"/>
                  <a:gd name="connsiteX4" fmla="*/ 1529733 w 2337164"/>
                  <a:gd name="connsiteY4" fmla="*/ 545435 h 1903059"/>
                  <a:gd name="connsiteX5" fmla="*/ 44234 w 2337164"/>
                  <a:gd name="connsiteY5" fmla="*/ 28162 h 1903059"/>
                  <a:gd name="connsiteX0" fmla="*/ 44234 w 2828980"/>
                  <a:gd name="connsiteY0" fmla="*/ 28162 h 1951879"/>
                  <a:gd name="connsiteX1" fmla="*/ 385747 w 2828980"/>
                  <a:gd name="connsiteY1" fmla="*/ 1217729 h 1951879"/>
                  <a:gd name="connsiteX2" fmla="*/ 969978 w 2828980"/>
                  <a:gd name="connsiteY2" fmla="*/ 1360160 h 1951879"/>
                  <a:gd name="connsiteX3" fmla="*/ 2828980 w 2828980"/>
                  <a:gd name="connsiteY3" fmla="*/ 1904535 h 1951879"/>
                  <a:gd name="connsiteX4" fmla="*/ 1529733 w 2828980"/>
                  <a:gd name="connsiteY4" fmla="*/ 545435 h 1951879"/>
                  <a:gd name="connsiteX5" fmla="*/ 44234 w 2828980"/>
                  <a:gd name="connsiteY5" fmla="*/ 28162 h 1951879"/>
                  <a:gd name="connsiteX0" fmla="*/ 44234 w 2828980"/>
                  <a:gd name="connsiteY0" fmla="*/ 28162 h 2122336"/>
                  <a:gd name="connsiteX1" fmla="*/ 385747 w 2828980"/>
                  <a:gd name="connsiteY1" fmla="*/ 1217729 h 2122336"/>
                  <a:gd name="connsiteX2" fmla="*/ 969978 w 2828980"/>
                  <a:gd name="connsiteY2" fmla="*/ 1360160 h 2122336"/>
                  <a:gd name="connsiteX3" fmla="*/ 2828980 w 2828980"/>
                  <a:gd name="connsiteY3" fmla="*/ 1904535 h 2122336"/>
                  <a:gd name="connsiteX4" fmla="*/ 2770605 w 2828980"/>
                  <a:gd name="connsiteY4" fmla="*/ 2122010 h 2122336"/>
                  <a:gd name="connsiteX5" fmla="*/ 1529733 w 2828980"/>
                  <a:gd name="connsiteY5" fmla="*/ 545435 h 2122336"/>
                  <a:gd name="connsiteX6" fmla="*/ 44234 w 2828980"/>
                  <a:gd name="connsiteY6" fmla="*/ 28162 h 2122336"/>
                  <a:gd name="connsiteX0" fmla="*/ 44234 w 2828980"/>
                  <a:gd name="connsiteY0" fmla="*/ 28162 h 2122336"/>
                  <a:gd name="connsiteX1" fmla="*/ 385747 w 2828980"/>
                  <a:gd name="connsiteY1" fmla="*/ 1217729 h 2122336"/>
                  <a:gd name="connsiteX2" fmla="*/ 1150398 w 2828980"/>
                  <a:gd name="connsiteY2" fmla="*/ 1690706 h 2122336"/>
                  <a:gd name="connsiteX3" fmla="*/ 2828980 w 2828980"/>
                  <a:gd name="connsiteY3" fmla="*/ 1904535 h 2122336"/>
                  <a:gd name="connsiteX4" fmla="*/ 2770605 w 2828980"/>
                  <a:gd name="connsiteY4" fmla="*/ 2122010 h 2122336"/>
                  <a:gd name="connsiteX5" fmla="*/ 1529733 w 2828980"/>
                  <a:gd name="connsiteY5" fmla="*/ 545435 h 2122336"/>
                  <a:gd name="connsiteX6" fmla="*/ 44234 w 2828980"/>
                  <a:gd name="connsiteY6" fmla="*/ 28162 h 2122336"/>
                  <a:gd name="connsiteX0" fmla="*/ 44234 w 2813910"/>
                  <a:gd name="connsiteY0" fmla="*/ 28162 h 2233877"/>
                  <a:gd name="connsiteX1" fmla="*/ 385747 w 2813910"/>
                  <a:gd name="connsiteY1" fmla="*/ 1217729 h 2233877"/>
                  <a:gd name="connsiteX2" fmla="*/ 1150398 w 2813910"/>
                  <a:gd name="connsiteY2" fmla="*/ 1690706 h 2233877"/>
                  <a:gd name="connsiteX3" fmla="*/ 2813910 w 2813910"/>
                  <a:gd name="connsiteY3" fmla="*/ 2233877 h 2233877"/>
                  <a:gd name="connsiteX4" fmla="*/ 2770605 w 2813910"/>
                  <a:gd name="connsiteY4" fmla="*/ 2122010 h 2233877"/>
                  <a:gd name="connsiteX5" fmla="*/ 1529733 w 2813910"/>
                  <a:gd name="connsiteY5" fmla="*/ 545435 h 2233877"/>
                  <a:gd name="connsiteX6" fmla="*/ 44234 w 2813910"/>
                  <a:gd name="connsiteY6" fmla="*/ 28162 h 2233877"/>
                  <a:gd name="connsiteX0" fmla="*/ 44234 w 2771227"/>
                  <a:gd name="connsiteY0" fmla="*/ 28162 h 2122456"/>
                  <a:gd name="connsiteX1" fmla="*/ 385747 w 2771227"/>
                  <a:gd name="connsiteY1" fmla="*/ 1217729 h 2122456"/>
                  <a:gd name="connsiteX2" fmla="*/ 1150398 w 2771227"/>
                  <a:gd name="connsiteY2" fmla="*/ 1690706 h 2122456"/>
                  <a:gd name="connsiteX3" fmla="*/ 2251202 w 2771227"/>
                  <a:gd name="connsiteY3" fmla="*/ 1970443 h 2122456"/>
                  <a:gd name="connsiteX4" fmla="*/ 2770605 w 2771227"/>
                  <a:gd name="connsiteY4" fmla="*/ 2122010 h 2122456"/>
                  <a:gd name="connsiteX5" fmla="*/ 1529733 w 2771227"/>
                  <a:gd name="connsiteY5" fmla="*/ 545435 h 2122456"/>
                  <a:gd name="connsiteX6" fmla="*/ 44234 w 2771227"/>
                  <a:gd name="connsiteY6" fmla="*/ 28162 h 2122456"/>
                  <a:gd name="connsiteX0" fmla="*/ 44234 w 2770605"/>
                  <a:gd name="connsiteY0" fmla="*/ 28162 h 2166814"/>
                  <a:gd name="connsiteX1" fmla="*/ 385747 w 2770605"/>
                  <a:gd name="connsiteY1" fmla="*/ 1217729 h 2166814"/>
                  <a:gd name="connsiteX2" fmla="*/ 1150398 w 2770605"/>
                  <a:gd name="connsiteY2" fmla="*/ 1690706 h 2166814"/>
                  <a:gd name="connsiteX3" fmla="*/ 2770605 w 2770605"/>
                  <a:gd name="connsiteY3" fmla="*/ 2122010 h 2166814"/>
                  <a:gd name="connsiteX4" fmla="*/ 1529733 w 2770605"/>
                  <a:gd name="connsiteY4" fmla="*/ 545435 h 2166814"/>
                  <a:gd name="connsiteX5" fmla="*/ 44234 w 2770605"/>
                  <a:gd name="connsiteY5" fmla="*/ 28162 h 2166814"/>
                  <a:gd name="connsiteX0" fmla="*/ 44234 w 2799301"/>
                  <a:gd name="connsiteY0" fmla="*/ 28162 h 2028848"/>
                  <a:gd name="connsiteX1" fmla="*/ 385747 w 2799301"/>
                  <a:gd name="connsiteY1" fmla="*/ 1217729 h 2028848"/>
                  <a:gd name="connsiteX2" fmla="*/ 1150398 w 2799301"/>
                  <a:gd name="connsiteY2" fmla="*/ 1690706 h 2028848"/>
                  <a:gd name="connsiteX3" fmla="*/ 2799301 w 2799301"/>
                  <a:gd name="connsiteY3" fmla="*/ 1972731 h 2028848"/>
                  <a:gd name="connsiteX4" fmla="*/ 1529733 w 2799301"/>
                  <a:gd name="connsiteY4" fmla="*/ 545435 h 2028848"/>
                  <a:gd name="connsiteX5" fmla="*/ 44234 w 2799301"/>
                  <a:gd name="connsiteY5" fmla="*/ 28162 h 2028848"/>
                  <a:gd name="connsiteX0" fmla="*/ 44234 w 2927455"/>
                  <a:gd name="connsiteY0" fmla="*/ 28162 h 2256359"/>
                  <a:gd name="connsiteX1" fmla="*/ 385747 w 2927455"/>
                  <a:gd name="connsiteY1" fmla="*/ 1217729 h 2256359"/>
                  <a:gd name="connsiteX2" fmla="*/ 1150398 w 2927455"/>
                  <a:gd name="connsiteY2" fmla="*/ 1690706 h 2256359"/>
                  <a:gd name="connsiteX3" fmla="*/ 2927456 w 2927455"/>
                  <a:gd name="connsiteY3" fmla="*/ 2216649 h 2256359"/>
                  <a:gd name="connsiteX4" fmla="*/ 1529733 w 2927455"/>
                  <a:gd name="connsiteY4" fmla="*/ 545435 h 2256359"/>
                  <a:gd name="connsiteX5" fmla="*/ 44234 w 2927455"/>
                  <a:gd name="connsiteY5" fmla="*/ 28162 h 2256359"/>
                  <a:gd name="connsiteX0" fmla="*/ 51164 w 2934387"/>
                  <a:gd name="connsiteY0" fmla="*/ 26945 h 2255142"/>
                  <a:gd name="connsiteX1" fmla="*/ 392677 w 2934387"/>
                  <a:gd name="connsiteY1" fmla="*/ 1216512 h 2255142"/>
                  <a:gd name="connsiteX2" fmla="*/ 1157328 w 2934387"/>
                  <a:gd name="connsiteY2" fmla="*/ 1689489 h 2255142"/>
                  <a:gd name="connsiteX3" fmla="*/ 2934386 w 2934387"/>
                  <a:gd name="connsiteY3" fmla="*/ 2215432 h 2255142"/>
                  <a:gd name="connsiteX4" fmla="*/ 1656193 w 2934387"/>
                  <a:gd name="connsiteY4" fmla="*/ 553375 h 2255142"/>
                  <a:gd name="connsiteX5" fmla="*/ 51164 w 2934387"/>
                  <a:gd name="connsiteY5" fmla="*/ 26945 h 2255142"/>
                  <a:gd name="connsiteX0" fmla="*/ 59186 w 2942407"/>
                  <a:gd name="connsiteY0" fmla="*/ 25630 h 2253827"/>
                  <a:gd name="connsiteX1" fmla="*/ 400699 w 2942407"/>
                  <a:gd name="connsiteY1" fmla="*/ 1215197 h 2253827"/>
                  <a:gd name="connsiteX2" fmla="*/ 1165350 w 2942407"/>
                  <a:gd name="connsiteY2" fmla="*/ 1688174 h 2253827"/>
                  <a:gd name="connsiteX3" fmla="*/ 2942408 w 2942407"/>
                  <a:gd name="connsiteY3" fmla="*/ 2214117 h 2253827"/>
                  <a:gd name="connsiteX4" fmla="*/ 1798688 w 2942407"/>
                  <a:gd name="connsiteY4" fmla="*/ 562361 h 2253827"/>
                  <a:gd name="connsiteX5" fmla="*/ 59186 w 2942407"/>
                  <a:gd name="connsiteY5" fmla="*/ 25630 h 2253827"/>
                  <a:gd name="connsiteX0" fmla="*/ 92917 w 2722137"/>
                  <a:gd name="connsiteY0" fmla="*/ 27026 h 2235768"/>
                  <a:gd name="connsiteX1" fmla="*/ 180427 w 2722137"/>
                  <a:gd name="connsiteY1" fmla="*/ 1197138 h 2235768"/>
                  <a:gd name="connsiteX2" fmla="*/ 945078 w 2722137"/>
                  <a:gd name="connsiteY2" fmla="*/ 1670115 h 2235768"/>
                  <a:gd name="connsiteX3" fmla="*/ 2722136 w 2722137"/>
                  <a:gd name="connsiteY3" fmla="*/ 2196058 h 2235768"/>
                  <a:gd name="connsiteX4" fmla="*/ 1578416 w 2722137"/>
                  <a:gd name="connsiteY4" fmla="*/ 544302 h 2235768"/>
                  <a:gd name="connsiteX5" fmla="*/ 92917 w 2722137"/>
                  <a:gd name="connsiteY5" fmla="*/ 27026 h 2235768"/>
                  <a:gd name="connsiteX0" fmla="*/ 119016 w 2748234"/>
                  <a:gd name="connsiteY0" fmla="*/ 111057 h 2319799"/>
                  <a:gd name="connsiteX1" fmla="*/ 103133 w 2748234"/>
                  <a:gd name="connsiteY1" fmla="*/ 108268 h 2319799"/>
                  <a:gd name="connsiteX2" fmla="*/ 206526 w 2748234"/>
                  <a:gd name="connsiteY2" fmla="*/ 1281169 h 2319799"/>
                  <a:gd name="connsiteX3" fmla="*/ 971177 w 2748234"/>
                  <a:gd name="connsiteY3" fmla="*/ 1754146 h 2319799"/>
                  <a:gd name="connsiteX4" fmla="*/ 2748235 w 2748234"/>
                  <a:gd name="connsiteY4" fmla="*/ 2280089 h 2319799"/>
                  <a:gd name="connsiteX5" fmla="*/ 1604515 w 2748234"/>
                  <a:gd name="connsiteY5" fmla="*/ 628333 h 2319799"/>
                  <a:gd name="connsiteX6" fmla="*/ 119016 w 2748234"/>
                  <a:gd name="connsiteY6" fmla="*/ 111057 h 2319799"/>
                  <a:gd name="connsiteX0" fmla="*/ 117602 w 2751695"/>
                  <a:gd name="connsiteY0" fmla="*/ 23704 h 2508233"/>
                  <a:gd name="connsiteX1" fmla="*/ 106592 w 2751695"/>
                  <a:gd name="connsiteY1" fmla="*/ 296702 h 2508233"/>
                  <a:gd name="connsiteX2" fmla="*/ 209985 w 2751695"/>
                  <a:gd name="connsiteY2" fmla="*/ 1469603 h 2508233"/>
                  <a:gd name="connsiteX3" fmla="*/ 974636 w 2751695"/>
                  <a:gd name="connsiteY3" fmla="*/ 1942580 h 2508233"/>
                  <a:gd name="connsiteX4" fmla="*/ 2751694 w 2751695"/>
                  <a:gd name="connsiteY4" fmla="*/ 2468523 h 2508233"/>
                  <a:gd name="connsiteX5" fmla="*/ 1607974 w 2751695"/>
                  <a:gd name="connsiteY5" fmla="*/ 816767 h 2508233"/>
                  <a:gd name="connsiteX6" fmla="*/ 117602 w 2751695"/>
                  <a:gd name="connsiteY6" fmla="*/ 23704 h 2508233"/>
                  <a:gd name="connsiteX0" fmla="*/ 117604 w 2751695"/>
                  <a:gd name="connsiteY0" fmla="*/ 23704 h 2507439"/>
                  <a:gd name="connsiteX1" fmla="*/ 106594 w 2751695"/>
                  <a:gd name="connsiteY1" fmla="*/ 296702 h 2507439"/>
                  <a:gd name="connsiteX2" fmla="*/ 1029263 w 2751695"/>
                  <a:gd name="connsiteY2" fmla="*/ 1559901 h 2507439"/>
                  <a:gd name="connsiteX3" fmla="*/ 974638 w 2751695"/>
                  <a:gd name="connsiteY3" fmla="*/ 1942580 h 2507439"/>
                  <a:gd name="connsiteX4" fmla="*/ 2751696 w 2751695"/>
                  <a:gd name="connsiteY4" fmla="*/ 2468523 h 2507439"/>
                  <a:gd name="connsiteX5" fmla="*/ 1607976 w 2751695"/>
                  <a:gd name="connsiteY5" fmla="*/ 816767 h 2507439"/>
                  <a:gd name="connsiteX6" fmla="*/ 117604 w 2751695"/>
                  <a:gd name="connsiteY6" fmla="*/ 23704 h 2507439"/>
                  <a:gd name="connsiteX0" fmla="*/ 117604 w 2751697"/>
                  <a:gd name="connsiteY0" fmla="*/ 23704 h 2510515"/>
                  <a:gd name="connsiteX1" fmla="*/ 106594 w 2751697"/>
                  <a:gd name="connsiteY1" fmla="*/ 296702 h 2510515"/>
                  <a:gd name="connsiteX2" fmla="*/ 1360604 w 2751697"/>
                  <a:gd name="connsiteY2" fmla="*/ 1227240 h 2510515"/>
                  <a:gd name="connsiteX3" fmla="*/ 974638 w 2751697"/>
                  <a:gd name="connsiteY3" fmla="*/ 1942580 h 2510515"/>
                  <a:gd name="connsiteX4" fmla="*/ 2751696 w 2751697"/>
                  <a:gd name="connsiteY4" fmla="*/ 2468523 h 2510515"/>
                  <a:gd name="connsiteX5" fmla="*/ 1607976 w 2751697"/>
                  <a:gd name="connsiteY5" fmla="*/ 816767 h 2510515"/>
                  <a:gd name="connsiteX6" fmla="*/ 117604 w 2751697"/>
                  <a:gd name="connsiteY6" fmla="*/ 23704 h 2510515"/>
                  <a:gd name="connsiteX0" fmla="*/ 160552 w 2794643"/>
                  <a:gd name="connsiteY0" fmla="*/ 29200 h 2516011"/>
                  <a:gd name="connsiteX1" fmla="*/ 40013 w 2794643"/>
                  <a:gd name="connsiteY1" fmla="*/ 183642 h 2516011"/>
                  <a:gd name="connsiteX2" fmla="*/ 149542 w 2794643"/>
                  <a:gd name="connsiteY2" fmla="*/ 302198 h 2516011"/>
                  <a:gd name="connsiteX3" fmla="*/ 1403552 w 2794643"/>
                  <a:gd name="connsiteY3" fmla="*/ 1232736 h 2516011"/>
                  <a:gd name="connsiteX4" fmla="*/ 1017586 w 2794643"/>
                  <a:gd name="connsiteY4" fmla="*/ 1948076 h 2516011"/>
                  <a:gd name="connsiteX5" fmla="*/ 2794644 w 2794643"/>
                  <a:gd name="connsiteY5" fmla="*/ 2474019 h 2516011"/>
                  <a:gd name="connsiteX6" fmla="*/ 1650924 w 2794643"/>
                  <a:gd name="connsiteY6" fmla="*/ 822263 h 2516011"/>
                  <a:gd name="connsiteX7" fmla="*/ 160552 w 2794643"/>
                  <a:gd name="connsiteY7" fmla="*/ 29200 h 2516011"/>
                  <a:gd name="connsiteX0" fmla="*/ 160554 w 2794647"/>
                  <a:gd name="connsiteY0" fmla="*/ 29200 h 2516011"/>
                  <a:gd name="connsiteX1" fmla="*/ 40015 w 2794647"/>
                  <a:gd name="connsiteY1" fmla="*/ 183642 h 2516011"/>
                  <a:gd name="connsiteX2" fmla="*/ 714687 w 2794647"/>
                  <a:gd name="connsiteY2" fmla="*/ 703524 h 2516011"/>
                  <a:gd name="connsiteX3" fmla="*/ 1403554 w 2794647"/>
                  <a:gd name="connsiteY3" fmla="*/ 1232736 h 2516011"/>
                  <a:gd name="connsiteX4" fmla="*/ 1017588 w 2794647"/>
                  <a:gd name="connsiteY4" fmla="*/ 1948076 h 2516011"/>
                  <a:gd name="connsiteX5" fmla="*/ 2794646 w 2794647"/>
                  <a:gd name="connsiteY5" fmla="*/ 2474019 h 2516011"/>
                  <a:gd name="connsiteX6" fmla="*/ 1650926 w 2794647"/>
                  <a:gd name="connsiteY6" fmla="*/ 822263 h 2516011"/>
                  <a:gd name="connsiteX7" fmla="*/ 160554 w 2794647"/>
                  <a:gd name="connsiteY7" fmla="*/ 29200 h 2516011"/>
                  <a:gd name="connsiteX0" fmla="*/ 160554 w 2794645"/>
                  <a:gd name="connsiteY0" fmla="*/ 29200 h 2504712"/>
                  <a:gd name="connsiteX1" fmla="*/ 40015 w 2794645"/>
                  <a:gd name="connsiteY1" fmla="*/ 183642 h 2504712"/>
                  <a:gd name="connsiteX2" fmla="*/ 714687 w 2794645"/>
                  <a:gd name="connsiteY2" fmla="*/ 703524 h 2504712"/>
                  <a:gd name="connsiteX3" fmla="*/ 1403554 w 2794645"/>
                  <a:gd name="connsiteY3" fmla="*/ 1232736 h 2504712"/>
                  <a:gd name="connsiteX4" fmla="*/ 1972712 w 2794645"/>
                  <a:gd name="connsiteY4" fmla="*/ 1704509 h 2504712"/>
                  <a:gd name="connsiteX5" fmla="*/ 2794646 w 2794645"/>
                  <a:gd name="connsiteY5" fmla="*/ 2474019 h 2504712"/>
                  <a:gd name="connsiteX6" fmla="*/ 1650926 w 2794645"/>
                  <a:gd name="connsiteY6" fmla="*/ 822263 h 2504712"/>
                  <a:gd name="connsiteX7" fmla="*/ 160554 w 2794645"/>
                  <a:gd name="connsiteY7" fmla="*/ 29200 h 2504712"/>
                  <a:gd name="connsiteX0" fmla="*/ 164576 w 2798669"/>
                  <a:gd name="connsiteY0" fmla="*/ 19996 h 2495509"/>
                  <a:gd name="connsiteX1" fmla="*/ 36514 w 2798669"/>
                  <a:gd name="connsiteY1" fmla="*/ 242705 h 2495509"/>
                  <a:gd name="connsiteX2" fmla="*/ 718709 w 2798669"/>
                  <a:gd name="connsiteY2" fmla="*/ 694320 h 2495509"/>
                  <a:gd name="connsiteX3" fmla="*/ 1407576 w 2798669"/>
                  <a:gd name="connsiteY3" fmla="*/ 1223532 h 2495509"/>
                  <a:gd name="connsiteX4" fmla="*/ 1976734 w 2798669"/>
                  <a:gd name="connsiteY4" fmla="*/ 1695305 h 2495509"/>
                  <a:gd name="connsiteX5" fmla="*/ 2798668 w 2798669"/>
                  <a:gd name="connsiteY5" fmla="*/ 2464815 h 2495509"/>
                  <a:gd name="connsiteX6" fmla="*/ 1654948 w 2798669"/>
                  <a:gd name="connsiteY6" fmla="*/ 813059 h 2495509"/>
                  <a:gd name="connsiteX7" fmla="*/ 164576 w 2798669"/>
                  <a:gd name="connsiteY7" fmla="*/ 19996 h 2495509"/>
                  <a:gd name="connsiteX0" fmla="*/ 161045 w 2802659"/>
                  <a:gd name="connsiteY0" fmla="*/ 24949 h 2432194"/>
                  <a:gd name="connsiteX1" fmla="*/ 40506 w 2802659"/>
                  <a:gd name="connsiteY1" fmla="*/ 179390 h 2432194"/>
                  <a:gd name="connsiteX2" fmla="*/ 722701 w 2802659"/>
                  <a:gd name="connsiteY2" fmla="*/ 631005 h 2432194"/>
                  <a:gd name="connsiteX3" fmla="*/ 1411568 w 2802659"/>
                  <a:gd name="connsiteY3" fmla="*/ 1160217 h 2432194"/>
                  <a:gd name="connsiteX4" fmla="*/ 1980726 w 2802659"/>
                  <a:gd name="connsiteY4" fmla="*/ 1631990 h 2432194"/>
                  <a:gd name="connsiteX5" fmla="*/ 2802660 w 2802659"/>
                  <a:gd name="connsiteY5" fmla="*/ 2401500 h 2432194"/>
                  <a:gd name="connsiteX6" fmla="*/ 1658940 w 2802659"/>
                  <a:gd name="connsiteY6" fmla="*/ 749744 h 2432194"/>
                  <a:gd name="connsiteX7" fmla="*/ 161045 w 2802659"/>
                  <a:gd name="connsiteY7" fmla="*/ 24949 h 2432194"/>
                  <a:gd name="connsiteX0" fmla="*/ 161045 w 2802659"/>
                  <a:gd name="connsiteY0" fmla="*/ 24949 h 2404801"/>
                  <a:gd name="connsiteX1" fmla="*/ 40506 w 2802659"/>
                  <a:gd name="connsiteY1" fmla="*/ 179390 h 2404801"/>
                  <a:gd name="connsiteX2" fmla="*/ 722701 w 2802659"/>
                  <a:gd name="connsiteY2" fmla="*/ 631005 h 2404801"/>
                  <a:gd name="connsiteX3" fmla="*/ 1411568 w 2802659"/>
                  <a:gd name="connsiteY3" fmla="*/ 1160217 h 2404801"/>
                  <a:gd name="connsiteX4" fmla="*/ 2802660 w 2802659"/>
                  <a:gd name="connsiteY4" fmla="*/ 2401500 h 2404801"/>
                  <a:gd name="connsiteX5" fmla="*/ 1658940 w 2802659"/>
                  <a:gd name="connsiteY5" fmla="*/ 749744 h 2404801"/>
                  <a:gd name="connsiteX6" fmla="*/ 161045 w 2802659"/>
                  <a:gd name="connsiteY6" fmla="*/ 24949 h 2404801"/>
                  <a:gd name="connsiteX0" fmla="*/ 161045 w 1730210"/>
                  <a:gd name="connsiteY0" fmla="*/ 24949 h 1161361"/>
                  <a:gd name="connsiteX1" fmla="*/ 40506 w 1730210"/>
                  <a:gd name="connsiteY1" fmla="*/ 179390 h 1161361"/>
                  <a:gd name="connsiteX2" fmla="*/ 722701 w 1730210"/>
                  <a:gd name="connsiteY2" fmla="*/ 631005 h 1161361"/>
                  <a:gd name="connsiteX3" fmla="*/ 1411568 w 1730210"/>
                  <a:gd name="connsiteY3" fmla="*/ 1160217 h 1161361"/>
                  <a:gd name="connsiteX4" fmla="*/ 1658940 w 1730210"/>
                  <a:gd name="connsiteY4" fmla="*/ 749744 h 1161361"/>
                  <a:gd name="connsiteX5" fmla="*/ 161045 w 1730210"/>
                  <a:gd name="connsiteY5" fmla="*/ 24949 h 116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210" h="1161361">
                    <a:moveTo>
                      <a:pt x="161045" y="24949"/>
                    </a:moveTo>
                    <a:cubicBezTo>
                      <a:pt x="-108694" y="-70110"/>
                      <a:pt x="42341" y="133890"/>
                      <a:pt x="40506" y="179390"/>
                    </a:cubicBezTo>
                    <a:cubicBezTo>
                      <a:pt x="38671" y="224890"/>
                      <a:pt x="500644" y="426718"/>
                      <a:pt x="722701" y="631005"/>
                    </a:cubicBezTo>
                    <a:cubicBezTo>
                      <a:pt x="944758" y="835292"/>
                      <a:pt x="1255528" y="1140427"/>
                      <a:pt x="1411568" y="1160217"/>
                    </a:cubicBezTo>
                    <a:cubicBezTo>
                      <a:pt x="1567608" y="1180007"/>
                      <a:pt x="1867361" y="938955"/>
                      <a:pt x="1658940" y="749744"/>
                    </a:cubicBezTo>
                    <a:cubicBezTo>
                      <a:pt x="1450519" y="560533"/>
                      <a:pt x="430784" y="120008"/>
                      <a:pt x="161045" y="249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3175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597752">
                <a:off x="2975334" y="5579546"/>
                <a:ext cx="1820677" cy="844658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1286605 w 4658455"/>
                  <a:gd name="connsiteY0" fmla="*/ 136873 h 3434130"/>
                  <a:gd name="connsiteX1" fmla="*/ 29305 w 4658455"/>
                  <a:gd name="connsiteY1" fmla="*/ 3356323 h 3434130"/>
                  <a:gd name="connsiteX2" fmla="*/ 2477230 w 4658455"/>
                  <a:gd name="connsiteY2" fmla="*/ 2460973 h 3434130"/>
                  <a:gd name="connsiteX3" fmla="*/ 4658455 w 4658455"/>
                  <a:gd name="connsiteY3" fmla="*/ 2737198 h 3434130"/>
                  <a:gd name="connsiteX4" fmla="*/ 3648805 w 4658455"/>
                  <a:gd name="connsiteY4" fmla="*/ 784573 h 3434130"/>
                  <a:gd name="connsiteX5" fmla="*/ 1286605 w 4658455"/>
                  <a:gd name="connsiteY5" fmla="*/ 136873 h 3434130"/>
                  <a:gd name="connsiteX0" fmla="*/ 29300 w 3401150"/>
                  <a:gd name="connsiteY0" fmla="*/ 136873 h 2788475"/>
                  <a:gd name="connsiteX1" fmla="*/ 1219925 w 3401150"/>
                  <a:gd name="connsiteY1" fmla="*/ 2460973 h 2788475"/>
                  <a:gd name="connsiteX2" fmla="*/ 3401150 w 3401150"/>
                  <a:gd name="connsiteY2" fmla="*/ 2737198 h 2788475"/>
                  <a:gd name="connsiteX3" fmla="*/ 2391500 w 3401150"/>
                  <a:gd name="connsiteY3" fmla="*/ 784573 h 2788475"/>
                  <a:gd name="connsiteX4" fmla="*/ 29300 w 3401150"/>
                  <a:gd name="connsiteY4" fmla="*/ 136873 h 2788475"/>
                  <a:gd name="connsiteX0" fmla="*/ 75933 w 2692122"/>
                  <a:gd name="connsiteY0" fmla="*/ 391528 h 2293223"/>
                  <a:gd name="connsiteX1" fmla="*/ 510897 w 2692122"/>
                  <a:gd name="connsiteY1" fmla="*/ 1919710 h 2293223"/>
                  <a:gd name="connsiteX2" fmla="*/ 2692122 w 2692122"/>
                  <a:gd name="connsiteY2" fmla="*/ 2195935 h 2293223"/>
                  <a:gd name="connsiteX3" fmla="*/ 1682472 w 2692122"/>
                  <a:gd name="connsiteY3" fmla="*/ 243310 h 2293223"/>
                  <a:gd name="connsiteX4" fmla="*/ 75933 w 2692122"/>
                  <a:gd name="connsiteY4" fmla="*/ 391528 h 2293223"/>
                  <a:gd name="connsiteX0" fmla="*/ 70991 w 2484961"/>
                  <a:gd name="connsiteY0" fmla="*/ 391528 h 1977461"/>
                  <a:gd name="connsiteX1" fmla="*/ 505955 w 2484961"/>
                  <a:gd name="connsiteY1" fmla="*/ 1919710 h 1977461"/>
                  <a:gd name="connsiteX2" fmla="*/ 2484961 w 2484961"/>
                  <a:gd name="connsiteY2" fmla="*/ 1550967 h 1977461"/>
                  <a:gd name="connsiteX3" fmla="*/ 1677530 w 2484961"/>
                  <a:gd name="connsiteY3" fmla="*/ 243310 h 1977461"/>
                  <a:gd name="connsiteX4" fmla="*/ 70991 w 2484961"/>
                  <a:gd name="connsiteY4" fmla="*/ 391528 h 1977461"/>
                  <a:gd name="connsiteX0" fmla="*/ 113206 w 2527176"/>
                  <a:gd name="connsiteY0" fmla="*/ 320202 h 1543795"/>
                  <a:gd name="connsiteX1" fmla="*/ 399166 w 2527176"/>
                  <a:gd name="connsiteY1" fmla="*/ 1079911 h 1543795"/>
                  <a:gd name="connsiteX2" fmla="*/ 2527176 w 2527176"/>
                  <a:gd name="connsiteY2" fmla="*/ 1479641 h 1543795"/>
                  <a:gd name="connsiteX3" fmla="*/ 1719745 w 2527176"/>
                  <a:gd name="connsiteY3" fmla="*/ 171984 h 1543795"/>
                  <a:gd name="connsiteX4" fmla="*/ 113206 w 2527176"/>
                  <a:gd name="connsiteY4" fmla="*/ 320202 h 1543795"/>
                  <a:gd name="connsiteX0" fmla="*/ 37018 w 2450988"/>
                  <a:gd name="connsiteY0" fmla="*/ 312411 h 1528556"/>
                  <a:gd name="connsiteX1" fmla="*/ 499571 w 2450988"/>
                  <a:gd name="connsiteY1" fmla="*/ 836487 h 1528556"/>
                  <a:gd name="connsiteX2" fmla="*/ 322978 w 2450988"/>
                  <a:gd name="connsiteY2" fmla="*/ 1072120 h 1528556"/>
                  <a:gd name="connsiteX3" fmla="*/ 2450988 w 2450988"/>
                  <a:gd name="connsiteY3" fmla="*/ 1471850 h 1528556"/>
                  <a:gd name="connsiteX4" fmla="*/ 1643557 w 2450988"/>
                  <a:gd name="connsiteY4" fmla="*/ 164193 h 1528556"/>
                  <a:gd name="connsiteX5" fmla="*/ 37018 w 2450988"/>
                  <a:gd name="connsiteY5" fmla="*/ 312411 h 1528556"/>
                  <a:gd name="connsiteX0" fmla="*/ 37018 w 2450988"/>
                  <a:gd name="connsiteY0" fmla="*/ 312411 h 1521817"/>
                  <a:gd name="connsiteX1" fmla="*/ 499571 w 2450988"/>
                  <a:gd name="connsiteY1" fmla="*/ 836487 h 1521817"/>
                  <a:gd name="connsiteX2" fmla="*/ 1083802 w 2450988"/>
                  <a:gd name="connsiteY2" fmla="*/ 978918 h 1521817"/>
                  <a:gd name="connsiteX3" fmla="*/ 2450988 w 2450988"/>
                  <a:gd name="connsiteY3" fmla="*/ 1471850 h 1521817"/>
                  <a:gd name="connsiteX4" fmla="*/ 1643557 w 2450988"/>
                  <a:gd name="connsiteY4" fmla="*/ 164193 h 1521817"/>
                  <a:gd name="connsiteX5" fmla="*/ 37018 w 2450988"/>
                  <a:gd name="connsiteY5" fmla="*/ 312411 h 1521817"/>
                  <a:gd name="connsiteX0" fmla="*/ 1168515 w 3582485"/>
                  <a:gd name="connsiteY0" fmla="*/ 311404 h 1521131"/>
                  <a:gd name="connsiteX1" fmla="*/ 2161 w 3582485"/>
                  <a:gd name="connsiteY1" fmla="*/ 803781 h 1521131"/>
                  <a:gd name="connsiteX2" fmla="*/ 2215299 w 3582485"/>
                  <a:gd name="connsiteY2" fmla="*/ 977911 h 1521131"/>
                  <a:gd name="connsiteX3" fmla="*/ 3582485 w 3582485"/>
                  <a:gd name="connsiteY3" fmla="*/ 1470843 h 1521131"/>
                  <a:gd name="connsiteX4" fmla="*/ 2775054 w 3582485"/>
                  <a:gd name="connsiteY4" fmla="*/ 163186 h 1521131"/>
                  <a:gd name="connsiteX5" fmla="*/ 1168515 w 3582485"/>
                  <a:gd name="connsiteY5" fmla="*/ 311404 h 152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2485" h="1521131">
                    <a:moveTo>
                      <a:pt x="1168515" y="311404"/>
                    </a:moveTo>
                    <a:cubicBezTo>
                      <a:pt x="706366" y="418170"/>
                      <a:pt x="-45499" y="677163"/>
                      <a:pt x="2161" y="803781"/>
                    </a:cubicBezTo>
                    <a:cubicBezTo>
                      <a:pt x="49821" y="930399"/>
                      <a:pt x="1618578" y="866734"/>
                      <a:pt x="2215299" y="977911"/>
                    </a:cubicBezTo>
                    <a:cubicBezTo>
                      <a:pt x="2812020" y="1089088"/>
                      <a:pt x="3344360" y="1697856"/>
                      <a:pt x="3582485" y="1470843"/>
                    </a:cubicBezTo>
                    <a:lnTo>
                      <a:pt x="2775054" y="163186"/>
                    </a:lnTo>
                    <a:cubicBezTo>
                      <a:pt x="2211491" y="-233689"/>
                      <a:pt x="1630664" y="204638"/>
                      <a:pt x="1168515" y="3114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3175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494774">
                <a:off x="4151993" y="4531319"/>
                <a:ext cx="1200675" cy="1031281"/>
              </a:xfrm>
              <a:custGeom>
                <a:avLst/>
                <a:gdLst>
                  <a:gd name="connsiteX0" fmla="*/ 161925 w 2419350"/>
                  <a:gd name="connsiteY0" fmla="*/ 896536 h 1953811"/>
                  <a:gd name="connsiteX1" fmla="*/ 161925 w 2419350"/>
                  <a:gd name="connsiteY1" fmla="*/ 896536 h 1953811"/>
                  <a:gd name="connsiteX2" fmla="*/ 152400 w 2419350"/>
                  <a:gd name="connsiteY2" fmla="*/ 515536 h 1953811"/>
                  <a:gd name="connsiteX3" fmla="*/ 200025 w 2419350"/>
                  <a:gd name="connsiteY3" fmla="*/ 467911 h 1953811"/>
                  <a:gd name="connsiteX4" fmla="*/ 257175 w 2419350"/>
                  <a:gd name="connsiteY4" fmla="*/ 420286 h 1953811"/>
                  <a:gd name="connsiteX5" fmla="*/ 276225 w 2419350"/>
                  <a:gd name="connsiteY5" fmla="*/ 391711 h 1953811"/>
                  <a:gd name="connsiteX6" fmla="*/ 304800 w 2419350"/>
                  <a:gd name="connsiteY6" fmla="*/ 382186 h 1953811"/>
                  <a:gd name="connsiteX7" fmla="*/ 361950 w 2419350"/>
                  <a:gd name="connsiteY7" fmla="*/ 353611 h 1953811"/>
                  <a:gd name="connsiteX8" fmla="*/ 400050 w 2419350"/>
                  <a:gd name="connsiteY8" fmla="*/ 267886 h 1953811"/>
                  <a:gd name="connsiteX9" fmla="*/ 428625 w 2419350"/>
                  <a:gd name="connsiteY9" fmla="*/ 258361 h 1953811"/>
                  <a:gd name="connsiteX10" fmla="*/ 514350 w 2419350"/>
                  <a:gd name="connsiteY10" fmla="*/ 191686 h 1953811"/>
                  <a:gd name="connsiteX11" fmla="*/ 581025 w 2419350"/>
                  <a:gd name="connsiteY11" fmla="*/ 163111 h 1953811"/>
                  <a:gd name="connsiteX12" fmla="*/ 647700 w 2419350"/>
                  <a:gd name="connsiteY12" fmla="*/ 125011 h 1953811"/>
                  <a:gd name="connsiteX13" fmla="*/ 676275 w 2419350"/>
                  <a:gd name="connsiteY13" fmla="*/ 115486 h 1953811"/>
                  <a:gd name="connsiteX14" fmla="*/ 742950 w 2419350"/>
                  <a:gd name="connsiteY14" fmla="*/ 77386 h 1953811"/>
                  <a:gd name="connsiteX15" fmla="*/ 771525 w 2419350"/>
                  <a:gd name="connsiteY15" fmla="*/ 67861 h 1953811"/>
                  <a:gd name="connsiteX16" fmla="*/ 838200 w 2419350"/>
                  <a:gd name="connsiteY16" fmla="*/ 48811 h 1953811"/>
                  <a:gd name="connsiteX17" fmla="*/ 876300 w 2419350"/>
                  <a:gd name="connsiteY17" fmla="*/ 29761 h 1953811"/>
                  <a:gd name="connsiteX18" fmla="*/ 942975 w 2419350"/>
                  <a:gd name="connsiteY18" fmla="*/ 10711 h 1953811"/>
                  <a:gd name="connsiteX19" fmla="*/ 971550 w 2419350"/>
                  <a:gd name="connsiteY19" fmla="*/ 1186 h 1953811"/>
                  <a:gd name="connsiteX20" fmla="*/ 1123950 w 2419350"/>
                  <a:gd name="connsiteY20" fmla="*/ 1186 h 1953811"/>
                  <a:gd name="connsiteX21" fmla="*/ 1847850 w 2419350"/>
                  <a:gd name="connsiteY21" fmla="*/ 125011 h 1953811"/>
                  <a:gd name="connsiteX22" fmla="*/ 2362200 w 2419350"/>
                  <a:gd name="connsiteY22" fmla="*/ 506011 h 1953811"/>
                  <a:gd name="connsiteX23" fmla="*/ 2419350 w 2419350"/>
                  <a:gd name="connsiteY23" fmla="*/ 820336 h 1953811"/>
                  <a:gd name="connsiteX24" fmla="*/ 2152650 w 2419350"/>
                  <a:gd name="connsiteY24" fmla="*/ 1182286 h 1953811"/>
                  <a:gd name="connsiteX25" fmla="*/ 1695450 w 2419350"/>
                  <a:gd name="connsiteY25" fmla="*/ 1363261 h 1953811"/>
                  <a:gd name="connsiteX26" fmla="*/ 1409700 w 2419350"/>
                  <a:gd name="connsiteY26" fmla="*/ 1363261 h 1953811"/>
                  <a:gd name="connsiteX27" fmla="*/ 1238250 w 2419350"/>
                  <a:gd name="connsiteY27" fmla="*/ 1420411 h 1953811"/>
                  <a:gd name="connsiteX28" fmla="*/ 847725 w 2419350"/>
                  <a:gd name="connsiteY28" fmla="*/ 1944286 h 1953811"/>
                  <a:gd name="connsiteX29" fmla="*/ 504825 w 2419350"/>
                  <a:gd name="connsiteY29" fmla="*/ 1953811 h 1953811"/>
                  <a:gd name="connsiteX30" fmla="*/ 171450 w 2419350"/>
                  <a:gd name="connsiteY30" fmla="*/ 1839511 h 1953811"/>
                  <a:gd name="connsiteX31" fmla="*/ 38100 w 2419350"/>
                  <a:gd name="connsiteY31" fmla="*/ 1715686 h 1953811"/>
                  <a:gd name="connsiteX32" fmla="*/ 0 w 2419350"/>
                  <a:gd name="connsiteY32" fmla="*/ 1134661 h 1953811"/>
                  <a:gd name="connsiteX33" fmla="*/ 95250 w 2419350"/>
                  <a:gd name="connsiteY33" fmla="*/ 1048936 h 1953811"/>
                  <a:gd name="connsiteX34" fmla="*/ 161925 w 2419350"/>
                  <a:gd name="connsiteY34" fmla="*/ 896536 h 1953811"/>
                  <a:gd name="connsiteX0" fmla="*/ 161925 w 2419350"/>
                  <a:gd name="connsiteY0" fmla="*/ 896536 h 1953811"/>
                  <a:gd name="connsiteX1" fmla="*/ 161925 w 2419350"/>
                  <a:gd name="connsiteY1" fmla="*/ 896536 h 1953811"/>
                  <a:gd name="connsiteX2" fmla="*/ 152400 w 2419350"/>
                  <a:gd name="connsiteY2" fmla="*/ 515536 h 1953811"/>
                  <a:gd name="connsiteX3" fmla="*/ 200025 w 2419350"/>
                  <a:gd name="connsiteY3" fmla="*/ 467911 h 1953811"/>
                  <a:gd name="connsiteX4" fmla="*/ 257175 w 2419350"/>
                  <a:gd name="connsiteY4" fmla="*/ 420286 h 1953811"/>
                  <a:gd name="connsiteX5" fmla="*/ 276225 w 2419350"/>
                  <a:gd name="connsiteY5" fmla="*/ 391711 h 1953811"/>
                  <a:gd name="connsiteX6" fmla="*/ 304800 w 2419350"/>
                  <a:gd name="connsiteY6" fmla="*/ 382186 h 1953811"/>
                  <a:gd name="connsiteX7" fmla="*/ 361950 w 2419350"/>
                  <a:gd name="connsiteY7" fmla="*/ 353611 h 1953811"/>
                  <a:gd name="connsiteX8" fmla="*/ 400050 w 2419350"/>
                  <a:gd name="connsiteY8" fmla="*/ 267886 h 1953811"/>
                  <a:gd name="connsiteX9" fmla="*/ 428625 w 2419350"/>
                  <a:gd name="connsiteY9" fmla="*/ 258361 h 1953811"/>
                  <a:gd name="connsiteX10" fmla="*/ 514350 w 2419350"/>
                  <a:gd name="connsiteY10" fmla="*/ 191686 h 1953811"/>
                  <a:gd name="connsiteX11" fmla="*/ 581025 w 2419350"/>
                  <a:gd name="connsiteY11" fmla="*/ 163111 h 1953811"/>
                  <a:gd name="connsiteX12" fmla="*/ 647700 w 2419350"/>
                  <a:gd name="connsiteY12" fmla="*/ 125011 h 1953811"/>
                  <a:gd name="connsiteX13" fmla="*/ 676275 w 2419350"/>
                  <a:gd name="connsiteY13" fmla="*/ 115486 h 1953811"/>
                  <a:gd name="connsiteX14" fmla="*/ 742950 w 2419350"/>
                  <a:gd name="connsiteY14" fmla="*/ 77386 h 1953811"/>
                  <a:gd name="connsiteX15" fmla="*/ 771525 w 2419350"/>
                  <a:gd name="connsiteY15" fmla="*/ 67861 h 1953811"/>
                  <a:gd name="connsiteX16" fmla="*/ 838200 w 2419350"/>
                  <a:gd name="connsiteY16" fmla="*/ 48811 h 1953811"/>
                  <a:gd name="connsiteX17" fmla="*/ 876300 w 2419350"/>
                  <a:gd name="connsiteY17" fmla="*/ 29761 h 1953811"/>
                  <a:gd name="connsiteX18" fmla="*/ 942975 w 2419350"/>
                  <a:gd name="connsiteY18" fmla="*/ 10711 h 1953811"/>
                  <a:gd name="connsiteX19" fmla="*/ 971550 w 2419350"/>
                  <a:gd name="connsiteY19" fmla="*/ 1186 h 1953811"/>
                  <a:gd name="connsiteX20" fmla="*/ 1123950 w 2419350"/>
                  <a:gd name="connsiteY20" fmla="*/ 1186 h 1953811"/>
                  <a:gd name="connsiteX21" fmla="*/ 1847850 w 2419350"/>
                  <a:gd name="connsiteY21" fmla="*/ 125011 h 1953811"/>
                  <a:gd name="connsiteX22" fmla="*/ 2362200 w 2419350"/>
                  <a:gd name="connsiteY22" fmla="*/ 506011 h 1953811"/>
                  <a:gd name="connsiteX23" fmla="*/ 2419350 w 2419350"/>
                  <a:gd name="connsiteY23" fmla="*/ 820336 h 1953811"/>
                  <a:gd name="connsiteX24" fmla="*/ 2152650 w 2419350"/>
                  <a:gd name="connsiteY24" fmla="*/ 1182286 h 1953811"/>
                  <a:gd name="connsiteX25" fmla="*/ 1695450 w 2419350"/>
                  <a:gd name="connsiteY25" fmla="*/ 1363261 h 1953811"/>
                  <a:gd name="connsiteX26" fmla="*/ 1409700 w 2419350"/>
                  <a:gd name="connsiteY26" fmla="*/ 1363261 h 1953811"/>
                  <a:gd name="connsiteX27" fmla="*/ 1238250 w 2419350"/>
                  <a:gd name="connsiteY27" fmla="*/ 1420411 h 1953811"/>
                  <a:gd name="connsiteX28" fmla="*/ 847725 w 2419350"/>
                  <a:gd name="connsiteY28" fmla="*/ 1944286 h 1953811"/>
                  <a:gd name="connsiteX29" fmla="*/ 504825 w 2419350"/>
                  <a:gd name="connsiteY29" fmla="*/ 1953811 h 1953811"/>
                  <a:gd name="connsiteX30" fmla="*/ 171450 w 2419350"/>
                  <a:gd name="connsiteY30" fmla="*/ 1839511 h 1953811"/>
                  <a:gd name="connsiteX31" fmla="*/ 38100 w 2419350"/>
                  <a:gd name="connsiteY31" fmla="*/ 1715686 h 1953811"/>
                  <a:gd name="connsiteX32" fmla="*/ 0 w 2419350"/>
                  <a:gd name="connsiteY32" fmla="*/ 1134661 h 1953811"/>
                  <a:gd name="connsiteX33" fmla="*/ 95250 w 2419350"/>
                  <a:gd name="connsiteY33" fmla="*/ 1048936 h 1953811"/>
                  <a:gd name="connsiteX34" fmla="*/ 133350 w 2419350"/>
                  <a:gd name="connsiteY34" fmla="*/ 944161 h 1953811"/>
                  <a:gd name="connsiteX35" fmla="*/ 161925 w 2419350"/>
                  <a:gd name="connsiteY35" fmla="*/ 896536 h 1953811"/>
                  <a:gd name="connsiteX0" fmla="*/ 161925 w 2419350"/>
                  <a:gd name="connsiteY0" fmla="*/ 896536 h 1991075"/>
                  <a:gd name="connsiteX1" fmla="*/ 161925 w 2419350"/>
                  <a:gd name="connsiteY1" fmla="*/ 896536 h 1991075"/>
                  <a:gd name="connsiteX2" fmla="*/ 152400 w 2419350"/>
                  <a:gd name="connsiteY2" fmla="*/ 515536 h 1991075"/>
                  <a:gd name="connsiteX3" fmla="*/ 200025 w 2419350"/>
                  <a:gd name="connsiteY3" fmla="*/ 467911 h 1991075"/>
                  <a:gd name="connsiteX4" fmla="*/ 257175 w 2419350"/>
                  <a:gd name="connsiteY4" fmla="*/ 420286 h 1991075"/>
                  <a:gd name="connsiteX5" fmla="*/ 276225 w 2419350"/>
                  <a:gd name="connsiteY5" fmla="*/ 391711 h 1991075"/>
                  <a:gd name="connsiteX6" fmla="*/ 304800 w 2419350"/>
                  <a:gd name="connsiteY6" fmla="*/ 382186 h 1991075"/>
                  <a:gd name="connsiteX7" fmla="*/ 361950 w 2419350"/>
                  <a:gd name="connsiteY7" fmla="*/ 353611 h 1991075"/>
                  <a:gd name="connsiteX8" fmla="*/ 400050 w 2419350"/>
                  <a:gd name="connsiteY8" fmla="*/ 267886 h 1991075"/>
                  <a:gd name="connsiteX9" fmla="*/ 428625 w 2419350"/>
                  <a:gd name="connsiteY9" fmla="*/ 258361 h 1991075"/>
                  <a:gd name="connsiteX10" fmla="*/ 514350 w 2419350"/>
                  <a:gd name="connsiteY10" fmla="*/ 191686 h 1991075"/>
                  <a:gd name="connsiteX11" fmla="*/ 581025 w 2419350"/>
                  <a:gd name="connsiteY11" fmla="*/ 163111 h 1991075"/>
                  <a:gd name="connsiteX12" fmla="*/ 647700 w 2419350"/>
                  <a:gd name="connsiteY12" fmla="*/ 125011 h 1991075"/>
                  <a:gd name="connsiteX13" fmla="*/ 676275 w 2419350"/>
                  <a:gd name="connsiteY13" fmla="*/ 115486 h 1991075"/>
                  <a:gd name="connsiteX14" fmla="*/ 742950 w 2419350"/>
                  <a:gd name="connsiteY14" fmla="*/ 77386 h 1991075"/>
                  <a:gd name="connsiteX15" fmla="*/ 771525 w 2419350"/>
                  <a:gd name="connsiteY15" fmla="*/ 67861 h 1991075"/>
                  <a:gd name="connsiteX16" fmla="*/ 838200 w 2419350"/>
                  <a:gd name="connsiteY16" fmla="*/ 48811 h 1991075"/>
                  <a:gd name="connsiteX17" fmla="*/ 876300 w 2419350"/>
                  <a:gd name="connsiteY17" fmla="*/ 29761 h 1991075"/>
                  <a:gd name="connsiteX18" fmla="*/ 942975 w 2419350"/>
                  <a:gd name="connsiteY18" fmla="*/ 10711 h 1991075"/>
                  <a:gd name="connsiteX19" fmla="*/ 971550 w 2419350"/>
                  <a:gd name="connsiteY19" fmla="*/ 1186 h 1991075"/>
                  <a:gd name="connsiteX20" fmla="*/ 1123950 w 2419350"/>
                  <a:gd name="connsiteY20" fmla="*/ 1186 h 1991075"/>
                  <a:gd name="connsiteX21" fmla="*/ 1847850 w 2419350"/>
                  <a:gd name="connsiteY21" fmla="*/ 125011 h 1991075"/>
                  <a:gd name="connsiteX22" fmla="*/ 2362200 w 2419350"/>
                  <a:gd name="connsiteY22" fmla="*/ 506011 h 1991075"/>
                  <a:gd name="connsiteX23" fmla="*/ 2419350 w 2419350"/>
                  <a:gd name="connsiteY23" fmla="*/ 820336 h 1991075"/>
                  <a:gd name="connsiteX24" fmla="*/ 2152650 w 2419350"/>
                  <a:gd name="connsiteY24" fmla="*/ 1182286 h 1991075"/>
                  <a:gd name="connsiteX25" fmla="*/ 1695450 w 2419350"/>
                  <a:gd name="connsiteY25" fmla="*/ 1363261 h 1991075"/>
                  <a:gd name="connsiteX26" fmla="*/ 1409700 w 2419350"/>
                  <a:gd name="connsiteY26" fmla="*/ 1363261 h 1991075"/>
                  <a:gd name="connsiteX27" fmla="*/ 1238250 w 2419350"/>
                  <a:gd name="connsiteY27" fmla="*/ 1420411 h 1991075"/>
                  <a:gd name="connsiteX28" fmla="*/ 847725 w 2419350"/>
                  <a:gd name="connsiteY28" fmla="*/ 1944286 h 1991075"/>
                  <a:gd name="connsiteX29" fmla="*/ 504825 w 2419350"/>
                  <a:gd name="connsiteY29" fmla="*/ 1953811 h 1991075"/>
                  <a:gd name="connsiteX30" fmla="*/ 171450 w 2419350"/>
                  <a:gd name="connsiteY30" fmla="*/ 1839511 h 1991075"/>
                  <a:gd name="connsiteX31" fmla="*/ 38100 w 2419350"/>
                  <a:gd name="connsiteY31" fmla="*/ 1715686 h 1991075"/>
                  <a:gd name="connsiteX32" fmla="*/ 0 w 2419350"/>
                  <a:gd name="connsiteY32" fmla="*/ 1134661 h 1991075"/>
                  <a:gd name="connsiteX33" fmla="*/ 95250 w 2419350"/>
                  <a:gd name="connsiteY33" fmla="*/ 1048936 h 1991075"/>
                  <a:gd name="connsiteX34" fmla="*/ 133350 w 2419350"/>
                  <a:gd name="connsiteY34" fmla="*/ 944161 h 1991075"/>
                  <a:gd name="connsiteX35" fmla="*/ 161925 w 2419350"/>
                  <a:gd name="connsiteY35" fmla="*/ 896536 h 1991075"/>
                  <a:gd name="connsiteX0" fmla="*/ 161925 w 2419350"/>
                  <a:gd name="connsiteY0" fmla="*/ 896536 h 1991075"/>
                  <a:gd name="connsiteX1" fmla="*/ 161925 w 2419350"/>
                  <a:gd name="connsiteY1" fmla="*/ 896536 h 1991075"/>
                  <a:gd name="connsiteX2" fmla="*/ 152400 w 2419350"/>
                  <a:gd name="connsiteY2" fmla="*/ 515536 h 1991075"/>
                  <a:gd name="connsiteX3" fmla="*/ 200025 w 2419350"/>
                  <a:gd name="connsiteY3" fmla="*/ 467911 h 1991075"/>
                  <a:gd name="connsiteX4" fmla="*/ 257175 w 2419350"/>
                  <a:gd name="connsiteY4" fmla="*/ 420286 h 1991075"/>
                  <a:gd name="connsiteX5" fmla="*/ 276225 w 2419350"/>
                  <a:gd name="connsiteY5" fmla="*/ 391711 h 1991075"/>
                  <a:gd name="connsiteX6" fmla="*/ 304800 w 2419350"/>
                  <a:gd name="connsiteY6" fmla="*/ 382186 h 1991075"/>
                  <a:gd name="connsiteX7" fmla="*/ 361950 w 2419350"/>
                  <a:gd name="connsiteY7" fmla="*/ 353611 h 1991075"/>
                  <a:gd name="connsiteX8" fmla="*/ 400050 w 2419350"/>
                  <a:gd name="connsiteY8" fmla="*/ 267886 h 1991075"/>
                  <a:gd name="connsiteX9" fmla="*/ 428625 w 2419350"/>
                  <a:gd name="connsiteY9" fmla="*/ 258361 h 1991075"/>
                  <a:gd name="connsiteX10" fmla="*/ 514350 w 2419350"/>
                  <a:gd name="connsiteY10" fmla="*/ 191686 h 1991075"/>
                  <a:gd name="connsiteX11" fmla="*/ 581025 w 2419350"/>
                  <a:gd name="connsiteY11" fmla="*/ 163111 h 1991075"/>
                  <a:gd name="connsiteX12" fmla="*/ 647700 w 2419350"/>
                  <a:gd name="connsiteY12" fmla="*/ 125011 h 1991075"/>
                  <a:gd name="connsiteX13" fmla="*/ 676275 w 2419350"/>
                  <a:gd name="connsiteY13" fmla="*/ 115486 h 1991075"/>
                  <a:gd name="connsiteX14" fmla="*/ 742950 w 2419350"/>
                  <a:gd name="connsiteY14" fmla="*/ 77386 h 1991075"/>
                  <a:gd name="connsiteX15" fmla="*/ 771525 w 2419350"/>
                  <a:gd name="connsiteY15" fmla="*/ 67861 h 1991075"/>
                  <a:gd name="connsiteX16" fmla="*/ 838200 w 2419350"/>
                  <a:gd name="connsiteY16" fmla="*/ 48811 h 1991075"/>
                  <a:gd name="connsiteX17" fmla="*/ 876300 w 2419350"/>
                  <a:gd name="connsiteY17" fmla="*/ 29761 h 1991075"/>
                  <a:gd name="connsiteX18" fmla="*/ 942975 w 2419350"/>
                  <a:gd name="connsiteY18" fmla="*/ 10711 h 1991075"/>
                  <a:gd name="connsiteX19" fmla="*/ 971550 w 2419350"/>
                  <a:gd name="connsiteY19" fmla="*/ 1186 h 1991075"/>
                  <a:gd name="connsiteX20" fmla="*/ 1123950 w 2419350"/>
                  <a:gd name="connsiteY20" fmla="*/ 1186 h 1991075"/>
                  <a:gd name="connsiteX21" fmla="*/ 1847850 w 2419350"/>
                  <a:gd name="connsiteY21" fmla="*/ 125011 h 1991075"/>
                  <a:gd name="connsiteX22" fmla="*/ 2362200 w 2419350"/>
                  <a:gd name="connsiteY22" fmla="*/ 506011 h 1991075"/>
                  <a:gd name="connsiteX23" fmla="*/ 2419350 w 2419350"/>
                  <a:gd name="connsiteY23" fmla="*/ 820336 h 1991075"/>
                  <a:gd name="connsiteX24" fmla="*/ 2152650 w 2419350"/>
                  <a:gd name="connsiteY24" fmla="*/ 1182286 h 1991075"/>
                  <a:gd name="connsiteX25" fmla="*/ 1695450 w 2419350"/>
                  <a:gd name="connsiteY25" fmla="*/ 1363261 h 1991075"/>
                  <a:gd name="connsiteX26" fmla="*/ 1409700 w 2419350"/>
                  <a:gd name="connsiteY26" fmla="*/ 1363261 h 1991075"/>
                  <a:gd name="connsiteX27" fmla="*/ 1238250 w 2419350"/>
                  <a:gd name="connsiteY27" fmla="*/ 1420411 h 1991075"/>
                  <a:gd name="connsiteX28" fmla="*/ 847725 w 2419350"/>
                  <a:gd name="connsiteY28" fmla="*/ 1944286 h 1991075"/>
                  <a:gd name="connsiteX29" fmla="*/ 504825 w 2419350"/>
                  <a:gd name="connsiteY29" fmla="*/ 1953811 h 1991075"/>
                  <a:gd name="connsiteX30" fmla="*/ 171450 w 2419350"/>
                  <a:gd name="connsiteY30" fmla="*/ 1839511 h 1991075"/>
                  <a:gd name="connsiteX31" fmla="*/ 38100 w 2419350"/>
                  <a:gd name="connsiteY31" fmla="*/ 1715686 h 1991075"/>
                  <a:gd name="connsiteX32" fmla="*/ 0 w 2419350"/>
                  <a:gd name="connsiteY32" fmla="*/ 1134661 h 1991075"/>
                  <a:gd name="connsiteX33" fmla="*/ 95250 w 2419350"/>
                  <a:gd name="connsiteY33" fmla="*/ 1048936 h 1991075"/>
                  <a:gd name="connsiteX34" fmla="*/ 133350 w 2419350"/>
                  <a:gd name="connsiteY34" fmla="*/ 944161 h 1991075"/>
                  <a:gd name="connsiteX35" fmla="*/ 161925 w 2419350"/>
                  <a:gd name="connsiteY35" fmla="*/ 896536 h 1991075"/>
                  <a:gd name="connsiteX0" fmla="*/ 164402 w 2421827"/>
                  <a:gd name="connsiteY0" fmla="*/ 896536 h 1991075"/>
                  <a:gd name="connsiteX1" fmla="*/ 164402 w 2421827"/>
                  <a:gd name="connsiteY1" fmla="*/ 896536 h 1991075"/>
                  <a:gd name="connsiteX2" fmla="*/ 154877 w 2421827"/>
                  <a:gd name="connsiteY2" fmla="*/ 515536 h 1991075"/>
                  <a:gd name="connsiteX3" fmla="*/ 202502 w 2421827"/>
                  <a:gd name="connsiteY3" fmla="*/ 467911 h 1991075"/>
                  <a:gd name="connsiteX4" fmla="*/ 259652 w 2421827"/>
                  <a:gd name="connsiteY4" fmla="*/ 420286 h 1991075"/>
                  <a:gd name="connsiteX5" fmla="*/ 278702 w 2421827"/>
                  <a:gd name="connsiteY5" fmla="*/ 391711 h 1991075"/>
                  <a:gd name="connsiteX6" fmla="*/ 307277 w 2421827"/>
                  <a:gd name="connsiteY6" fmla="*/ 382186 h 1991075"/>
                  <a:gd name="connsiteX7" fmla="*/ 364427 w 2421827"/>
                  <a:gd name="connsiteY7" fmla="*/ 353611 h 1991075"/>
                  <a:gd name="connsiteX8" fmla="*/ 402527 w 2421827"/>
                  <a:gd name="connsiteY8" fmla="*/ 267886 h 1991075"/>
                  <a:gd name="connsiteX9" fmla="*/ 431102 w 2421827"/>
                  <a:gd name="connsiteY9" fmla="*/ 258361 h 1991075"/>
                  <a:gd name="connsiteX10" fmla="*/ 516827 w 2421827"/>
                  <a:gd name="connsiteY10" fmla="*/ 191686 h 1991075"/>
                  <a:gd name="connsiteX11" fmla="*/ 583502 w 2421827"/>
                  <a:gd name="connsiteY11" fmla="*/ 163111 h 1991075"/>
                  <a:gd name="connsiteX12" fmla="*/ 650177 w 2421827"/>
                  <a:gd name="connsiteY12" fmla="*/ 125011 h 1991075"/>
                  <a:gd name="connsiteX13" fmla="*/ 678752 w 2421827"/>
                  <a:gd name="connsiteY13" fmla="*/ 115486 h 1991075"/>
                  <a:gd name="connsiteX14" fmla="*/ 745427 w 2421827"/>
                  <a:gd name="connsiteY14" fmla="*/ 77386 h 1991075"/>
                  <a:gd name="connsiteX15" fmla="*/ 774002 w 2421827"/>
                  <a:gd name="connsiteY15" fmla="*/ 67861 h 1991075"/>
                  <a:gd name="connsiteX16" fmla="*/ 840677 w 2421827"/>
                  <a:gd name="connsiteY16" fmla="*/ 48811 h 1991075"/>
                  <a:gd name="connsiteX17" fmla="*/ 878777 w 2421827"/>
                  <a:gd name="connsiteY17" fmla="*/ 29761 h 1991075"/>
                  <a:gd name="connsiteX18" fmla="*/ 945452 w 2421827"/>
                  <a:gd name="connsiteY18" fmla="*/ 10711 h 1991075"/>
                  <a:gd name="connsiteX19" fmla="*/ 974027 w 2421827"/>
                  <a:gd name="connsiteY19" fmla="*/ 1186 h 1991075"/>
                  <a:gd name="connsiteX20" fmla="*/ 1126427 w 2421827"/>
                  <a:gd name="connsiteY20" fmla="*/ 1186 h 1991075"/>
                  <a:gd name="connsiteX21" fmla="*/ 1850327 w 2421827"/>
                  <a:gd name="connsiteY21" fmla="*/ 125011 h 1991075"/>
                  <a:gd name="connsiteX22" fmla="*/ 2364677 w 2421827"/>
                  <a:gd name="connsiteY22" fmla="*/ 506011 h 1991075"/>
                  <a:gd name="connsiteX23" fmla="*/ 2421827 w 2421827"/>
                  <a:gd name="connsiteY23" fmla="*/ 820336 h 1991075"/>
                  <a:gd name="connsiteX24" fmla="*/ 2155127 w 2421827"/>
                  <a:gd name="connsiteY24" fmla="*/ 1182286 h 1991075"/>
                  <a:gd name="connsiteX25" fmla="*/ 1697927 w 2421827"/>
                  <a:gd name="connsiteY25" fmla="*/ 1363261 h 1991075"/>
                  <a:gd name="connsiteX26" fmla="*/ 1412177 w 2421827"/>
                  <a:gd name="connsiteY26" fmla="*/ 1363261 h 1991075"/>
                  <a:gd name="connsiteX27" fmla="*/ 1240727 w 2421827"/>
                  <a:gd name="connsiteY27" fmla="*/ 1420411 h 1991075"/>
                  <a:gd name="connsiteX28" fmla="*/ 850202 w 2421827"/>
                  <a:gd name="connsiteY28" fmla="*/ 1944286 h 1991075"/>
                  <a:gd name="connsiteX29" fmla="*/ 507302 w 2421827"/>
                  <a:gd name="connsiteY29" fmla="*/ 1953811 h 1991075"/>
                  <a:gd name="connsiteX30" fmla="*/ 173927 w 2421827"/>
                  <a:gd name="connsiteY30" fmla="*/ 1839511 h 1991075"/>
                  <a:gd name="connsiteX31" fmla="*/ 40577 w 2421827"/>
                  <a:gd name="connsiteY31" fmla="*/ 1715686 h 1991075"/>
                  <a:gd name="connsiteX32" fmla="*/ 2477 w 2421827"/>
                  <a:gd name="connsiteY32" fmla="*/ 1134661 h 1991075"/>
                  <a:gd name="connsiteX33" fmla="*/ 97727 w 2421827"/>
                  <a:gd name="connsiteY33" fmla="*/ 1048936 h 1991075"/>
                  <a:gd name="connsiteX34" fmla="*/ 135827 w 2421827"/>
                  <a:gd name="connsiteY34" fmla="*/ 944161 h 1991075"/>
                  <a:gd name="connsiteX35" fmla="*/ 164402 w 2421827"/>
                  <a:gd name="connsiteY35" fmla="*/ 896536 h 1991075"/>
                  <a:gd name="connsiteX0" fmla="*/ 164402 w 2421827"/>
                  <a:gd name="connsiteY0" fmla="*/ 896536 h 1991075"/>
                  <a:gd name="connsiteX1" fmla="*/ 164402 w 2421827"/>
                  <a:gd name="connsiteY1" fmla="*/ 896536 h 1991075"/>
                  <a:gd name="connsiteX2" fmla="*/ 154877 w 2421827"/>
                  <a:gd name="connsiteY2" fmla="*/ 515536 h 1991075"/>
                  <a:gd name="connsiteX3" fmla="*/ 202502 w 2421827"/>
                  <a:gd name="connsiteY3" fmla="*/ 467911 h 1991075"/>
                  <a:gd name="connsiteX4" fmla="*/ 259652 w 2421827"/>
                  <a:gd name="connsiteY4" fmla="*/ 420286 h 1991075"/>
                  <a:gd name="connsiteX5" fmla="*/ 278702 w 2421827"/>
                  <a:gd name="connsiteY5" fmla="*/ 391711 h 1991075"/>
                  <a:gd name="connsiteX6" fmla="*/ 307277 w 2421827"/>
                  <a:gd name="connsiteY6" fmla="*/ 382186 h 1991075"/>
                  <a:gd name="connsiteX7" fmla="*/ 364427 w 2421827"/>
                  <a:gd name="connsiteY7" fmla="*/ 353611 h 1991075"/>
                  <a:gd name="connsiteX8" fmla="*/ 402527 w 2421827"/>
                  <a:gd name="connsiteY8" fmla="*/ 267886 h 1991075"/>
                  <a:gd name="connsiteX9" fmla="*/ 431102 w 2421827"/>
                  <a:gd name="connsiteY9" fmla="*/ 258361 h 1991075"/>
                  <a:gd name="connsiteX10" fmla="*/ 516827 w 2421827"/>
                  <a:gd name="connsiteY10" fmla="*/ 191686 h 1991075"/>
                  <a:gd name="connsiteX11" fmla="*/ 583502 w 2421827"/>
                  <a:gd name="connsiteY11" fmla="*/ 163111 h 1991075"/>
                  <a:gd name="connsiteX12" fmla="*/ 650177 w 2421827"/>
                  <a:gd name="connsiteY12" fmla="*/ 125011 h 1991075"/>
                  <a:gd name="connsiteX13" fmla="*/ 678752 w 2421827"/>
                  <a:gd name="connsiteY13" fmla="*/ 115486 h 1991075"/>
                  <a:gd name="connsiteX14" fmla="*/ 745427 w 2421827"/>
                  <a:gd name="connsiteY14" fmla="*/ 77386 h 1991075"/>
                  <a:gd name="connsiteX15" fmla="*/ 774002 w 2421827"/>
                  <a:gd name="connsiteY15" fmla="*/ 67861 h 1991075"/>
                  <a:gd name="connsiteX16" fmla="*/ 840677 w 2421827"/>
                  <a:gd name="connsiteY16" fmla="*/ 48811 h 1991075"/>
                  <a:gd name="connsiteX17" fmla="*/ 878777 w 2421827"/>
                  <a:gd name="connsiteY17" fmla="*/ 29761 h 1991075"/>
                  <a:gd name="connsiteX18" fmla="*/ 945452 w 2421827"/>
                  <a:gd name="connsiteY18" fmla="*/ 10711 h 1991075"/>
                  <a:gd name="connsiteX19" fmla="*/ 974027 w 2421827"/>
                  <a:gd name="connsiteY19" fmla="*/ 1186 h 1991075"/>
                  <a:gd name="connsiteX20" fmla="*/ 1126427 w 2421827"/>
                  <a:gd name="connsiteY20" fmla="*/ 1186 h 1991075"/>
                  <a:gd name="connsiteX21" fmla="*/ 1850327 w 2421827"/>
                  <a:gd name="connsiteY21" fmla="*/ 125011 h 1991075"/>
                  <a:gd name="connsiteX22" fmla="*/ 2364677 w 2421827"/>
                  <a:gd name="connsiteY22" fmla="*/ 506011 h 1991075"/>
                  <a:gd name="connsiteX23" fmla="*/ 2421827 w 2421827"/>
                  <a:gd name="connsiteY23" fmla="*/ 820336 h 1991075"/>
                  <a:gd name="connsiteX24" fmla="*/ 2155127 w 2421827"/>
                  <a:gd name="connsiteY24" fmla="*/ 1182286 h 1991075"/>
                  <a:gd name="connsiteX25" fmla="*/ 1697927 w 2421827"/>
                  <a:gd name="connsiteY25" fmla="*/ 1363261 h 1991075"/>
                  <a:gd name="connsiteX26" fmla="*/ 1412177 w 2421827"/>
                  <a:gd name="connsiteY26" fmla="*/ 1363261 h 1991075"/>
                  <a:gd name="connsiteX27" fmla="*/ 1240727 w 2421827"/>
                  <a:gd name="connsiteY27" fmla="*/ 1420411 h 1991075"/>
                  <a:gd name="connsiteX28" fmla="*/ 850202 w 2421827"/>
                  <a:gd name="connsiteY28" fmla="*/ 1944286 h 1991075"/>
                  <a:gd name="connsiteX29" fmla="*/ 507302 w 2421827"/>
                  <a:gd name="connsiteY29" fmla="*/ 1953811 h 1991075"/>
                  <a:gd name="connsiteX30" fmla="*/ 173927 w 2421827"/>
                  <a:gd name="connsiteY30" fmla="*/ 1839511 h 1991075"/>
                  <a:gd name="connsiteX31" fmla="*/ 40577 w 2421827"/>
                  <a:gd name="connsiteY31" fmla="*/ 1715686 h 1991075"/>
                  <a:gd name="connsiteX32" fmla="*/ 2477 w 2421827"/>
                  <a:gd name="connsiteY32" fmla="*/ 1134661 h 1991075"/>
                  <a:gd name="connsiteX33" fmla="*/ 97727 w 2421827"/>
                  <a:gd name="connsiteY33" fmla="*/ 1048936 h 1991075"/>
                  <a:gd name="connsiteX34" fmla="*/ 135827 w 2421827"/>
                  <a:gd name="connsiteY34" fmla="*/ 944161 h 1991075"/>
                  <a:gd name="connsiteX35" fmla="*/ 164402 w 2421827"/>
                  <a:gd name="connsiteY35" fmla="*/ 896536 h 1991075"/>
                  <a:gd name="connsiteX0" fmla="*/ 164402 w 2421827"/>
                  <a:gd name="connsiteY0" fmla="*/ 896536 h 1991075"/>
                  <a:gd name="connsiteX1" fmla="*/ 164402 w 2421827"/>
                  <a:gd name="connsiteY1" fmla="*/ 896536 h 1991075"/>
                  <a:gd name="connsiteX2" fmla="*/ 154877 w 2421827"/>
                  <a:gd name="connsiteY2" fmla="*/ 515536 h 1991075"/>
                  <a:gd name="connsiteX3" fmla="*/ 202502 w 2421827"/>
                  <a:gd name="connsiteY3" fmla="*/ 467911 h 1991075"/>
                  <a:gd name="connsiteX4" fmla="*/ 259652 w 2421827"/>
                  <a:gd name="connsiteY4" fmla="*/ 420286 h 1991075"/>
                  <a:gd name="connsiteX5" fmla="*/ 278702 w 2421827"/>
                  <a:gd name="connsiteY5" fmla="*/ 391711 h 1991075"/>
                  <a:gd name="connsiteX6" fmla="*/ 307277 w 2421827"/>
                  <a:gd name="connsiteY6" fmla="*/ 382186 h 1991075"/>
                  <a:gd name="connsiteX7" fmla="*/ 364427 w 2421827"/>
                  <a:gd name="connsiteY7" fmla="*/ 353611 h 1991075"/>
                  <a:gd name="connsiteX8" fmla="*/ 402527 w 2421827"/>
                  <a:gd name="connsiteY8" fmla="*/ 267886 h 1991075"/>
                  <a:gd name="connsiteX9" fmla="*/ 431102 w 2421827"/>
                  <a:gd name="connsiteY9" fmla="*/ 258361 h 1991075"/>
                  <a:gd name="connsiteX10" fmla="*/ 516827 w 2421827"/>
                  <a:gd name="connsiteY10" fmla="*/ 191686 h 1991075"/>
                  <a:gd name="connsiteX11" fmla="*/ 583502 w 2421827"/>
                  <a:gd name="connsiteY11" fmla="*/ 163111 h 1991075"/>
                  <a:gd name="connsiteX12" fmla="*/ 650177 w 2421827"/>
                  <a:gd name="connsiteY12" fmla="*/ 125011 h 1991075"/>
                  <a:gd name="connsiteX13" fmla="*/ 678752 w 2421827"/>
                  <a:gd name="connsiteY13" fmla="*/ 115486 h 1991075"/>
                  <a:gd name="connsiteX14" fmla="*/ 745427 w 2421827"/>
                  <a:gd name="connsiteY14" fmla="*/ 77386 h 1991075"/>
                  <a:gd name="connsiteX15" fmla="*/ 774002 w 2421827"/>
                  <a:gd name="connsiteY15" fmla="*/ 67861 h 1991075"/>
                  <a:gd name="connsiteX16" fmla="*/ 840677 w 2421827"/>
                  <a:gd name="connsiteY16" fmla="*/ 48811 h 1991075"/>
                  <a:gd name="connsiteX17" fmla="*/ 878777 w 2421827"/>
                  <a:gd name="connsiteY17" fmla="*/ 29761 h 1991075"/>
                  <a:gd name="connsiteX18" fmla="*/ 945452 w 2421827"/>
                  <a:gd name="connsiteY18" fmla="*/ 10711 h 1991075"/>
                  <a:gd name="connsiteX19" fmla="*/ 974027 w 2421827"/>
                  <a:gd name="connsiteY19" fmla="*/ 1186 h 1991075"/>
                  <a:gd name="connsiteX20" fmla="*/ 1126427 w 2421827"/>
                  <a:gd name="connsiteY20" fmla="*/ 1186 h 1991075"/>
                  <a:gd name="connsiteX21" fmla="*/ 1850327 w 2421827"/>
                  <a:gd name="connsiteY21" fmla="*/ 125011 h 1991075"/>
                  <a:gd name="connsiteX22" fmla="*/ 2364677 w 2421827"/>
                  <a:gd name="connsiteY22" fmla="*/ 506011 h 1991075"/>
                  <a:gd name="connsiteX23" fmla="*/ 2421827 w 2421827"/>
                  <a:gd name="connsiteY23" fmla="*/ 820336 h 1991075"/>
                  <a:gd name="connsiteX24" fmla="*/ 2155127 w 2421827"/>
                  <a:gd name="connsiteY24" fmla="*/ 1182286 h 1991075"/>
                  <a:gd name="connsiteX25" fmla="*/ 1697927 w 2421827"/>
                  <a:gd name="connsiteY25" fmla="*/ 1363261 h 1991075"/>
                  <a:gd name="connsiteX26" fmla="*/ 1412177 w 2421827"/>
                  <a:gd name="connsiteY26" fmla="*/ 1363261 h 1991075"/>
                  <a:gd name="connsiteX27" fmla="*/ 1240727 w 2421827"/>
                  <a:gd name="connsiteY27" fmla="*/ 1420411 h 1991075"/>
                  <a:gd name="connsiteX28" fmla="*/ 850202 w 2421827"/>
                  <a:gd name="connsiteY28" fmla="*/ 1944286 h 1991075"/>
                  <a:gd name="connsiteX29" fmla="*/ 507302 w 2421827"/>
                  <a:gd name="connsiteY29" fmla="*/ 1953811 h 1991075"/>
                  <a:gd name="connsiteX30" fmla="*/ 173927 w 2421827"/>
                  <a:gd name="connsiteY30" fmla="*/ 1839511 h 1991075"/>
                  <a:gd name="connsiteX31" fmla="*/ 40577 w 2421827"/>
                  <a:gd name="connsiteY31" fmla="*/ 1715686 h 1991075"/>
                  <a:gd name="connsiteX32" fmla="*/ 2477 w 2421827"/>
                  <a:gd name="connsiteY32" fmla="*/ 1134661 h 1991075"/>
                  <a:gd name="connsiteX33" fmla="*/ 97727 w 2421827"/>
                  <a:gd name="connsiteY33" fmla="*/ 1048936 h 1991075"/>
                  <a:gd name="connsiteX34" fmla="*/ 135827 w 2421827"/>
                  <a:gd name="connsiteY34" fmla="*/ 944161 h 1991075"/>
                  <a:gd name="connsiteX35" fmla="*/ 164402 w 2421827"/>
                  <a:gd name="connsiteY35" fmla="*/ 896536 h 1991075"/>
                  <a:gd name="connsiteX0" fmla="*/ 164402 w 2421827"/>
                  <a:gd name="connsiteY0" fmla="*/ 896536 h 1997387"/>
                  <a:gd name="connsiteX1" fmla="*/ 164402 w 2421827"/>
                  <a:gd name="connsiteY1" fmla="*/ 896536 h 1997387"/>
                  <a:gd name="connsiteX2" fmla="*/ 154877 w 2421827"/>
                  <a:gd name="connsiteY2" fmla="*/ 515536 h 1997387"/>
                  <a:gd name="connsiteX3" fmla="*/ 202502 w 2421827"/>
                  <a:gd name="connsiteY3" fmla="*/ 467911 h 1997387"/>
                  <a:gd name="connsiteX4" fmla="*/ 259652 w 2421827"/>
                  <a:gd name="connsiteY4" fmla="*/ 420286 h 1997387"/>
                  <a:gd name="connsiteX5" fmla="*/ 278702 w 2421827"/>
                  <a:gd name="connsiteY5" fmla="*/ 391711 h 1997387"/>
                  <a:gd name="connsiteX6" fmla="*/ 307277 w 2421827"/>
                  <a:gd name="connsiteY6" fmla="*/ 382186 h 1997387"/>
                  <a:gd name="connsiteX7" fmla="*/ 364427 w 2421827"/>
                  <a:gd name="connsiteY7" fmla="*/ 353611 h 1997387"/>
                  <a:gd name="connsiteX8" fmla="*/ 402527 w 2421827"/>
                  <a:gd name="connsiteY8" fmla="*/ 267886 h 1997387"/>
                  <a:gd name="connsiteX9" fmla="*/ 431102 w 2421827"/>
                  <a:gd name="connsiteY9" fmla="*/ 258361 h 1997387"/>
                  <a:gd name="connsiteX10" fmla="*/ 516827 w 2421827"/>
                  <a:gd name="connsiteY10" fmla="*/ 191686 h 1997387"/>
                  <a:gd name="connsiteX11" fmla="*/ 583502 w 2421827"/>
                  <a:gd name="connsiteY11" fmla="*/ 163111 h 1997387"/>
                  <a:gd name="connsiteX12" fmla="*/ 650177 w 2421827"/>
                  <a:gd name="connsiteY12" fmla="*/ 125011 h 1997387"/>
                  <a:gd name="connsiteX13" fmla="*/ 678752 w 2421827"/>
                  <a:gd name="connsiteY13" fmla="*/ 115486 h 1997387"/>
                  <a:gd name="connsiteX14" fmla="*/ 745427 w 2421827"/>
                  <a:gd name="connsiteY14" fmla="*/ 77386 h 1997387"/>
                  <a:gd name="connsiteX15" fmla="*/ 774002 w 2421827"/>
                  <a:gd name="connsiteY15" fmla="*/ 67861 h 1997387"/>
                  <a:gd name="connsiteX16" fmla="*/ 840677 w 2421827"/>
                  <a:gd name="connsiteY16" fmla="*/ 48811 h 1997387"/>
                  <a:gd name="connsiteX17" fmla="*/ 878777 w 2421827"/>
                  <a:gd name="connsiteY17" fmla="*/ 29761 h 1997387"/>
                  <a:gd name="connsiteX18" fmla="*/ 945452 w 2421827"/>
                  <a:gd name="connsiteY18" fmla="*/ 10711 h 1997387"/>
                  <a:gd name="connsiteX19" fmla="*/ 974027 w 2421827"/>
                  <a:gd name="connsiteY19" fmla="*/ 1186 h 1997387"/>
                  <a:gd name="connsiteX20" fmla="*/ 1126427 w 2421827"/>
                  <a:gd name="connsiteY20" fmla="*/ 1186 h 1997387"/>
                  <a:gd name="connsiteX21" fmla="*/ 1850327 w 2421827"/>
                  <a:gd name="connsiteY21" fmla="*/ 125011 h 1997387"/>
                  <a:gd name="connsiteX22" fmla="*/ 2364677 w 2421827"/>
                  <a:gd name="connsiteY22" fmla="*/ 506011 h 1997387"/>
                  <a:gd name="connsiteX23" fmla="*/ 2421827 w 2421827"/>
                  <a:gd name="connsiteY23" fmla="*/ 820336 h 1997387"/>
                  <a:gd name="connsiteX24" fmla="*/ 2155127 w 2421827"/>
                  <a:gd name="connsiteY24" fmla="*/ 1182286 h 1997387"/>
                  <a:gd name="connsiteX25" fmla="*/ 1697927 w 2421827"/>
                  <a:gd name="connsiteY25" fmla="*/ 1363261 h 1997387"/>
                  <a:gd name="connsiteX26" fmla="*/ 1412177 w 2421827"/>
                  <a:gd name="connsiteY26" fmla="*/ 1363261 h 1997387"/>
                  <a:gd name="connsiteX27" fmla="*/ 1240727 w 2421827"/>
                  <a:gd name="connsiteY27" fmla="*/ 1420411 h 1997387"/>
                  <a:gd name="connsiteX28" fmla="*/ 850202 w 2421827"/>
                  <a:gd name="connsiteY28" fmla="*/ 1944286 h 1997387"/>
                  <a:gd name="connsiteX29" fmla="*/ 507302 w 2421827"/>
                  <a:gd name="connsiteY29" fmla="*/ 1953811 h 1997387"/>
                  <a:gd name="connsiteX30" fmla="*/ 173927 w 2421827"/>
                  <a:gd name="connsiteY30" fmla="*/ 1839511 h 1997387"/>
                  <a:gd name="connsiteX31" fmla="*/ 40577 w 2421827"/>
                  <a:gd name="connsiteY31" fmla="*/ 1715686 h 1997387"/>
                  <a:gd name="connsiteX32" fmla="*/ 2477 w 2421827"/>
                  <a:gd name="connsiteY32" fmla="*/ 1134661 h 1997387"/>
                  <a:gd name="connsiteX33" fmla="*/ 97727 w 2421827"/>
                  <a:gd name="connsiteY33" fmla="*/ 1048936 h 1997387"/>
                  <a:gd name="connsiteX34" fmla="*/ 135827 w 2421827"/>
                  <a:gd name="connsiteY34" fmla="*/ 944161 h 1997387"/>
                  <a:gd name="connsiteX35" fmla="*/ 164402 w 2421827"/>
                  <a:gd name="connsiteY35" fmla="*/ 896536 h 1997387"/>
                  <a:gd name="connsiteX0" fmla="*/ 164402 w 2421827"/>
                  <a:gd name="connsiteY0" fmla="*/ 896536 h 1997387"/>
                  <a:gd name="connsiteX1" fmla="*/ 164402 w 2421827"/>
                  <a:gd name="connsiteY1" fmla="*/ 896536 h 1997387"/>
                  <a:gd name="connsiteX2" fmla="*/ 154877 w 2421827"/>
                  <a:gd name="connsiteY2" fmla="*/ 515536 h 1997387"/>
                  <a:gd name="connsiteX3" fmla="*/ 202502 w 2421827"/>
                  <a:gd name="connsiteY3" fmla="*/ 467911 h 1997387"/>
                  <a:gd name="connsiteX4" fmla="*/ 259652 w 2421827"/>
                  <a:gd name="connsiteY4" fmla="*/ 420286 h 1997387"/>
                  <a:gd name="connsiteX5" fmla="*/ 278702 w 2421827"/>
                  <a:gd name="connsiteY5" fmla="*/ 391711 h 1997387"/>
                  <a:gd name="connsiteX6" fmla="*/ 307277 w 2421827"/>
                  <a:gd name="connsiteY6" fmla="*/ 382186 h 1997387"/>
                  <a:gd name="connsiteX7" fmla="*/ 364427 w 2421827"/>
                  <a:gd name="connsiteY7" fmla="*/ 353611 h 1997387"/>
                  <a:gd name="connsiteX8" fmla="*/ 402527 w 2421827"/>
                  <a:gd name="connsiteY8" fmla="*/ 267886 h 1997387"/>
                  <a:gd name="connsiteX9" fmla="*/ 431102 w 2421827"/>
                  <a:gd name="connsiteY9" fmla="*/ 258361 h 1997387"/>
                  <a:gd name="connsiteX10" fmla="*/ 516827 w 2421827"/>
                  <a:gd name="connsiteY10" fmla="*/ 191686 h 1997387"/>
                  <a:gd name="connsiteX11" fmla="*/ 583502 w 2421827"/>
                  <a:gd name="connsiteY11" fmla="*/ 163111 h 1997387"/>
                  <a:gd name="connsiteX12" fmla="*/ 650177 w 2421827"/>
                  <a:gd name="connsiteY12" fmla="*/ 125011 h 1997387"/>
                  <a:gd name="connsiteX13" fmla="*/ 678752 w 2421827"/>
                  <a:gd name="connsiteY13" fmla="*/ 115486 h 1997387"/>
                  <a:gd name="connsiteX14" fmla="*/ 745427 w 2421827"/>
                  <a:gd name="connsiteY14" fmla="*/ 77386 h 1997387"/>
                  <a:gd name="connsiteX15" fmla="*/ 774002 w 2421827"/>
                  <a:gd name="connsiteY15" fmla="*/ 67861 h 1997387"/>
                  <a:gd name="connsiteX16" fmla="*/ 840677 w 2421827"/>
                  <a:gd name="connsiteY16" fmla="*/ 48811 h 1997387"/>
                  <a:gd name="connsiteX17" fmla="*/ 878777 w 2421827"/>
                  <a:gd name="connsiteY17" fmla="*/ 29761 h 1997387"/>
                  <a:gd name="connsiteX18" fmla="*/ 945452 w 2421827"/>
                  <a:gd name="connsiteY18" fmla="*/ 10711 h 1997387"/>
                  <a:gd name="connsiteX19" fmla="*/ 974027 w 2421827"/>
                  <a:gd name="connsiteY19" fmla="*/ 1186 h 1997387"/>
                  <a:gd name="connsiteX20" fmla="*/ 1126427 w 2421827"/>
                  <a:gd name="connsiteY20" fmla="*/ 1186 h 1997387"/>
                  <a:gd name="connsiteX21" fmla="*/ 1850327 w 2421827"/>
                  <a:gd name="connsiteY21" fmla="*/ 125011 h 1997387"/>
                  <a:gd name="connsiteX22" fmla="*/ 2364677 w 2421827"/>
                  <a:gd name="connsiteY22" fmla="*/ 506011 h 1997387"/>
                  <a:gd name="connsiteX23" fmla="*/ 2421827 w 2421827"/>
                  <a:gd name="connsiteY23" fmla="*/ 820336 h 1997387"/>
                  <a:gd name="connsiteX24" fmla="*/ 2155127 w 2421827"/>
                  <a:gd name="connsiteY24" fmla="*/ 1182286 h 1997387"/>
                  <a:gd name="connsiteX25" fmla="*/ 1697927 w 2421827"/>
                  <a:gd name="connsiteY25" fmla="*/ 1363261 h 1997387"/>
                  <a:gd name="connsiteX26" fmla="*/ 1412177 w 2421827"/>
                  <a:gd name="connsiteY26" fmla="*/ 1363261 h 1997387"/>
                  <a:gd name="connsiteX27" fmla="*/ 1240727 w 2421827"/>
                  <a:gd name="connsiteY27" fmla="*/ 1420411 h 1997387"/>
                  <a:gd name="connsiteX28" fmla="*/ 850202 w 2421827"/>
                  <a:gd name="connsiteY28" fmla="*/ 1944286 h 1997387"/>
                  <a:gd name="connsiteX29" fmla="*/ 507302 w 2421827"/>
                  <a:gd name="connsiteY29" fmla="*/ 1953811 h 1997387"/>
                  <a:gd name="connsiteX30" fmla="*/ 173927 w 2421827"/>
                  <a:gd name="connsiteY30" fmla="*/ 1839511 h 1997387"/>
                  <a:gd name="connsiteX31" fmla="*/ 40577 w 2421827"/>
                  <a:gd name="connsiteY31" fmla="*/ 1715686 h 1997387"/>
                  <a:gd name="connsiteX32" fmla="*/ 2477 w 2421827"/>
                  <a:gd name="connsiteY32" fmla="*/ 1134661 h 1997387"/>
                  <a:gd name="connsiteX33" fmla="*/ 97727 w 2421827"/>
                  <a:gd name="connsiteY33" fmla="*/ 1048936 h 1997387"/>
                  <a:gd name="connsiteX34" fmla="*/ 135827 w 2421827"/>
                  <a:gd name="connsiteY34" fmla="*/ 944161 h 1997387"/>
                  <a:gd name="connsiteX35" fmla="*/ 164402 w 2421827"/>
                  <a:gd name="connsiteY35" fmla="*/ 896536 h 1997387"/>
                  <a:gd name="connsiteX0" fmla="*/ 164402 w 2421827"/>
                  <a:gd name="connsiteY0" fmla="*/ 896536 h 1997387"/>
                  <a:gd name="connsiteX1" fmla="*/ 164402 w 2421827"/>
                  <a:gd name="connsiteY1" fmla="*/ 896536 h 1997387"/>
                  <a:gd name="connsiteX2" fmla="*/ 154877 w 2421827"/>
                  <a:gd name="connsiteY2" fmla="*/ 515536 h 1997387"/>
                  <a:gd name="connsiteX3" fmla="*/ 202502 w 2421827"/>
                  <a:gd name="connsiteY3" fmla="*/ 467911 h 1997387"/>
                  <a:gd name="connsiteX4" fmla="*/ 259652 w 2421827"/>
                  <a:gd name="connsiteY4" fmla="*/ 420286 h 1997387"/>
                  <a:gd name="connsiteX5" fmla="*/ 278702 w 2421827"/>
                  <a:gd name="connsiteY5" fmla="*/ 391711 h 1997387"/>
                  <a:gd name="connsiteX6" fmla="*/ 307277 w 2421827"/>
                  <a:gd name="connsiteY6" fmla="*/ 382186 h 1997387"/>
                  <a:gd name="connsiteX7" fmla="*/ 364427 w 2421827"/>
                  <a:gd name="connsiteY7" fmla="*/ 353611 h 1997387"/>
                  <a:gd name="connsiteX8" fmla="*/ 402527 w 2421827"/>
                  <a:gd name="connsiteY8" fmla="*/ 267886 h 1997387"/>
                  <a:gd name="connsiteX9" fmla="*/ 431102 w 2421827"/>
                  <a:gd name="connsiteY9" fmla="*/ 258361 h 1997387"/>
                  <a:gd name="connsiteX10" fmla="*/ 516827 w 2421827"/>
                  <a:gd name="connsiteY10" fmla="*/ 191686 h 1997387"/>
                  <a:gd name="connsiteX11" fmla="*/ 583502 w 2421827"/>
                  <a:gd name="connsiteY11" fmla="*/ 163111 h 1997387"/>
                  <a:gd name="connsiteX12" fmla="*/ 650177 w 2421827"/>
                  <a:gd name="connsiteY12" fmla="*/ 125011 h 1997387"/>
                  <a:gd name="connsiteX13" fmla="*/ 678752 w 2421827"/>
                  <a:gd name="connsiteY13" fmla="*/ 115486 h 1997387"/>
                  <a:gd name="connsiteX14" fmla="*/ 745427 w 2421827"/>
                  <a:gd name="connsiteY14" fmla="*/ 77386 h 1997387"/>
                  <a:gd name="connsiteX15" fmla="*/ 774002 w 2421827"/>
                  <a:gd name="connsiteY15" fmla="*/ 67861 h 1997387"/>
                  <a:gd name="connsiteX16" fmla="*/ 840677 w 2421827"/>
                  <a:gd name="connsiteY16" fmla="*/ 48811 h 1997387"/>
                  <a:gd name="connsiteX17" fmla="*/ 878777 w 2421827"/>
                  <a:gd name="connsiteY17" fmla="*/ 29761 h 1997387"/>
                  <a:gd name="connsiteX18" fmla="*/ 945452 w 2421827"/>
                  <a:gd name="connsiteY18" fmla="*/ 10711 h 1997387"/>
                  <a:gd name="connsiteX19" fmla="*/ 974027 w 2421827"/>
                  <a:gd name="connsiteY19" fmla="*/ 1186 h 1997387"/>
                  <a:gd name="connsiteX20" fmla="*/ 1126427 w 2421827"/>
                  <a:gd name="connsiteY20" fmla="*/ 1186 h 1997387"/>
                  <a:gd name="connsiteX21" fmla="*/ 1850327 w 2421827"/>
                  <a:gd name="connsiteY21" fmla="*/ 125011 h 1997387"/>
                  <a:gd name="connsiteX22" fmla="*/ 2364677 w 2421827"/>
                  <a:gd name="connsiteY22" fmla="*/ 506011 h 1997387"/>
                  <a:gd name="connsiteX23" fmla="*/ 2421827 w 2421827"/>
                  <a:gd name="connsiteY23" fmla="*/ 820336 h 1997387"/>
                  <a:gd name="connsiteX24" fmla="*/ 2155127 w 2421827"/>
                  <a:gd name="connsiteY24" fmla="*/ 1182286 h 1997387"/>
                  <a:gd name="connsiteX25" fmla="*/ 1697927 w 2421827"/>
                  <a:gd name="connsiteY25" fmla="*/ 1363261 h 1997387"/>
                  <a:gd name="connsiteX26" fmla="*/ 1412177 w 2421827"/>
                  <a:gd name="connsiteY26" fmla="*/ 1363261 h 1997387"/>
                  <a:gd name="connsiteX27" fmla="*/ 1240727 w 2421827"/>
                  <a:gd name="connsiteY27" fmla="*/ 1420411 h 1997387"/>
                  <a:gd name="connsiteX28" fmla="*/ 850202 w 2421827"/>
                  <a:gd name="connsiteY28" fmla="*/ 1944286 h 1997387"/>
                  <a:gd name="connsiteX29" fmla="*/ 507302 w 2421827"/>
                  <a:gd name="connsiteY29" fmla="*/ 1953811 h 1997387"/>
                  <a:gd name="connsiteX30" fmla="*/ 173927 w 2421827"/>
                  <a:gd name="connsiteY30" fmla="*/ 1839511 h 1997387"/>
                  <a:gd name="connsiteX31" fmla="*/ 40577 w 2421827"/>
                  <a:gd name="connsiteY31" fmla="*/ 1715686 h 1997387"/>
                  <a:gd name="connsiteX32" fmla="*/ 2477 w 2421827"/>
                  <a:gd name="connsiteY32" fmla="*/ 1134661 h 1997387"/>
                  <a:gd name="connsiteX33" fmla="*/ 97727 w 2421827"/>
                  <a:gd name="connsiteY33" fmla="*/ 1048936 h 1997387"/>
                  <a:gd name="connsiteX34" fmla="*/ 135827 w 2421827"/>
                  <a:gd name="connsiteY34" fmla="*/ 944161 h 1997387"/>
                  <a:gd name="connsiteX35" fmla="*/ 164402 w 2421827"/>
                  <a:gd name="connsiteY35" fmla="*/ 896536 h 1997387"/>
                  <a:gd name="connsiteX0" fmla="*/ 164402 w 2421827"/>
                  <a:gd name="connsiteY0" fmla="*/ 914302 h 2015153"/>
                  <a:gd name="connsiteX1" fmla="*/ 164402 w 2421827"/>
                  <a:gd name="connsiteY1" fmla="*/ 914302 h 2015153"/>
                  <a:gd name="connsiteX2" fmla="*/ 154877 w 2421827"/>
                  <a:gd name="connsiteY2" fmla="*/ 533302 h 2015153"/>
                  <a:gd name="connsiteX3" fmla="*/ 202502 w 2421827"/>
                  <a:gd name="connsiteY3" fmla="*/ 485677 h 2015153"/>
                  <a:gd name="connsiteX4" fmla="*/ 259652 w 2421827"/>
                  <a:gd name="connsiteY4" fmla="*/ 438052 h 2015153"/>
                  <a:gd name="connsiteX5" fmla="*/ 278702 w 2421827"/>
                  <a:gd name="connsiteY5" fmla="*/ 409477 h 2015153"/>
                  <a:gd name="connsiteX6" fmla="*/ 307277 w 2421827"/>
                  <a:gd name="connsiteY6" fmla="*/ 399952 h 2015153"/>
                  <a:gd name="connsiteX7" fmla="*/ 364427 w 2421827"/>
                  <a:gd name="connsiteY7" fmla="*/ 371377 h 2015153"/>
                  <a:gd name="connsiteX8" fmla="*/ 402527 w 2421827"/>
                  <a:gd name="connsiteY8" fmla="*/ 285652 h 2015153"/>
                  <a:gd name="connsiteX9" fmla="*/ 431102 w 2421827"/>
                  <a:gd name="connsiteY9" fmla="*/ 276127 h 2015153"/>
                  <a:gd name="connsiteX10" fmla="*/ 516827 w 2421827"/>
                  <a:gd name="connsiteY10" fmla="*/ 209452 h 2015153"/>
                  <a:gd name="connsiteX11" fmla="*/ 583502 w 2421827"/>
                  <a:gd name="connsiteY11" fmla="*/ 180877 h 2015153"/>
                  <a:gd name="connsiteX12" fmla="*/ 650177 w 2421827"/>
                  <a:gd name="connsiteY12" fmla="*/ 142777 h 2015153"/>
                  <a:gd name="connsiteX13" fmla="*/ 678752 w 2421827"/>
                  <a:gd name="connsiteY13" fmla="*/ 133252 h 2015153"/>
                  <a:gd name="connsiteX14" fmla="*/ 745427 w 2421827"/>
                  <a:gd name="connsiteY14" fmla="*/ 95152 h 2015153"/>
                  <a:gd name="connsiteX15" fmla="*/ 774002 w 2421827"/>
                  <a:gd name="connsiteY15" fmla="*/ 85627 h 2015153"/>
                  <a:gd name="connsiteX16" fmla="*/ 840677 w 2421827"/>
                  <a:gd name="connsiteY16" fmla="*/ 66577 h 2015153"/>
                  <a:gd name="connsiteX17" fmla="*/ 878777 w 2421827"/>
                  <a:gd name="connsiteY17" fmla="*/ 47527 h 2015153"/>
                  <a:gd name="connsiteX18" fmla="*/ 945452 w 2421827"/>
                  <a:gd name="connsiteY18" fmla="*/ 28477 h 2015153"/>
                  <a:gd name="connsiteX19" fmla="*/ 974027 w 2421827"/>
                  <a:gd name="connsiteY19" fmla="*/ 18952 h 2015153"/>
                  <a:gd name="connsiteX20" fmla="*/ 1126427 w 2421827"/>
                  <a:gd name="connsiteY20" fmla="*/ 18952 h 2015153"/>
                  <a:gd name="connsiteX21" fmla="*/ 1850327 w 2421827"/>
                  <a:gd name="connsiteY21" fmla="*/ 142777 h 2015153"/>
                  <a:gd name="connsiteX22" fmla="*/ 2364677 w 2421827"/>
                  <a:gd name="connsiteY22" fmla="*/ 523777 h 2015153"/>
                  <a:gd name="connsiteX23" fmla="*/ 2421827 w 2421827"/>
                  <a:gd name="connsiteY23" fmla="*/ 838102 h 2015153"/>
                  <a:gd name="connsiteX24" fmla="*/ 2155127 w 2421827"/>
                  <a:gd name="connsiteY24" fmla="*/ 1200052 h 2015153"/>
                  <a:gd name="connsiteX25" fmla="*/ 1697927 w 2421827"/>
                  <a:gd name="connsiteY25" fmla="*/ 1381027 h 2015153"/>
                  <a:gd name="connsiteX26" fmla="*/ 1412177 w 2421827"/>
                  <a:gd name="connsiteY26" fmla="*/ 1381027 h 2015153"/>
                  <a:gd name="connsiteX27" fmla="*/ 1240727 w 2421827"/>
                  <a:gd name="connsiteY27" fmla="*/ 1438177 h 2015153"/>
                  <a:gd name="connsiteX28" fmla="*/ 850202 w 2421827"/>
                  <a:gd name="connsiteY28" fmla="*/ 1962052 h 2015153"/>
                  <a:gd name="connsiteX29" fmla="*/ 507302 w 2421827"/>
                  <a:gd name="connsiteY29" fmla="*/ 1971577 h 2015153"/>
                  <a:gd name="connsiteX30" fmla="*/ 173927 w 2421827"/>
                  <a:gd name="connsiteY30" fmla="*/ 1857277 h 2015153"/>
                  <a:gd name="connsiteX31" fmla="*/ 40577 w 2421827"/>
                  <a:gd name="connsiteY31" fmla="*/ 1733452 h 2015153"/>
                  <a:gd name="connsiteX32" fmla="*/ 2477 w 2421827"/>
                  <a:gd name="connsiteY32" fmla="*/ 1152427 h 2015153"/>
                  <a:gd name="connsiteX33" fmla="*/ 97727 w 2421827"/>
                  <a:gd name="connsiteY33" fmla="*/ 1066702 h 2015153"/>
                  <a:gd name="connsiteX34" fmla="*/ 135827 w 2421827"/>
                  <a:gd name="connsiteY34" fmla="*/ 961927 h 2015153"/>
                  <a:gd name="connsiteX35" fmla="*/ 164402 w 2421827"/>
                  <a:gd name="connsiteY35" fmla="*/ 914302 h 2015153"/>
                  <a:gd name="connsiteX0" fmla="*/ 164402 w 2421827"/>
                  <a:gd name="connsiteY0" fmla="*/ 914302 h 2015153"/>
                  <a:gd name="connsiteX1" fmla="*/ 164402 w 2421827"/>
                  <a:gd name="connsiteY1" fmla="*/ 914302 h 2015153"/>
                  <a:gd name="connsiteX2" fmla="*/ 154877 w 2421827"/>
                  <a:gd name="connsiteY2" fmla="*/ 533302 h 2015153"/>
                  <a:gd name="connsiteX3" fmla="*/ 202502 w 2421827"/>
                  <a:gd name="connsiteY3" fmla="*/ 485677 h 2015153"/>
                  <a:gd name="connsiteX4" fmla="*/ 259652 w 2421827"/>
                  <a:gd name="connsiteY4" fmla="*/ 438052 h 2015153"/>
                  <a:gd name="connsiteX5" fmla="*/ 278702 w 2421827"/>
                  <a:gd name="connsiteY5" fmla="*/ 409477 h 2015153"/>
                  <a:gd name="connsiteX6" fmla="*/ 307277 w 2421827"/>
                  <a:gd name="connsiteY6" fmla="*/ 399952 h 2015153"/>
                  <a:gd name="connsiteX7" fmla="*/ 364427 w 2421827"/>
                  <a:gd name="connsiteY7" fmla="*/ 371377 h 2015153"/>
                  <a:gd name="connsiteX8" fmla="*/ 402527 w 2421827"/>
                  <a:gd name="connsiteY8" fmla="*/ 285652 h 2015153"/>
                  <a:gd name="connsiteX9" fmla="*/ 431102 w 2421827"/>
                  <a:gd name="connsiteY9" fmla="*/ 276127 h 2015153"/>
                  <a:gd name="connsiteX10" fmla="*/ 516827 w 2421827"/>
                  <a:gd name="connsiteY10" fmla="*/ 209452 h 2015153"/>
                  <a:gd name="connsiteX11" fmla="*/ 583502 w 2421827"/>
                  <a:gd name="connsiteY11" fmla="*/ 180877 h 2015153"/>
                  <a:gd name="connsiteX12" fmla="*/ 650177 w 2421827"/>
                  <a:gd name="connsiteY12" fmla="*/ 142777 h 2015153"/>
                  <a:gd name="connsiteX13" fmla="*/ 678752 w 2421827"/>
                  <a:gd name="connsiteY13" fmla="*/ 133252 h 2015153"/>
                  <a:gd name="connsiteX14" fmla="*/ 745427 w 2421827"/>
                  <a:gd name="connsiteY14" fmla="*/ 95152 h 2015153"/>
                  <a:gd name="connsiteX15" fmla="*/ 774002 w 2421827"/>
                  <a:gd name="connsiteY15" fmla="*/ 85627 h 2015153"/>
                  <a:gd name="connsiteX16" fmla="*/ 840677 w 2421827"/>
                  <a:gd name="connsiteY16" fmla="*/ 66577 h 2015153"/>
                  <a:gd name="connsiteX17" fmla="*/ 878777 w 2421827"/>
                  <a:gd name="connsiteY17" fmla="*/ 47527 h 2015153"/>
                  <a:gd name="connsiteX18" fmla="*/ 945452 w 2421827"/>
                  <a:gd name="connsiteY18" fmla="*/ 28477 h 2015153"/>
                  <a:gd name="connsiteX19" fmla="*/ 974027 w 2421827"/>
                  <a:gd name="connsiteY19" fmla="*/ 18952 h 2015153"/>
                  <a:gd name="connsiteX20" fmla="*/ 1126427 w 2421827"/>
                  <a:gd name="connsiteY20" fmla="*/ 18952 h 2015153"/>
                  <a:gd name="connsiteX21" fmla="*/ 1850327 w 2421827"/>
                  <a:gd name="connsiteY21" fmla="*/ 142777 h 2015153"/>
                  <a:gd name="connsiteX22" fmla="*/ 2364677 w 2421827"/>
                  <a:gd name="connsiteY22" fmla="*/ 523777 h 2015153"/>
                  <a:gd name="connsiteX23" fmla="*/ 2421827 w 2421827"/>
                  <a:gd name="connsiteY23" fmla="*/ 838102 h 2015153"/>
                  <a:gd name="connsiteX24" fmla="*/ 2155127 w 2421827"/>
                  <a:gd name="connsiteY24" fmla="*/ 1200052 h 2015153"/>
                  <a:gd name="connsiteX25" fmla="*/ 1697927 w 2421827"/>
                  <a:gd name="connsiteY25" fmla="*/ 1381027 h 2015153"/>
                  <a:gd name="connsiteX26" fmla="*/ 1412177 w 2421827"/>
                  <a:gd name="connsiteY26" fmla="*/ 1381027 h 2015153"/>
                  <a:gd name="connsiteX27" fmla="*/ 1240727 w 2421827"/>
                  <a:gd name="connsiteY27" fmla="*/ 1438177 h 2015153"/>
                  <a:gd name="connsiteX28" fmla="*/ 850202 w 2421827"/>
                  <a:gd name="connsiteY28" fmla="*/ 1962052 h 2015153"/>
                  <a:gd name="connsiteX29" fmla="*/ 507302 w 2421827"/>
                  <a:gd name="connsiteY29" fmla="*/ 1971577 h 2015153"/>
                  <a:gd name="connsiteX30" fmla="*/ 173927 w 2421827"/>
                  <a:gd name="connsiteY30" fmla="*/ 1857277 h 2015153"/>
                  <a:gd name="connsiteX31" fmla="*/ 40577 w 2421827"/>
                  <a:gd name="connsiteY31" fmla="*/ 1733452 h 2015153"/>
                  <a:gd name="connsiteX32" fmla="*/ 2477 w 2421827"/>
                  <a:gd name="connsiteY32" fmla="*/ 1152427 h 2015153"/>
                  <a:gd name="connsiteX33" fmla="*/ 97727 w 2421827"/>
                  <a:gd name="connsiteY33" fmla="*/ 1066702 h 2015153"/>
                  <a:gd name="connsiteX34" fmla="*/ 135827 w 2421827"/>
                  <a:gd name="connsiteY34" fmla="*/ 961927 h 2015153"/>
                  <a:gd name="connsiteX35" fmla="*/ 164402 w 2421827"/>
                  <a:gd name="connsiteY35" fmla="*/ 914302 h 2015153"/>
                  <a:gd name="connsiteX0" fmla="*/ 164402 w 2421827"/>
                  <a:gd name="connsiteY0" fmla="*/ 914302 h 2015153"/>
                  <a:gd name="connsiteX1" fmla="*/ 164402 w 2421827"/>
                  <a:gd name="connsiteY1" fmla="*/ 914302 h 2015153"/>
                  <a:gd name="connsiteX2" fmla="*/ 154877 w 2421827"/>
                  <a:gd name="connsiteY2" fmla="*/ 533302 h 2015153"/>
                  <a:gd name="connsiteX3" fmla="*/ 202502 w 2421827"/>
                  <a:gd name="connsiteY3" fmla="*/ 485677 h 2015153"/>
                  <a:gd name="connsiteX4" fmla="*/ 259652 w 2421827"/>
                  <a:gd name="connsiteY4" fmla="*/ 438052 h 2015153"/>
                  <a:gd name="connsiteX5" fmla="*/ 278702 w 2421827"/>
                  <a:gd name="connsiteY5" fmla="*/ 409477 h 2015153"/>
                  <a:gd name="connsiteX6" fmla="*/ 307277 w 2421827"/>
                  <a:gd name="connsiteY6" fmla="*/ 399952 h 2015153"/>
                  <a:gd name="connsiteX7" fmla="*/ 364427 w 2421827"/>
                  <a:gd name="connsiteY7" fmla="*/ 371377 h 2015153"/>
                  <a:gd name="connsiteX8" fmla="*/ 402527 w 2421827"/>
                  <a:gd name="connsiteY8" fmla="*/ 285652 h 2015153"/>
                  <a:gd name="connsiteX9" fmla="*/ 431102 w 2421827"/>
                  <a:gd name="connsiteY9" fmla="*/ 276127 h 2015153"/>
                  <a:gd name="connsiteX10" fmla="*/ 516827 w 2421827"/>
                  <a:gd name="connsiteY10" fmla="*/ 209452 h 2015153"/>
                  <a:gd name="connsiteX11" fmla="*/ 583502 w 2421827"/>
                  <a:gd name="connsiteY11" fmla="*/ 180877 h 2015153"/>
                  <a:gd name="connsiteX12" fmla="*/ 650177 w 2421827"/>
                  <a:gd name="connsiteY12" fmla="*/ 142777 h 2015153"/>
                  <a:gd name="connsiteX13" fmla="*/ 678752 w 2421827"/>
                  <a:gd name="connsiteY13" fmla="*/ 133252 h 2015153"/>
                  <a:gd name="connsiteX14" fmla="*/ 745427 w 2421827"/>
                  <a:gd name="connsiteY14" fmla="*/ 95152 h 2015153"/>
                  <a:gd name="connsiteX15" fmla="*/ 774002 w 2421827"/>
                  <a:gd name="connsiteY15" fmla="*/ 85627 h 2015153"/>
                  <a:gd name="connsiteX16" fmla="*/ 840677 w 2421827"/>
                  <a:gd name="connsiteY16" fmla="*/ 66577 h 2015153"/>
                  <a:gd name="connsiteX17" fmla="*/ 878777 w 2421827"/>
                  <a:gd name="connsiteY17" fmla="*/ 47527 h 2015153"/>
                  <a:gd name="connsiteX18" fmla="*/ 945452 w 2421827"/>
                  <a:gd name="connsiteY18" fmla="*/ 28477 h 2015153"/>
                  <a:gd name="connsiteX19" fmla="*/ 974027 w 2421827"/>
                  <a:gd name="connsiteY19" fmla="*/ 18952 h 2015153"/>
                  <a:gd name="connsiteX20" fmla="*/ 1126427 w 2421827"/>
                  <a:gd name="connsiteY20" fmla="*/ 18952 h 2015153"/>
                  <a:gd name="connsiteX21" fmla="*/ 1850327 w 2421827"/>
                  <a:gd name="connsiteY21" fmla="*/ 142777 h 2015153"/>
                  <a:gd name="connsiteX22" fmla="*/ 2364677 w 2421827"/>
                  <a:gd name="connsiteY22" fmla="*/ 523777 h 2015153"/>
                  <a:gd name="connsiteX23" fmla="*/ 2421827 w 2421827"/>
                  <a:gd name="connsiteY23" fmla="*/ 838102 h 2015153"/>
                  <a:gd name="connsiteX24" fmla="*/ 2155127 w 2421827"/>
                  <a:gd name="connsiteY24" fmla="*/ 1200052 h 2015153"/>
                  <a:gd name="connsiteX25" fmla="*/ 1697927 w 2421827"/>
                  <a:gd name="connsiteY25" fmla="*/ 1381027 h 2015153"/>
                  <a:gd name="connsiteX26" fmla="*/ 1412177 w 2421827"/>
                  <a:gd name="connsiteY26" fmla="*/ 1381027 h 2015153"/>
                  <a:gd name="connsiteX27" fmla="*/ 1240727 w 2421827"/>
                  <a:gd name="connsiteY27" fmla="*/ 1438177 h 2015153"/>
                  <a:gd name="connsiteX28" fmla="*/ 850202 w 2421827"/>
                  <a:gd name="connsiteY28" fmla="*/ 1962052 h 2015153"/>
                  <a:gd name="connsiteX29" fmla="*/ 507302 w 2421827"/>
                  <a:gd name="connsiteY29" fmla="*/ 1971577 h 2015153"/>
                  <a:gd name="connsiteX30" fmla="*/ 173927 w 2421827"/>
                  <a:gd name="connsiteY30" fmla="*/ 1857277 h 2015153"/>
                  <a:gd name="connsiteX31" fmla="*/ 40577 w 2421827"/>
                  <a:gd name="connsiteY31" fmla="*/ 1733452 h 2015153"/>
                  <a:gd name="connsiteX32" fmla="*/ 2477 w 2421827"/>
                  <a:gd name="connsiteY32" fmla="*/ 1152427 h 2015153"/>
                  <a:gd name="connsiteX33" fmla="*/ 97727 w 2421827"/>
                  <a:gd name="connsiteY33" fmla="*/ 1066702 h 2015153"/>
                  <a:gd name="connsiteX34" fmla="*/ 135827 w 2421827"/>
                  <a:gd name="connsiteY34" fmla="*/ 961927 h 2015153"/>
                  <a:gd name="connsiteX35" fmla="*/ 164402 w 2421827"/>
                  <a:gd name="connsiteY3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364427 w 2423338"/>
                  <a:gd name="connsiteY7" fmla="*/ 371377 h 2015153"/>
                  <a:gd name="connsiteX8" fmla="*/ 402527 w 2423338"/>
                  <a:gd name="connsiteY8" fmla="*/ 285652 h 2015153"/>
                  <a:gd name="connsiteX9" fmla="*/ 431102 w 2423338"/>
                  <a:gd name="connsiteY9" fmla="*/ 276127 h 2015153"/>
                  <a:gd name="connsiteX10" fmla="*/ 516827 w 2423338"/>
                  <a:gd name="connsiteY10" fmla="*/ 209452 h 2015153"/>
                  <a:gd name="connsiteX11" fmla="*/ 583502 w 2423338"/>
                  <a:gd name="connsiteY11" fmla="*/ 180877 h 2015153"/>
                  <a:gd name="connsiteX12" fmla="*/ 650177 w 2423338"/>
                  <a:gd name="connsiteY12" fmla="*/ 142777 h 2015153"/>
                  <a:gd name="connsiteX13" fmla="*/ 678752 w 2423338"/>
                  <a:gd name="connsiteY13" fmla="*/ 133252 h 2015153"/>
                  <a:gd name="connsiteX14" fmla="*/ 745427 w 2423338"/>
                  <a:gd name="connsiteY14" fmla="*/ 95152 h 2015153"/>
                  <a:gd name="connsiteX15" fmla="*/ 774002 w 2423338"/>
                  <a:gd name="connsiteY15" fmla="*/ 85627 h 2015153"/>
                  <a:gd name="connsiteX16" fmla="*/ 840677 w 2423338"/>
                  <a:gd name="connsiteY16" fmla="*/ 66577 h 2015153"/>
                  <a:gd name="connsiteX17" fmla="*/ 878777 w 2423338"/>
                  <a:gd name="connsiteY17" fmla="*/ 47527 h 2015153"/>
                  <a:gd name="connsiteX18" fmla="*/ 945452 w 2423338"/>
                  <a:gd name="connsiteY18" fmla="*/ 28477 h 2015153"/>
                  <a:gd name="connsiteX19" fmla="*/ 974027 w 2423338"/>
                  <a:gd name="connsiteY19" fmla="*/ 18952 h 2015153"/>
                  <a:gd name="connsiteX20" fmla="*/ 1126427 w 2423338"/>
                  <a:gd name="connsiteY20" fmla="*/ 18952 h 2015153"/>
                  <a:gd name="connsiteX21" fmla="*/ 1850327 w 2423338"/>
                  <a:gd name="connsiteY21" fmla="*/ 142777 h 2015153"/>
                  <a:gd name="connsiteX22" fmla="*/ 2364677 w 2423338"/>
                  <a:gd name="connsiteY22" fmla="*/ 523777 h 2015153"/>
                  <a:gd name="connsiteX23" fmla="*/ 2421827 w 2423338"/>
                  <a:gd name="connsiteY23" fmla="*/ 838102 h 2015153"/>
                  <a:gd name="connsiteX24" fmla="*/ 2155127 w 2423338"/>
                  <a:gd name="connsiteY24" fmla="*/ 1200052 h 2015153"/>
                  <a:gd name="connsiteX25" fmla="*/ 1697927 w 2423338"/>
                  <a:gd name="connsiteY25" fmla="*/ 1381027 h 2015153"/>
                  <a:gd name="connsiteX26" fmla="*/ 1412177 w 2423338"/>
                  <a:gd name="connsiteY26" fmla="*/ 1381027 h 2015153"/>
                  <a:gd name="connsiteX27" fmla="*/ 1240727 w 2423338"/>
                  <a:gd name="connsiteY27" fmla="*/ 1438177 h 2015153"/>
                  <a:gd name="connsiteX28" fmla="*/ 850202 w 2423338"/>
                  <a:gd name="connsiteY28" fmla="*/ 1962052 h 2015153"/>
                  <a:gd name="connsiteX29" fmla="*/ 507302 w 2423338"/>
                  <a:gd name="connsiteY29" fmla="*/ 1971577 h 2015153"/>
                  <a:gd name="connsiteX30" fmla="*/ 173927 w 2423338"/>
                  <a:gd name="connsiteY30" fmla="*/ 1857277 h 2015153"/>
                  <a:gd name="connsiteX31" fmla="*/ 40577 w 2423338"/>
                  <a:gd name="connsiteY31" fmla="*/ 1733452 h 2015153"/>
                  <a:gd name="connsiteX32" fmla="*/ 2477 w 2423338"/>
                  <a:gd name="connsiteY32" fmla="*/ 1152427 h 2015153"/>
                  <a:gd name="connsiteX33" fmla="*/ 97727 w 2423338"/>
                  <a:gd name="connsiteY33" fmla="*/ 1066702 h 2015153"/>
                  <a:gd name="connsiteX34" fmla="*/ 135827 w 2423338"/>
                  <a:gd name="connsiteY34" fmla="*/ 961927 h 2015153"/>
                  <a:gd name="connsiteX35" fmla="*/ 164402 w 2423338"/>
                  <a:gd name="connsiteY3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583502 w 2423338"/>
                  <a:gd name="connsiteY10" fmla="*/ 180877 h 2015153"/>
                  <a:gd name="connsiteX11" fmla="*/ 650177 w 2423338"/>
                  <a:gd name="connsiteY11" fmla="*/ 142777 h 2015153"/>
                  <a:gd name="connsiteX12" fmla="*/ 678752 w 2423338"/>
                  <a:gd name="connsiteY12" fmla="*/ 133252 h 2015153"/>
                  <a:gd name="connsiteX13" fmla="*/ 745427 w 2423338"/>
                  <a:gd name="connsiteY13" fmla="*/ 95152 h 2015153"/>
                  <a:gd name="connsiteX14" fmla="*/ 774002 w 2423338"/>
                  <a:gd name="connsiteY14" fmla="*/ 85627 h 2015153"/>
                  <a:gd name="connsiteX15" fmla="*/ 840677 w 2423338"/>
                  <a:gd name="connsiteY15" fmla="*/ 66577 h 2015153"/>
                  <a:gd name="connsiteX16" fmla="*/ 878777 w 2423338"/>
                  <a:gd name="connsiteY16" fmla="*/ 47527 h 2015153"/>
                  <a:gd name="connsiteX17" fmla="*/ 945452 w 2423338"/>
                  <a:gd name="connsiteY17" fmla="*/ 28477 h 2015153"/>
                  <a:gd name="connsiteX18" fmla="*/ 974027 w 2423338"/>
                  <a:gd name="connsiteY18" fmla="*/ 18952 h 2015153"/>
                  <a:gd name="connsiteX19" fmla="*/ 1126427 w 2423338"/>
                  <a:gd name="connsiteY19" fmla="*/ 18952 h 2015153"/>
                  <a:gd name="connsiteX20" fmla="*/ 1850327 w 2423338"/>
                  <a:gd name="connsiteY20" fmla="*/ 142777 h 2015153"/>
                  <a:gd name="connsiteX21" fmla="*/ 2364677 w 2423338"/>
                  <a:gd name="connsiteY21" fmla="*/ 523777 h 2015153"/>
                  <a:gd name="connsiteX22" fmla="*/ 2421827 w 2423338"/>
                  <a:gd name="connsiteY22" fmla="*/ 838102 h 2015153"/>
                  <a:gd name="connsiteX23" fmla="*/ 2155127 w 2423338"/>
                  <a:gd name="connsiteY23" fmla="*/ 1200052 h 2015153"/>
                  <a:gd name="connsiteX24" fmla="*/ 1697927 w 2423338"/>
                  <a:gd name="connsiteY24" fmla="*/ 1381027 h 2015153"/>
                  <a:gd name="connsiteX25" fmla="*/ 1412177 w 2423338"/>
                  <a:gd name="connsiteY25" fmla="*/ 1381027 h 2015153"/>
                  <a:gd name="connsiteX26" fmla="*/ 1240727 w 2423338"/>
                  <a:gd name="connsiteY26" fmla="*/ 1438177 h 2015153"/>
                  <a:gd name="connsiteX27" fmla="*/ 850202 w 2423338"/>
                  <a:gd name="connsiteY27" fmla="*/ 1962052 h 2015153"/>
                  <a:gd name="connsiteX28" fmla="*/ 507302 w 2423338"/>
                  <a:gd name="connsiteY28" fmla="*/ 1971577 h 2015153"/>
                  <a:gd name="connsiteX29" fmla="*/ 173927 w 2423338"/>
                  <a:gd name="connsiteY29" fmla="*/ 1857277 h 2015153"/>
                  <a:gd name="connsiteX30" fmla="*/ 40577 w 2423338"/>
                  <a:gd name="connsiteY30" fmla="*/ 1733452 h 2015153"/>
                  <a:gd name="connsiteX31" fmla="*/ 2477 w 2423338"/>
                  <a:gd name="connsiteY31" fmla="*/ 1152427 h 2015153"/>
                  <a:gd name="connsiteX32" fmla="*/ 97727 w 2423338"/>
                  <a:gd name="connsiteY32" fmla="*/ 1066702 h 2015153"/>
                  <a:gd name="connsiteX33" fmla="*/ 135827 w 2423338"/>
                  <a:gd name="connsiteY33" fmla="*/ 961927 h 2015153"/>
                  <a:gd name="connsiteX34" fmla="*/ 164402 w 2423338"/>
                  <a:gd name="connsiteY34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678752 w 2423338"/>
                  <a:gd name="connsiteY11" fmla="*/ 133252 h 2015153"/>
                  <a:gd name="connsiteX12" fmla="*/ 745427 w 2423338"/>
                  <a:gd name="connsiteY12" fmla="*/ 95152 h 2015153"/>
                  <a:gd name="connsiteX13" fmla="*/ 774002 w 2423338"/>
                  <a:gd name="connsiteY13" fmla="*/ 85627 h 2015153"/>
                  <a:gd name="connsiteX14" fmla="*/ 840677 w 2423338"/>
                  <a:gd name="connsiteY14" fmla="*/ 66577 h 2015153"/>
                  <a:gd name="connsiteX15" fmla="*/ 878777 w 2423338"/>
                  <a:gd name="connsiteY15" fmla="*/ 47527 h 2015153"/>
                  <a:gd name="connsiteX16" fmla="*/ 945452 w 2423338"/>
                  <a:gd name="connsiteY16" fmla="*/ 28477 h 2015153"/>
                  <a:gd name="connsiteX17" fmla="*/ 974027 w 2423338"/>
                  <a:gd name="connsiteY17" fmla="*/ 18952 h 2015153"/>
                  <a:gd name="connsiteX18" fmla="*/ 1126427 w 2423338"/>
                  <a:gd name="connsiteY18" fmla="*/ 18952 h 2015153"/>
                  <a:gd name="connsiteX19" fmla="*/ 1850327 w 2423338"/>
                  <a:gd name="connsiteY19" fmla="*/ 142777 h 2015153"/>
                  <a:gd name="connsiteX20" fmla="*/ 2364677 w 2423338"/>
                  <a:gd name="connsiteY20" fmla="*/ 523777 h 2015153"/>
                  <a:gd name="connsiteX21" fmla="*/ 2421827 w 2423338"/>
                  <a:gd name="connsiteY21" fmla="*/ 838102 h 2015153"/>
                  <a:gd name="connsiteX22" fmla="*/ 2155127 w 2423338"/>
                  <a:gd name="connsiteY22" fmla="*/ 1200052 h 2015153"/>
                  <a:gd name="connsiteX23" fmla="*/ 1697927 w 2423338"/>
                  <a:gd name="connsiteY23" fmla="*/ 1381027 h 2015153"/>
                  <a:gd name="connsiteX24" fmla="*/ 1412177 w 2423338"/>
                  <a:gd name="connsiteY24" fmla="*/ 1381027 h 2015153"/>
                  <a:gd name="connsiteX25" fmla="*/ 1240727 w 2423338"/>
                  <a:gd name="connsiteY25" fmla="*/ 1438177 h 2015153"/>
                  <a:gd name="connsiteX26" fmla="*/ 850202 w 2423338"/>
                  <a:gd name="connsiteY26" fmla="*/ 1962052 h 2015153"/>
                  <a:gd name="connsiteX27" fmla="*/ 507302 w 2423338"/>
                  <a:gd name="connsiteY27" fmla="*/ 1971577 h 2015153"/>
                  <a:gd name="connsiteX28" fmla="*/ 173927 w 2423338"/>
                  <a:gd name="connsiteY28" fmla="*/ 1857277 h 2015153"/>
                  <a:gd name="connsiteX29" fmla="*/ 40577 w 2423338"/>
                  <a:gd name="connsiteY29" fmla="*/ 1733452 h 2015153"/>
                  <a:gd name="connsiteX30" fmla="*/ 2477 w 2423338"/>
                  <a:gd name="connsiteY30" fmla="*/ 1152427 h 2015153"/>
                  <a:gd name="connsiteX31" fmla="*/ 97727 w 2423338"/>
                  <a:gd name="connsiteY31" fmla="*/ 1066702 h 2015153"/>
                  <a:gd name="connsiteX32" fmla="*/ 135827 w 2423338"/>
                  <a:gd name="connsiteY32" fmla="*/ 961927 h 2015153"/>
                  <a:gd name="connsiteX33" fmla="*/ 164402 w 2423338"/>
                  <a:gd name="connsiteY33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678752 w 2423338"/>
                  <a:gd name="connsiteY11" fmla="*/ 133252 h 2015153"/>
                  <a:gd name="connsiteX12" fmla="*/ 745427 w 2423338"/>
                  <a:gd name="connsiteY12" fmla="*/ 95152 h 2015153"/>
                  <a:gd name="connsiteX13" fmla="*/ 840677 w 2423338"/>
                  <a:gd name="connsiteY13" fmla="*/ 66577 h 2015153"/>
                  <a:gd name="connsiteX14" fmla="*/ 878777 w 2423338"/>
                  <a:gd name="connsiteY14" fmla="*/ 47527 h 2015153"/>
                  <a:gd name="connsiteX15" fmla="*/ 945452 w 2423338"/>
                  <a:gd name="connsiteY15" fmla="*/ 28477 h 2015153"/>
                  <a:gd name="connsiteX16" fmla="*/ 974027 w 2423338"/>
                  <a:gd name="connsiteY16" fmla="*/ 18952 h 2015153"/>
                  <a:gd name="connsiteX17" fmla="*/ 1126427 w 2423338"/>
                  <a:gd name="connsiteY17" fmla="*/ 18952 h 2015153"/>
                  <a:gd name="connsiteX18" fmla="*/ 1850327 w 2423338"/>
                  <a:gd name="connsiteY18" fmla="*/ 142777 h 2015153"/>
                  <a:gd name="connsiteX19" fmla="*/ 2364677 w 2423338"/>
                  <a:gd name="connsiteY19" fmla="*/ 523777 h 2015153"/>
                  <a:gd name="connsiteX20" fmla="*/ 2421827 w 2423338"/>
                  <a:gd name="connsiteY20" fmla="*/ 838102 h 2015153"/>
                  <a:gd name="connsiteX21" fmla="*/ 2155127 w 2423338"/>
                  <a:gd name="connsiteY21" fmla="*/ 1200052 h 2015153"/>
                  <a:gd name="connsiteX22" fmla="*/ 1697927 w 2423338"/>
                  <a:gd name="connsiteY22" fmla="*/ 1381027 h 2015153"/>
                  <a:gd name="connsiteX23" fmla="*/ 1412177 w 2423338"/>
                  <a:gd name="connsiteY23" fmla="*/ 1381027 h 2015153"/>
                  <a:gd name="connsiteX24" fmla="*/ 1240727 w 2423338"/>
                  <a:gd name="connsiteY24" fmla="*/ 1438177 h 2015153"/>
                  <a:gd name="connsiteX25" fmla="*/ 850202 w 2423338"/>
                  <a:gd name="connsiteY25" fmla="*/ 1962052 h 2015153"/>
                  <a:gd name="connsiteX26" fmla="*/ 507302 w 2423338"/>
                  <a:gd name="connsiteY26" fmla="*/ 1971577 h 2015153"/>
                  <a:gd name="connsiteX27" fmla="*/ 173927 w 2423338"/>
                  <a:gd name="connsiteY27" fmla="*/ 1857277 h 2015153"/>
                  <a:gd name="connsiteX28" fmla="*/ 40577 w 2423338"/>
                  <a:gd name="connsiteY28" fmla="*/ 1733452 h 2015153"/>
                  <a:gd name="connsiteX29" fmla="*/ 2477 w 2423338"/>
                  <a:gd name="connsiteY29" fmla="*/ 1152427 h 2015153"/>
                  <a:gd name="connsiteX30" fmla="*/ 97727 w 2423338"/>
                  <a:gd name="connsiteY30" fmla="*/ 1066702 h 2015153"/>
                  <a:gd name="connsiteX31" fmla="*/ 135827 w 2423338"/>
                  <a:gd name="connsiteY31" fmla="*/ 961927 h 2015153"/>
                  <a:gd name="connsiteX32" fmla="*/ 164402 w 2423338"/>
                  <a:gd name="connsiteY32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678752 w 2423338"/>
                  <a:gd name="connsiteY11" fmla="*/ 133252 h 2015153"/>
                  <a:gd name="connsiteX12" fmla="*/ 745427 w 2423338"/>
                  <a:gd name="connsiteY12" fmla="*/ 95152 h 2015153"/>
                  <a:gd name="connsiteX13" fmla="*/ 840677 w 2423338"/>
                  <a:gd name="connsiteY13" fmla="*/ 66577 h 2015153"/>
                  <a:gd name="connsiteX14" fmla="*/ 945452 w 2423338"/>
                  <a:gd name="connsiteY14" fmla="*/ 28477 h 2015153"/>
                  <a:gd name="connsiteX15" fmla="*/ 974027 w 2423338"/>
                  <a:gd name="connsiteY15" fmla="*/ 18952 h 2015153"/>
                  <a:gd name="connsiteX16" fmla="*/ 1126427 w 2423338"/>
                  <a:gd name="connsiteY16" fmla="*/ 18952 h 2015153"/>
                  <a:gd name="connsiteX17" fmla="*/ 1850327 w 2423338"/>
                  <a:gd name="connsiteY17" fmla="*/ 142777 h 2015153"/>
                  <a:gd name="connsiteX18" fmla="*/ 2364677 w 2423338"/>
                  <a:gd name="connsiteY18" fmla="*/ 523777 h 2015153"/>
                  <a:gd name="connsiteX19" fmla="*/ 2421827 w 2423338"/>
                  <a:gd name="connsiteY19" fmla="*/ 838102 h 2015153"/>
                  <a:gd name="connsiteX20" fmla="*/ 2155127 w 2423338"/>
                  <a:gd name="connsiteY20" fmla="*/ 1200052 h 2015153"/>
                  <a:gd name="connsiteX21" fmla="*/ 1697927 w 2423338"/>
                  <a:gd name="connsiteY21" fmla="*/ 1381027 h 2015153"/>
                  <a:gd name="connsiteX22" fmla="*/ 1412177 w 2423338"/>
                  <a:gd name="connsiteY22" fmla="*/ 1381027 h 2015153"/>
                  <a:gd name="connsiteX23" fmla="*/ 1240727 w 2423338"/>
                  <a:gd name="connsiteY23" fmla="*/ 1438177 h 2015153"/>
                  <a:gd name="connsiteX24" fmla="*/ 850202 w 2423338"/>
                  <a:gd name="connsiteY24" fmla="*/ 1962052 h 2015153"/>
                  <a:gd name="connsiteX25" fmla="*/ 507302 w 2423338"/>
                  <a:gd name="connsiteY25" fmla="*/ 1971577 h 2015153"/>
                  <a:gd name="connsiteX26" fmla="*/ 173927 w 2423338"/>
                  <a:gd name="connsiteY26" fmla="*/ 1857277 h 2015153"/>
                  <a:gd name="connsiteX27" fmla="*/ 40577 w 2423338"/>
                  <a:gd name="connsiteY27" fmla="*/ 1733452 h 2015153"/>
                  <a:gd name="connsiteX28" fmla="*/ 2477 w 2423338"/>
                  <a:gd name="connsiteY28" fmla="*/ 1152427 h 2015153"/>
                  <a:gd name="connsiteX29" fmla="*/ 97727 w 2423338"/>
                  <a:gd name="connsiteY29" fmla="*/ 1066702 h 2015153"/>
                  <a:gd name="connsiteX30" fmla="*/ 135827 w 2423338"/>
                  <a:gd name="connsiteY30" fmla="*/ 961927 h 2015153"/>
                  <a:gd name="connsiteX31" fmla="*/ 164402 w 2423338"/>
                  <a:gd name="connsiteY31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745427 w 2423338"/>
                  <a:gd name="connsiteY11" fmla="*/ 95152 h 2015153"/>
                  <a:gd name="connsiteX12" fmla="*/ 840677 w 2423338"/>
                  <a:gd name="connsiteY12" fmla="*/ 66577 h 2015153"/>
                  <a:gd name="connsiteX13" fmla="*/ 945452 w 2423338"/>
                  <a:gd name="connsiteY13" fmla="*/ 28477 h 2015153"/>
                  <a:gd name="connsiteX14" fmla="*/ 974027 w 2423338"/>
                  <a:gd name="connsiteY14" fmla="*/ 18952 h 2015153"/>
                  <a:gd name="connsiteX15" fmla="*/ 1126427 w 2423338"/>
                  <a:gd name="connsiteY15" fmla="*/ 18952 h 2015153"/>
                  <a:gd name="connsiteX16" fmla="*/ 1850327 w 2423338"/>
                  <a:gd name="connsiteY16" fmla="*/ 142777 h 2015153"/>
                  <a:gd name="connsiteX17" fmla="*/ 2364677 w 2423338"/>
                  <a:gd name="connsiteY17" fmla="*/ 523777 h 2015153"/>
                  <a:gd name="connsiteX18" fmla="*/ 2421827 w 2423338"/>
                  <a:gd name="connsiteY18" fmla="*/ 838102 h 2015153"/>
                  <a:gd name="connsiteX19" fmla="*/ 2155127 w 2423338"/>
                  <a:gd name="connsiteY19" fmla="*/ 1200052 h 2015153"/>
                  <a:gd name="connsiteX20" fmla="*/ 1697927 w 2423338"/>
                  <a:gd name="connsiteY20" fmla="*/ 1381027 h 2015153"/>
                  <a:gd name="connsiteX21" fmla="*/ 1412177 w 2423338"/>
                  <a:gd name="connsiteY21" fmla="*/ 1381027 h 2015153"/>
                  <a:gd name="connsiteX22" fmla="*/ 1240727 w 2423338"/>
                  <a:gd name="connsiteY22" fmla="*/ 1438177 h 2015153"/>
                  <a:gd name="connsiteX23" fmla="*/ 850202 w 2423338"/>
                  <a:gd name="connsiteY23" fmla="*/ 1962052 h 2015153"/>
                  <a:gd name="connsiteX24" fmla="*/ 507302 w 2423338"/>
                  <a:gd name="connsiteY24" fmla="*/ 1971577 h 2015153"/>
                  <a:gd name="connsiteX25" fmla="*/ 173927 w 2423338"/>
                  <a:gd name="connsiteY25" fmla="*/ 1857277 h 2015153"/>
                  <a:gd name="connsiteX26" fmla="*/ 40577 w 2423338"/>
                  <a:gd name="connsiteY26" fmla="*/ 1733452 h 2015153"/>
                  <a:gd name="connsiteX27" fmla="*/ 2477 w 2423338"/>
                  <a:gd name="connsiteY27" fmla="*/ 1152427 h 2015153"/>
                  <a:gd name="connsiteX28" fmla="*/ 97727 w 2423338"/>
                  <a:gd name="connsiteY28" fmla="*/ 1066702 h 2015153"/>
                  <a:gd name="connsiteX29" fmla="*/ 135827 w 2423338"/>
                  <a:gd name="connsiteY29" fmla="*/ 961927 h 2015153"/>
                  <a:gd name="connsiteX30" fmla="*/ 164402 w 2423338"/>
                  <a:gd name="connsiteY30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840677 w 2423338"/>
                  <a:gd name="connsiteY11" fmla="*/ 66577 h 2015153"/>
                  <a:gd name="connsiteX12" fmla="*/ 945452 w 2423338"/>
                  <a:gd name="connsiteY12" fmla="*/ 28477 h 2015153"/>
                  <a:gd name="connsiteX13" fmla="*/ 974027 w 2423338"/>
                  <a:gd name="connsiteY13" fmla="*/ 18952 h 2015153"/>
                  <a:gd name="connsiteX14" fmla="*/ 1126427 w 2423338"/>
                  <a:gd name="connsiteY14" fmla="*/ 18952 h 2015153"/>
                  <a:gd name="connsiteX15" fmla="*/ 1850327 w 2423338"/>
                  <a:gd name="connsiteY15" fmla="*/ 142777 h 2015153"/>
                  <a:gd name="connsiteX16" fmla="*/ 2364677 w 2423338"/>
                  <a:gd name="connsiteY16" fmla="*/ 523777 h 2015153"/>
                  <a:gd name="connsiteX17" fmla="*/ 2421827 w 2423338"/>
                  <a:gd name="connsiteY17" fmla="*/ 838102 h 2015153"/>
                  <a:gd name="connsiteX18" fmla="*/ 2155127 w 2423338"/>
                  <a:gd name="connsiteY18" fmla="*/ 1200052 h 2015153"/>
                  <a:gd name="connsiteX19" fmla="*/ 1697927 w 2423338"/>
                  <a:gd name="connsiteY19" fmla="*/ 1381027 h 2015153"/>
                  <a:gd name="connsiteX20" fmla="*/ 1412177 w 2423338"/>
                  <a:gd name="connsiteY20" fmla="*/ 1381027 h 2015153"/>
                  <a:gd name="connsiteX21" fmla="*/ 1240727 w 2423338"/>
                  <a:gd name="connsiteY21" fmla="*/ 1438177 h 2015153"/>
                  <a:gd name="connsiteX22" fmla="*/ 850202 w 2423338"/>
                  <a:gd name="connsiteY22" fmla="*/ 1962052 h 2015153"/>
                  <a:gd name="connsiteX23" fmla="*/ 507302 w 2423338"/>
                  <a:gd name="connsiteY23" fmla="*/ 1971577 h 2015153"/>
                  <a:gd name="connsiteX24" fmla="*/ 173927 w 2423338"/>
                  <a:gd name="connsiteY24" fmla="*/ 1857277 h 2015153"/>
                  <a:gd name="connsiteX25" fmla="*/ 40577 w 2423338"/>
                  <a:gd name="connsiteY25" fmla="*/ 1733452 h 2015153"/>
                  <a:gd name="connsiteX26" fmla="*/ 2477 w 2423338"/>
                  <a:gd name="connsiteY26" fmla="*/ 1152427 h 2015153"/>
                  <a:gd name="connsiteX27" fmla="*/ 97727 w 2423338"/>
                  <a:gd name="connsiteY27" fmla="*/ 1066702 h 2015153"/>
                  <a:gd name="connsiteX28" fmla="*/ 135827 w 2423338"/>
                  <a:gd name="connsiteY28" fmla="*/ 961927 h 2015153"/>
                  <a:gd name="connsiteX29" fmla="*/ 164402 w 2423338"/>
                  <a:gd name="connsiteY29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516827 w 2423338"/>
                  <a:gd name="connsiteY8" fmla="*/ 209452 h 2015153"/>
                  <a:gd name="connsiteX9" fmla="*/ 650177 w 2423338"/>
                  <a:gd name="connsiteY9" fmla="*/ 142777 h 2015153"/>
                  <a:gd name="connsiteX10" fmla="*/ 840677 w 2423338"/>
                  <a:gd name="connsiteY10" fmla="*/ 66577 h 2015153"/>
                  <a:gd name="connsiteX11" fmla="*/ 945452 w 2423338"/>
                  <a:gd name="connsiteY11" fmla="*/ 28477 h 2015153"/>
                  <a:gd name="connsiteX12" fmla="*/ 974027 w 2423338"/>
                  <a:gd name="connsiteY12" fmla="*/ 18952 h 2015153"/>
                  <a:gd name="connsiteX13" fmla="*/ 1126427 w 2423338"/>
                  <a:gd name="connsiteY13" fmla="*/ 18952 h 2015153"/>
                  <a:gd name="connsiteX14" fmla="*/ 1850327 w 2423338"/>
                  <a:gd name="connsiteY14" fmla="*/ 142777 h 2015153"/>
                  <a:gd name="connsiteX15" fmla="*/ 2364677 w 2423338"/>
                  <a:gd name="connsiteY15" fmla="*/ 523777 h 2015153"/>
                  <a:gd name="connsiteX16" fmla="*/ 2421827 w 2423338"/>
                  <a:gd name="connsiteY16" fmla="*/ 838102 h 2015153"/>
                  <a:gd name="connsiteX17" fmla="*/ 2155127 w 2423338"/>
                  <a:gd name="connsiteY17" fmla="*/ 1200052 h 2015153"/>
                  <a:gd name="connsiteX18" fmla="*/ 1697927 w 2423338"/>
                  <a:gd name="connsiteY18" fmla="*/ 1381027 h 2015153"/>
                  <a:gd name="connsiteX19" fmla="*/ 1412177 w 2423338"/>
                  <a:gd name="connsiteY19" fmla="*/ 1381027 h 2015153"/>
                  <a:gd name="connsiteX20" fmla="*/ 1240727 w 2423338"/>
                  <a:gd name="connsiteY20" fmla="*/ 1438177 h 2015153"/>
                  <a:gd name="connsiteX21" fmla="*/ 850202 w 2423338"/>
                  <a:gd name="connsiteY21" fmla="*/ 1962052 h 2015153"/>
                  <a:gd name="connsiteX22" fmla="*/ 507302 w 2423338"/>
                  <a:gd name="connsiteY22" fmla="*/ 1971577 h 2015153"/>
                  <a:gd name="connsiteX23" fmla="*/ 173927 w 2423338"/>
                  <a:gd name="connsiteY23" fmla="*/ 1857277 h 2015153"/>
                  <a:gd name="connsiteX24" fmla="*/ 40577 w 2423338"/>
                  <a:gd name="connsiteY24" fmla="*/ 1733452 h 2015153"/>
                  <a:gd name="connsiteX25" fmla="*/ 2477 w 2423338"/>
                  <a:gd name="connsiteY25" fmla="*/ 1152427 h 2015153"/>
                  <a:gd name="connsiteX26" fmla="*/ 97727 w 2423338"/>
                  <a:gd name="connsiteY26" fmla="*/ 1066702 h 2015153"/>
                  <a:gd name="connsiteX27" fmla="*/ 135827 w 2423338"/>
                  <a:gd name="connsiteY27" fmla="*/ 961927 h 2015153"/>
                  <a:gd name="connsiteX28" fmla="*/ 164402 w 2423338"/>
                  <a:gd name="connsiteY28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402527 w 2423338"/>
                  <a:gd name="connsiteY6" fmla="*/ 285652 h 2015153"/>
                  <a:gd name="connsiteX7" fmla="*/ 516827 w 2423338"/>
                  <a:gd name="connsiteY7" fmla="*/ 209452 h 2015153"/>
                  <a:gd name="connsiteX8" fmla="*/ 650177 w 2423338"/>
                  <a:gd name="connsiteY8" fmla="*/ 142777 h 2015153"/>
                  <a:gd name="connsiteX9" fmla="*/ 840677 w 2423338"/>
                  <a:gd name="connsiteY9" fmla="*/ 66577 h 2015153"/>
                  <a:gd name="connsiteX10" fmla="*/ 945452 w 2423338"/>
                  <a:gd name="connsiteY10" fmla="*/ 28477 h 2015153"/>
                  <a:gd name="connsiteX11" fmla="*/ 974027 w 2423338"/>
                  <a:gd name="connsiteY11" fmla="*/ 18952 h 2015153"/>
                  <a:gd name="connsiteX12" fmla="*/ 1126427 w 2423338"/>
                  <a:gd name="connsiteY12" fmla="*/ 18952 h 2015153"/>
                  <a:gd name="connsiteX13" fmla="*/ 1850327 w 2423338"/>
                  <a:gd name="connsiteY13" fmla="*/ 142777 h 2015153"/>
                  <a:gd name="connsiteX14" fmla="*/ 2364677 w 2423338"/>
                  <a:gd name="connsiteY14" fmla="*/ 523777 h 2015153"/>
                  <a:gd name="connsiteX15" fmla="*/ 2421827 w 2423338"/>
                  <a:gd name="connsiteY15" fmla="*/ 838102 h 2015153"/>
                  <a:gd name="connsiteX16" fmla="*/ 2155127 w 2423338"/>
                  <a:gd name="connsiteY16" fmla="*/ 1200052 h 2015153"/>
                  <a:gd name="connsiteX17" fmla="*/ 1697927 w 2423338"/>
                  <a:gd name="connsiteY17" fmla="*/ 1381027 h 2015153"/>
                  <a:gd name="connsiteX18" fmla="*/ 1412177 w 2423338"/>
                  <a:gd name="connsiteY18" fmla="*/ 1381027 h 2015153"/>
                  <a:gd name="connsiteX19" fmla="*/ 1240727 w 2423338"/>
                  <a:gd name="connsiteY19" fmla="*/ 1438177 h 2015153"/>
                  <a:gd name="connsiteX20" fmla="*/ 850202 w 2423338"/>
                  <a:gd name="connsiteY20" fmla="*/ 1962052 h 2015153"/>
                  <a:gd name="connsiteX21" fmla="*/ 507302 w 2423338"/>
                  <a:gd name="connsiteY21" fmla="*/ 1971577 h 2015153"/>
                  <a:gd name="connsiteX22" fmla="*/ 173927 w 2423338"/>
                  <a:gd name="connsiteY22" fmla="*/ 1857277 h 2015153"/>
                  <a:gd name="connsiteX23" fmla="*/ 40577 w 2423338"/>
                  <a:gd name="connsiteY23" fmla="*/ 1733452 h 2015153"/>
                  <a:gd name="connsiteX24" fmla="*/ 2477 w 2423338"/>
                  <a:gd name="connsiteY24" fmla="*/ 1152427 h 2015153"/>
                  <a:gd name="connsiteX25" fmla="*/ 97727 w 2423338"/>
                  <a:gd name="connsiteY25" fmla="*/ 1066702 h 2015153"/>
                  <a:gd name="connsiteX26" fmla="*/ 135827 w 2423338"/>
                  <a:gd name="connsiteY26" fmla="*/ 961927 h 2015153"/>
                  <a:gd name="connsiteX27" fmla="*/ 164402 w 2423338"/>
                  <a:gd name="connsiteY27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516827 w 2423338"/>
                  <a:gd name="connsiteY6" fmla="*/ 209452 h 2015153"/>
                  <a:gd name="connsiteX7" fmla="*/ 650177 w 2423338"/>
                  <a:gd name="connsiteY7" fmla="*/ 142777 h 2015153"/>
                  <a:gd name="connsiteX8" fmla="*/ 840677 w 2423338"/>
                  <a:gd name="connsiteY8" fmla="*/ 66577 h 2015153"/>
                  <a:gd name="connsiteX9" fmla="*/ 945452 w 2423338"/>
                  <a:gd name="connsiteY9" fmla="*/ 28477 h 2015153"/>
                  <a:gd name="connsiteX10" fmla="*/ 974027 w 2423338"/>
                  <a:gd name="connsiteY10" fmla="*/ 18952 h 2015153"/>
                  <a:gd name="connsiteX11" fmla="*/ 1126427 w 2423338"/>
                  <a:gd name="connsiteY11" fmla="*/ 18952 h 2015153"/>
                  <a:gd name="connsiteX12" fmla="*/ 1850327 w 2423338"/>
                  <a:gd name="connsiteY12" fmla="*/ 142777 h 2015153"/>
                  <a:gd name="connsiteX13" fmla="*/ 2364677 w 2423338"/>
                  <a:gd name="connsiteY13" fmla="*/ 523777 h 2015153"/>
                  <a:gd name="connsiteX14" fmla="*/ 2421827 w 2423338"/>
                  <a:gd name="connsiteY14" fmla="*/ 838102 h 2015153"/>
                  <a:gd name="connsiteX15" fmla="*/ 2155127 w 2423338"/>
                  <a:gd name="connsiteY15" fmla="*/ 1200052 h 2015153"/>
                  <a:gd name="connsiteX16" fmla="*/ 1697927 w 2423338"/>
                  <a:gd name="connsiteY16" fmla="*/ 1381027 h 2015153"/>
                  <a:gd name="connsiteX17" fmla="*/ 1412177 w 2423338"/>
                  <a:gd name="connsiteY17" fmla="*/ 1381027 h 2015153"/>
                  <a:gd name="connsiteX18" fmla="*/ 1240727 w 2423338"/>
                  <a:gd name="connsiteY18" fmla="*/ 1438177 h 2015153"/>
                  <a:gd name="connsiteX19" fmla="*/ 850202 w 2423338"/>
                  <a:gd name="connsiteY19" fmla="*/ 1962052 h 2015153"/>
                  <a:gd name="connsiteX20" fmla="*/ 507302 w 2423338"/>
                  <a:gd name="connsiteY20" fmla="*/ 1971577 h 2015153"/>
                  <a:gd name="connsiteX21" fmla="*/ 173927 w 2423338"/>
                  <a:gd name="connsiteY21" fmla="*/ 1857277 h 2015153"/>
                  <a:gd name="connsiteX22" fmla="*/ 40577 w 2423338"/>
                  <a:gd name="connsiteY22" fmla="*/ 1733452 h 2015153"/>
                  <a:gd name="connsiteX23" fmla="*/ 2477 w 2423338"/>
                  <a:gd name="connsiteY23" fmla="*/ 1152427 h 2015153"/>
                  <a:gd name="connsiteX24" fmla="*/ 97727 w 2423338"/>
                  <a:gd name="connsiteY24" fmla="*/ 1066702 h 2015153"/>
                  <a:gd name="connsiteX25" fmla="*/ 135827 w 2423338"/>
                  <a:gd name="connsiteY25" fmla="*/ 961927 h 2015153"/>
                  <a:gd name="connsiteX26" fmla="*/ 164402 w 2423338"/>
                  <a:gd name="connsiteY26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516827 w 2423338"/>
                  <a:gd name="connsiteY6" fmla="*/ 304702 h 2015153"/>
                  <a:gd name="connsiteX7" fmla="*/ 650177 w 2423338"/>
                  <a:gd name="connsiteY7" fmla="*/ 142777 h 2015153"/>
                  <a:gd name="connsiteX8" fmla="*/ 840677 w 2423338"/>
                  <a:gd name="connsiteY8" fmla="*/ 66577 h 2015153"/>
                  <a:gd name="connsiteX9" fmla="*/ 945452 w 2423338"/>
                  <a:gd name="connsiteY9" fmla="*/ 28477 h 2015153"/>
                  <a:gd name="connsiteX10" fmla="*/ 974027 w 2423338"/>
                  <a:gd name="connsiteY10" fmla="*/ 18952 h 2015153"/>
                  <a:gd name="connsiteX11" fmla="*/ 1126427 w 2423338"/>
                  <a:gd name="connsiteY11" fmla="*/ 18952 h 2015153"/>
                  <a:gd name="connsiteX12" fmla="*/ 1850327 w 2423338"/>
                  <a:gd name="connsiteY12" fmla="*/ 142777 h 2015153"/>
                  <a:gd name="connsiteX13" fmla="*/ 2364677 w 2423338"/>
                  <a:gd name="connsiteY13" fmla="*/ 523777 h 2015153"/>
                  <a:gd name="connsiteX14" fmla="*/ 2421827 w 2423338"/>
                  <a:gd name="connsiteY14" fmla="*/ 838102 h 2015153"/>
                  <a:gd name="connsiteX15" fmla="*/ 2155127 w 2423338"/>
                  <a:gd name="connsiteY15" fmla="*/ 1200052 h 2015153"/>
                  <a:gd name="connsiteX16" fmla="*/ 1697927 w 2423338"/>
                  <a:gd name="connsiteY16" fmla="*/ 1381027 h 2015153"/>
                  <a:gd name="connsiteX17" fmla="*/ 1412177 w 2423338"/>
                  <a:gd name="connsiteY17" fmla="*/ 1381027 h 2015153"/>
                  <a:gd name="connsiteX18" fmla="*/ 1240727 w 2423338"/>
                  <a:gd name="connsiteY18" fmla="*/ 1438177 h 2015153"/>
                  <a:gd name="connsiteX19" fmla="*/ 850202 w 2423338"/>
                  <a:gd name="connsiteY19" fmla="*/ 1962052 h 2015153"/>
                  <a:gd name="connsiteX20" fmla="*/ 507302 w 2423338"/>
                  <a:gd name="connsiteY20" fmla="*/ 1971577 h 2015153"/>
                  <a:gd name="connsiteX21" fmla="*/ 173927 w 2423338"/>
                  <a:gd name="connsiteY21" fmla="*/ 1857277 h 2015153"/>
                  <a:gd name="connsiteX22" fmla="*/ 40577 w 2423338"/>
                  <a:gd name="connsiteY22" fmla="*/ 1733452 h 2015153"/>
                  <a:gd name="connsiteX23" fmla="*/ 2477 w 2423338"/>
                  <a:gd name="connsiteY23" fmla="*/ 1152427 h 2015153"/>
                  <a:gd name="connsiteX24" fmla="*/ 97727 w 2423338"/>
                  <a:gd name="connsiteY24" fmla="*/ 1066702 h 2015153"/>
                  <a:gd name="connsiteX25" fmla="*/ 135827 w 2423338"/>
                  <a:gd name="connsiteY25" fmla="*/ 961927 h 2015153"/>
                  <a:gd name="connsiteX26" fmla="*/ 164402 w 2423338"/>
                  <a:gd name="connsiteY26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05146 h 2005997"/>
                  <a:gd name="connsiteX1" fmla="*/ 164402 w 2423338"/>
                  <a:gd name="connsiteY1" fmla="*/ 905146 h 2005997"/>
                  <a:gd name="connsiteX2" fmla="*/ 154877 w 2423338"/>
                  <a:gd name="connsiteY2" fmla="*/ 524146 h 2005997"/>
                  <a:gd name="connsiteX3" fmla="*/ 259652 w 2423338"/>
                  <a:gd name="connsiteY3" fmla="*/ 428896 h 2005997"/>
                  <a:gd name="connsiteX4" fmla="*/ 259652 w 2423338"/>
                  <a:gd name="connsiteY4" fmla="*/ 419371 h 2005997"/>
                  <a:gd name="connsiteX5" fmla="*/ 516827 w 2423338"/>
                  <a:gd name="connsiteY5" fmla="*/ 295546 h 2005997"/>
                  <a:gd name="connsiteX6" fmla="*/ 650177 w 2423338"/>
                  <a:gd name="connsiteY6" fmla="*/ 133621 h 2005997"/>
                  <a:gd name="connsiteX7" fmla="*/ 840677 w 2423338"/>
                  <a:gd name="connsiteY7" fmla="*/ 57421 h 2005997"/>
                  <a:gd name="connsiteX8" fmla="*/ 945452 w 2423338"/>
                  <a:gd name="connsiteY8" fmla="*/ 19321 h 2005997"/>
                  <a:gd name="connsiteX9" fmla="*/ 974027 w 2423338"/>
                  <a:gd name="connsiteY9" fmla="*/ 9796 h 2005997"/>
                  <a:gd name="connsiteX10" fmla="*/ 1126427 w 2423338"/>
                  <a:gd name="connsiteY10" fmla="*/ 9796 h 2005997"/>
                  <a:gd name="connsiteX11" fmla="*/ 1850327 w 2423338"/>
                  <a:gd name="connsiteY11" fmla="*/ 133621 h 2005997"/>
                  <a:gd name="connsiteX12" fmla="*/ 2364677 w 2423338"/>
                  <a:gd name="connsiteY12" fmla="*/ 514621 h 2005997"/>
                  <a:gd name="connsiteX13" fmla="*/ 2421827 w 2423338"/>
                  <a:gd name="connsiteY13" fmla="*/ 828946 h 2005997"/>
                  <a:gd name="connsiteX14" fmla="*/ 2155127 w 2423338"/>
                  <a:gd name="connsiteY14" fmla="*/ 1190896 h 2005997"/>
                  <a:gd name="connsiteX15" fmla="*/ 1697927 w 2423338"/>
                  <a:gd name="connsiteY15" fmla="*/ 1371871 h 2005997"/>
                  <a:gd name="connsiteX16" fmla="*/ 1412177 w 2423338"/>
                  <a:gd name="connsiteY16" fmla="*/ 1371871 h 2005997"/>
                  <a:gd name="connsiteX17" fmla="*/ 1240727 w 2423338"/>
                  <a:gd name="connsiteY17" fmla="*/ 1429021 h 2005997"/>
                  <a:gd name="connsiteX18" fmla="*/ 850202 w 2423338"/>
                  <a:gd name="connsiteY18" fmla="*/ 1952896 h 2005997"/>
                  <a:gd name="connsiteX19" fmla="*/ 507302 w 2423338"/>
                  <a:gd name="connsiteY19" fmla="*/ 1962421 h 2005997"/>
                  <a:gd name="connsiteX20" fmla="*/ 173927 w 2423338"/>
                  <a:gd name="connsiteY20" fmla="*/ 1848121 h 2005997"/>
                  <a:gd name="connsiteX21" fmla="*/ 40577 w 2423338"/>
                  <a:gd name="connsiteY21" fmla="*/ 1724296 h 2005997"/>
                  <a:gd name="connsiteX22" fmla="*/ 2477 w 2423338"/>
                  <a:gd name="connsiteY22" fmla="*/ 1143271 h 2005997"/>
                  <a:gd name="connsiteX23" fmla="*/ 97727 w 2423338"/>
                  <a:gd name="connsiteY23" fmla="*/ 1057546 h 2005997"/>
                  <a:gd name="connsiteX24" fmla="*/ 135827 w 2423338"/>
                  <a:gd name="connsiteY24" fmla="*/ 952771 h 2005997"/>
                  <a:gd name="connsiteX25" fmla="*/ 164402 w 2423338"/>
                  <a:gd name="connsiteY25" fmla="*/ 905146 h 2005997"/>
                  <a:gd name="connsiteX0" fmla="*/ 164402 w 2423338"/>
                  <a:gd name="connsiteY0" fmla="*/ 903194 h 2004045"/>
                  <a:gd name="connsiteX1" fmla="*/ 164402 w 2423338"/>
                  <a:gd name="connsiteY1" fmla="*/ 903194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135827 w 2423338"/>
                  <a:gd name="connsiteY23" fmla="*/ 950819 h 2004045"/>
                  <a:gd name="connsiteX24" fmla="*/ 164402 w 2423338"/>
                  <a:gd name="connsiteY24" fmla="*/ 903194 h 2004045"/>
                  <a:gd name="connsiteX0" fmla="*/ 88202 w 2423338"/>
                  <a:gd name="connsiteY0" fmla="*/ 626969 h 2004045"/>
                  <a:gd name="connsiteX1" fmla="*/ 164402 w 2423338"/>
                  <a:gd name="connsiteY1" fmla="*/ 903194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135827 w 2423338"/>
                  <a:gd name="connsiteY23" fmla="*/ 950819 h 2004045"/>
                  <a:gd name="connsiteX24" fmla="*/ 88202 w 2423338"/>
                  <a:gd name="connsiteY24" fmla="*/ 626969 h 2004045"/>
                  <a:gd name="connsiteX0" fmla="*/ 88202 w 2423338"/>
                  <a:gd name="connsiteY0" fmla="*/ 626969 h 2004045"/>
                  <a:gd name="connsiteX1" fmla="*/ 164402 w 2423338"/>
                  <a:gd name="connsiteY1" fmla="*/ 903194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59627 w 2423338"/>
                  <a:gd name="connsiteY23" fmla="*/ 788894 h 2004045"/>
                  <a:gd name="connsiteX24" fmla="*/ 88202 w 2423338"/>
                  <a:gd name="connsiteY24" fmla="*/ 626969 h 2004045"/>
                  <a:gd name="connsiteX0" fmla="*/ 88202 w 2423338"/>
                  <a:gd name="connsiteY0" fmla="*/ 626969 h 2004045"/>
                  <a:gd name="connsiteX1" fmla="*/ 107252 w 2423338"/>
                  <a:gd name="connsiteY1" fmla="*/ 588869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59627 w 2423338"/>
                  <a:gd name="connsiteY23" fmla="*/ 788894 h 2004045"/>
                  <a:gd name="connsiteX24" fmla="*/ 88202 w 2423338"/>
                  <a:gd name="connsiteY24" fmla="*/ 626969 h 2004045"/>
                  <a:gd name="connsiteX0" fmla="*/ 85873 w 2421009"/>
                  <a:gd name="connsiteY0" fmla="*/ 626969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24" fmla="*/ 85873 w 2421009"/>
                  <a:gd name="connsiteY24" fmla="*/ 626969 h 2004045"/>
                  <a:gd name="connsiteX0" fmla="*/ 85873 w 2421009"/>
                  <a:gd name="connsiteY0" fmla="*/ 626969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24" fmla="*/ 85873 w 2421009"/>
                  <a:gd name="connsiteY24" fmla="*/ 626969 h 2004045"/>
                  <a:gd name="connsiteX0" fmla="*/ 85873 w 2421009"/>
                  <a:gd name="connsiteY0" fmla="*/ 626969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24" fmla="*/ 85873 w 2421009"/>
                  <a:gd name="connsiteY24" fmla="*/ 626969 h 2004045"/>
                  <a:gd name="connsiteX0" fmla="*/ 57298 w 2421009"/>
                  <a:gd name="connsiteY0" fmla="*/ 788894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0" fmla="*/ 57298 w 2439462"/>
                  <a:gd name="connsiteY0" fmla="*/ 788894 h 2004045"/>
                  <a:gd name="connsiteX1" fmla="*/ 104923 w 2439462"/>
                  <a:gd name="connsiteY1" fmla="*/ 588869 h 2004045"/>
                  <a:gd name="connsiteX2" fmla="*/ 152548 w 2439462"/>
                  <a:gd name="connsiteY2" fmla="*/ 522194 h 2004045"/>
                  <a:gd name="connsiteX3" fmla="*/ 257323 w 2439462"/>
                  <a:gd name="connsiteY3" fmla="*/ 426944 h 2004045"/>
                  <a:gd name="connsiteX4" fmla="*/ 257323 w 2439462"/>
                  <a:gd name="connsiteY4" fmla="*/ 417419 h 2004045"/>
                  <a:gd name="connsiteX5" fmla="*/ 514498 w 2439462"/>
                  <a:gd name="connsiteY5" fmla="*/ 293594 h 2004045"/>
                  <a:gd name="connsiteX6" fmla="*/ 647848 w 2439462"/>
                  <a:gd name="connsiteY6" fmla="*/ 131669 h 2004045"/>
                  <a:gd name="connsiteX7" fmla="*/ 838348 w 2439462"/>
                  <a:gd name="connsiteY7" fmla="*/ 55469 h 2004045"/>
                  <a:gd name="connsiteX8" fmla="*/ 943123 w 2439462"/>
                  <a:gd name="connsiteY8" fmla="*/ 17369 h 2004045"/>
                  <a:gd name="connsiteX9" fmla="*/ 1124098 w 2439462"/>
                  <a:gd name="connsiteY9" fmla="*/ 7844 h 2004045"/>
                  <a:gd name="connsiteX10" fmla="*/ 1847998 w 2439462"/>
                  <a:gd name="connsiteY10" fmla="*/ 131669 h 2004045"/>
                  <a:gd name="connsiteX11" fmla="*/ 2362348 w 2439462"/>
                  <a:gd name="connsiteY11" fmla="*/ 512669 h 2004045"/>
                  <a:gd name="connsiteX12" fmla="*/ 2419498 w 2439462"/>
                  <a:gd name="connsiteY12" fmla="*/ 826994 h 2004045"/>
                  <a:gd name="connsiteX13" fmla="*/ 1991073 w 2439462"/>
                  <a:gd name="connsiteY13" fmla="*/ 1058745 h 2004045"/>
                  <a:gd name="connsiteX14" fmla="*/ 1695598 w 2439462"/>
                  <a:gd name="connsiteY14" fmla="*/ 1369919 h 2004045"/>
                  <a:gd name="connsiteX15" fmla="*/ 1409848 w 2439462"/>
                  <a:gd name="connsiteY15" fmla="*/ 1369919 h 2004045"/>
                  <a:gd name="connsiteX16" fmla="*/ 1238398 w 2439462"/>
                  <a:gd name="connsiteY16" fmla="*/ 1427069 h 2004045"/>
                  <a:gd name="connsiteX17" fmla="*/ 847873 w 2439462"/>
                  <a:gd name="connsiteY17" fmla="*/ 1950944 h 2004045"/>
                  <a:gd name="connsiteX18" fmla="*/ 504973 w 2439462"/>
                  <a:gd name="connsiteY18" fmla="*/ 1960469 h 2004045"/>
                  <a:gd name="connsiteX19" fmla="*/ 171598 w 2439462"/>
                  <a:gd name="connsiteY19" fmla="*/ 1846169 h 2004045"/>
                  <a:gd name="connsiteX20" fmla="*/ 38248 w 2439462"/>
                  <a:gd name="connsiteY20" fmla="*/ 1722344 h 2004045"/>
                  <a:gd name="connsiteX21" fmla="*/ 148 w 2439462"/>
                  <a:gd name="connsiteY21" fmla="*/ 1141319 h 2004045"/>
                  <a:gd name="connsiteX22" fmla="*/ 47773 w 2439462"/>
                  <a:gd name="connsiteY22" fmla="*/ 1027019 h 2004045"/>
                  <a:gd name="connsiteX23" fmla="*/ 57298 w 2439462"/>
                  <a:gd name="connsiteY23" fmla="*/ 788894 h 2004045"/>
                  <a:gd name="connsiteX0" fmla="*/ 57298 w 2362348"/>
                  <a:gd name="connsiteY0" fmla="*/ 788894 h 2004045"/>
                  <a:gd name="connsiteX1" fmla="*/ 104923 w 2362348"/>
                  <a:gd name="connsiteY1" fmla="*/ 588869 h 2004045"/>
                  <a:gd name="connsiteX2" fmla="*/ 152548 w 2362348"/>
                  <a:gd name="connsiteY2" fmla="*/ 522194 h 2004045"/>
                  <a:gd name="connsiteX3" fmla="*/ 257323 w 2362348"/>
                  <a:gd name="connsiteY3" fmla="*/ 426944 h 2004045"/>
                  <a:gd name="connsiteX4" fmla="*/ 257323 w 2362348"/>
                  <a:gd name="connsiteY4" fmla="*/ 417419 h 2004045"/>
                  <a:gd name="connsiteX5" fmla="*/ 514498 w 2362348"/>
                  <a:gd name="connsiteY5" fmla="*/ 293594 h 2004045"/>
                  <a:gd name="connsiteX6" fmla="*/ 647848 w 2362348"/>
                  <a:gd name="connsiteY6" fmla="*/ 131669 h 2004045"/>
                  <a:gd name="connsiteX7" fmla="*/ 838348 w 2362348"/>
                  <a:gd name="connsiteY7" fmla="*/ 55469 h 2004045"/>
                  <a:gd name="connsiteX8" fmla="*/ 943123 w 2362348"/>
                  <a:gd name="connsiteY8" fmla="*/ 17369 h 2004045"/>
                  <a:gd name="connsiteX9" fmla="*/ 1124098 w 2362348"/>
                  <a:gd name="connsiteY9" fmla="*/ 7844 h 2004045"/>
                  <a:gd name="connsiteX10" fmla="*/ 1847998 w 2362348"/>
                  <a:gd name="connsiteY10" fmla="*/ 131669 h 2004045"/>
                  <a:gd name="connsiteX11" fmla="*/ 2362348 w 2362348"/>
                  <a:gd name="connsiteY11" fmla="*/ 512669 h 2004045"/>
                  <a:gd name="connsiteX12" fmla="*/ 1850573 w 2362348"/>
                  <a:gd name="connsiteY12" fmla="*/ 554648 h 2004045"/>
                  <a:gd name="connsiteX13" fmla="*/ 1991073 w 2362348"/>
                  <a:gd name="connsiteY13" fmla="*/ 1058745 h 2004045"/>
                  <a:gd name="connsiteX14" fmla="*/ 1695598 w 2362348"/>
                  <a:gd name="connsiteY14" fmla="*/ 1369919 h 2004045"/>
                  <a:gd name="connsiteX15" fmla="*/ 1409848 w 2362348"/>
                  <a:gd name="connsiteY15" fmla="*/ 1369919 h 2004045"/>
                  <a:gd name="connsiteX16" fmla="*/ 1238398 w 2362348"/>
                  <a:gd name="connsiteY16" fmla="*/ 1427069 h 2004045"/>
                  <a:gd name="connsiteX17" fmla="*/ 847873 w 2362348"/>
                  <a:gd name="connsiteY17" fmla="*/ 1950944 h 2004045"/>
                  <a:gd name="connsiteX18" fmla="*/ 504973 w 2362348"/>
                  <a:gd name="connsiteY18" fmla="*/ 1960469 h 2004045"/>
                  <a:gd name="connsiteX19" fmla="*/ 171598 w 2362348"/>
                  <a:gd name="connsiteY19" fmla="*/ 1846169 h 2004045"/>
                  <a:gd name="connsiteX20" fmla="*/ 38248 w 2362348"/>
                  <a:gd name="connsiteY20" fmla="*/ 1722344 h 2004045"/>
                  <a:gd name="connsiteX21" fmla="*/ 148 w 2362348"/>
                  <a:gd name="connsiteY21" fmla="*/ 1141319 h 2004045"/>
                  <a:gd name="connsiteX22" fmla="*/ 47773 w 2362348"/>
                  <a:gd name="connsiteY22" fmla="*/ 1027019 h 2004045"/>
                  <a:gd name="connsiteX23" fmla="*/ 57298 w 2362348"/>
                  <a:gd name="connsiteY23" fmla="*/ 788894 h 2004045"/>
                  <a:gd name="connsiteX0" fmla="*/ 57298 w 2027513"/>
                  <a:gd name="connsiteY0" fmla="*/ 788894 h 2004045"/>
                  <a:gd name="connsiteX1" fmla="*/ 104923 w 2027513"/>
                  <a:gd name="connsiteY1" fmla="*/ 588869 h 2004045"/>
                  <a:gd name="connsiteX2" fmla="*/ 152548 w 2027513"/>
                  <a:gd name="connsiteY2" fmla="*/ 522194 h 2004045"/>
                  <a:gd name="connsiteX3" fmla="*/ 257323 w 2027513"/>
                  <a:gd name="connsiteY3" fmla="*/ 426944 h 2004045"/>
                  <a:gd name="connsiteX4" fmla="*/ 257323 w 2027513"/>
                  <a:gd name="connsiteY4" fmla="*/ 417419 h 2004045"/>
                  <a:gd name="connsiteX5" fmla="*/ 514498 w 2027513"/>
                  <a:gd name="connsiteY5" fmla="*/ 293594 h 2004045"/>
                  <a:gd name="connsiteX6" fmla="*/ 647848 w 2027513"/>
                  <a:gd name="connsiteY6" fmla="*/ 131669 h 2004045"/>
                  <a:gd name="connsiteX7" fmla="*/ 838348 w 2027513"/>
                  <a:gd name="connsiteY7" fmla="*/ 55469 h 2004045"/>
                  <a:gd name="connsiteX8" fmla="*/ 943123 w 2027513"/>
                  <a:gd name="connsiteY8" fmla="*/ 17369 h 2004045"/>
                  <a:gd name="connsiteX9" fmla="*/ 1124098 w 2027513"/>
                  <a:gd name="connsiteY9" fmla="*/ 7844 h 2004045"/>
                  <a:gd name="connsiteX10" fmla="*/ 1847998 w 2027513"/>
                  <a:gd name="connsiteY10" fmla="*/ 131669 h 2004045"/>
                  <a:gd name="connsiteX11" fmla="*/ 1705680 w 2027513"/>
                  <a:gd name="connsiteY11" fmla="*/ 349503 h 2004045"/>
                  <a:gd name="connsiteX12" fmla="*/ 1850573 w 2027513"/>
                  <a:gd name="connsiteY12" fmla="*/ 554648 h 2004045"/>
                  <a:gd name="connsiteX13" fmla="*/ 1991073 w 2027513"/>
                  <a:gd name="connsiteY13" fmla="*/ 1058745 h 2004045"/>
                  <a:gd name="connsiteX14" fmla="*/ 1695598 w 2027513"/>
                  <a:gd name="connsiteY14" fmla="*/ 1369919 h 2004045"/>
                  <a:gd name="connsiteX15" fmla="*/ 1409848 w 2027513"/>
                  <a:gd name="connsiteY15" fmla="*/ 1369919 h 2004045"/>
                  <a:gd name="connsiteX16" fmla="*/ 1238398 w 2027513"/>
                  <a:gd name="connsiteY16" fmla="*/ 1427069 h 2004045"/>
                  <a:gd name="connsiteX17" fmla="*/ 847873 w 2027513"/>
                  <a:gd name="connsiteY17" fmla="*/ 1950944 h 2004045"/>
                  <a:gd name="connsiteX18" fmla="*/ 504973 w 2027513"/>
                  <a:gd name="connsiteY18" fmla="*/ 1960469 h 2004045"/>
                  <a:gd name="connsiteX19" fmla="*/ 171598 w 2027513"/>
                  <a:gd name="connsiteY19" fmla="*/ 1846169 h 2004045"/>
                  <a:gd name="connsiteX20" fmla="*/ 38248 w 2027513"/>
                  <a:gd name="connsiteY20" fmla="*/ 1722344 h 2004045"/>
                  <a:gd name="connsiteX21" fmla="*/ 148 w 2027513"/>
                  <a:gd name="connsiteY21" fmla="*/ 1141319 h 2004045"/>
                  <a:gd name="connsiteX22" fmla="*/ 47773 w 2027513"/>
                  <a:gd name="connsiteY22" fmla="*/ 1027019 h 2004045"/>
                  <a:gd name="connsiteX23" fmla="*/ 57298 w 2027513"/>
                  <a:gd name="connsiteY23" fmla="*/ 788894 h 2004045"/>
                  <a:gd name="connsiteX0" fmla="*/ 57298 w 2027513"/>
                  <a:gd name="connsiteY0" fmla="*/ 797284 h 2012435"/>
                  <a:gd name="connsiteX1" fmla="*/ 104923 w 2027513"/>
                  <a:gd name="connsiteY1" fmla="*/ 597259 h 2012435"/>
                  <a:gd name="connsiteX2" fmla="*/ 152548 w 2027513"/>
                  <a:gd name="connsiteY2" fmla="*/ 530584 h 2012435"/>
                  <a:gd name="connsiteX3" fmla="*/ 257323 w 2027513"/>
                  <a:gd name="connsiteY3" fmla="*/ 435334 h 2012435"/>
                  <a:gd name="connsiteX4" fmla="*/ 257323 w 2027513"/>
                  <a:gd name="connsiteY4" fmla="*/ 425809 h 2012435"/>
                  <a:gd name="connsiteX5" fmla="*/ 514498 w 2027513"/>
                  <a:gd name="connsiteY5" fmla="*/ 301984 h 2012435"/>
                  <a:gd name="connsiteX6" fmla="*/ 647848 w 2027513"/>
                  <a:gd name="connsiteY6" fmla="*/ 140059 h 2012435"/>
                  <a:gd name="connsiteX7" fmla="*/ 838348 w 2027513"/>
                  <a:gd name="connsiteY7" fmla="*/ 63859 h 2012435"/>
                  <a:gd name="connsiteX8" fmla="*/ 943123 w 2027513"/>
                  <a:gd name="connsiteY8" fmla="*/ 25759 h 2012435"/>
                  <a:gd name="connsiteX9" fmla="*/ 1124098 w 2027513"/>
                  <a:gd name="connsiteY9" fmla="*/ 16234 h 2012435"/>
                  <a:gd name="connsiteX10" fmla="*/ 1323617 w 2027513"/>
                  <a:gd name="connsiteY10" fmla="*/ 253840 h 2012435"/>
                  <a:gd name="connsiteX11" fmla="*/ 1705680 w 2027513"/>
                  <a:gd name="connsiteY11" fmla="*/ 357893 h 2012435"/>
                  <a:gd name="connsiteX12" fmla="*/ 1850573 w 2027513"/>
                  <a:gd name="connsiteY12" fmla="*/ 563038 h 2012435"/>
                  <a:gd name="connsiteX13" fmla="*/ 1991073 w 2027513"/>
                  <a:gd name="connsiteY13" fmla="*/ 1067135 h 2012435"/>
                  <a:gd name="connsiteX14" fmla="*/ 1695598 w 2027513"/>
                  <a:gd name="connsiteY14" fmla="*/ 1378309 h 2012435"/>
                  <a:gd name="connsiteX15" fmla="*/ 1409848 w 2027513"/>
                  <a:gd name="connsiteY15" fmla="*/ 1378309 h 2012435"/>
                  <a:gd name="connsiteX16" fmla="*/ 1238398 w 2027513"/>
                  <a:gd name="connsiteY16" fmla="*/ 1435459 h 2012435"/>
                  <a:gd name="connsiteX17" fmla="*/ 847873 w 2027513"/>
                  <a:gd name="connsiteY17" fmla="*/ 1959334 h 2012435"/>
                  <a:gd name="connsiteX18" fmla="*/ 504973 w 2027513"/>
                  <a:gd name="connsiteY18" fmla="*/ 1968859 h 2012435"/>
                  <a:gd name="connsiteX19" fmla="*/ 171598 w 2027513"/>
                  <a:gd name="connsiteY19" fmla="*/ 1854559 h 2012435"/>
                  <a:gd name="connsiteX20" fmla="*/ 38248 w 2027513"/>
                  <a:gd name="connsiteY20" fmla="*/ 1730734 h 2012435"/>
                  <a:gd name="connsiteX21" fmla="*/ 148 w 2027513"/>
                  <a:gd name="connsiteY21" fmla="*/ 1149709 h 2012435"/>
                  <a:gd name="connsiteX22" fmla="*/ 47773 w 2027513"/>
                  <a:gd name="connsiteY22" fmla="*/ 1035409 h 2012435"/>
                  <a:gd name="connsiteX23" fmla="*/ 57298 w 2027513"/>
                  <a:gd name="connsiteY23" fmla="*/ 797284 h 2012435"/>
                  <a:gd name="connsiteX0" fmla="*/ 57298 w 2027513"/>
                  <a:gd name="connsiteY0" fmla="*/ 792127 h 2007278"/>
                  <a:gd name="connsiteX1" fmla="*/ 104923 w 2027513"/>
                  <a:gd name="connsiteY1" fmla="*/ 592102 h 2007278"/>
                  <a:gd name="connsiteX2" fmla="*/ 152548 w 2027513"/>
                  <a:gd name="connsiteY2" fmla="*/ 525427 h 2007278"/>
                  <a:gd name="connsiteX3" fmla="*/ 257323 w 2027513"/>
                  <a:gd name="connsiteY3" fmla="*/ 430177 h 2007278"/>
                  <a:gd name="connsiteX4" fmla="*/ 257323 w 2027513"/>
                  <a:gd name="connsiteY4" fmla="*/ 420652 h 2007278"/>
                  <a:gd name="connsiteX5" fmla="*/ 514498 w 2027513"/>
                  <a:gd name="connsiteY5" fmla="*/ 296827 h 2007278"/>
                  <a:gd name="connsiteX6" fmla="*/ 647848 w 2027513"/>
                  <a:gd name="connsiteY6" fmla="*/ 134902 h 2007278"/>
                  <a:gd name="connsiteX7" fmla="*/ 838348 w 2027513"/>
                  <a:gd name="connsiteY7" fmla="*/ 58702 h 2007278"/>
                  <a:gd name="connsiteX8" fmla="*/ 943123 w 2027513"/>
                  <a:gd name="connsiteY8" fmla="*/ 20602 h 2007278"/>
                  <a:gd name="connsiteX9" fmla="*/ 1124098 w 2027513"/>
                  <a:gd name="connsiteY9" fmla="*/ 11077 h 2007278"/>
                  <a:gd name="connsiteX10" fmla="*/ 1075550 w 2027513"/>
                  <a:gd name="connsiteY10" fmla="*/ 178817 h 2007278"/>
                  <a:gd name="connsiteX11" fmla="*/ 1323617 w 2027513"/>
                  <a:gd name="connsiteY11" fmla="*/ 248683 h 2007278"/>
                  <a:gd name="connsiteX12" fmla="*/ 1705680 w 2027513"/>
                  <a:gd name="connsiteY12" fmla="*/ 352736 h 2007278"/>
                  <a:gd name="connsiteX13" fmla="*/ 1850573 w 2027513"/>
                  <a:gd name="connsiteY13" fmla="*/ 557881 h 2007278"/>
                  <a:gd name="connsiteX14" fmla="*/ 1991073 w 2027513"/>
                  <a:gd name="connsiteY14" fmla="*/ 1061978 h 2007278"/>
                  <a:gd name="connsiteX15" fmla="*/ 1695598 w 2027513"/>
                  <a:gd name="connsiteY15" fmla="*/ 1373152 h 2007278"/>
                  <a:gd name="connsiteX16" fmla="*/ 1409848 w 2027513"/>
                  <a:gd name="connsiteY16" fmla="*/ 1373152 h 2007278"/>
                  <a:gd name="connsiteX17" fmla="*/ 1238398 w 2027513"/>
                  <a:gd name="connsiteY17" fmla="*/ 1430302 h 2007278"/>
                  <a:gd name="connsiteX18" fmla="*/ 847873 w 2027513"/>
                  <a:gd name="connsiteY18" fmla="*/ 1954177 h 2007278"/>
                  <a:gd name="connsiteX19" fmla="*/ 504973 w 2027513"/>
                  <a:gd name="connsiteY19" fmla="*/ 1963702 h 2007278"/>
                  <a:gd name="connsiteX20" fmla="*/ 171598 w 2027513"/>
                  <a:gd name="connsiteY20" fmla="*/ 1849402 h 2007278"/>
                  <a:gd name="connsiteX21" fmla="*/ 38248 w 2027513"/>
                  <a:gd name="connsiteY21" fmla="*/ 1725577 h 2007278"/>
                  <a:gd name="connsiteX22" fmla="*/ 148 w 2027513"/>
                  <a:gd name="connsiteY22" fmla="*/ 1144552 h 2007278"/>
                  <a:gd name="connsiteX23" fmla="*/ 47773 w 2027513"/>
                  <a:gd name="connsiteY23" fmla="*/ 1030252 h 2007278"/>
                  <a:gd name="connsiteX24" fmla="*/ 57298 w 2027513"/>
                  <a:gd name="connsiteY24" fmla="*/ 792127 h 2007278"/>
                  <a:gd name="connsiteX0" fmla="*/ 57298 w 2027513"/>
                  <a:gd name="connsiteY0" fmla="*/ 792127 h 2007278"/>
                  <a:gd name="connsiteX1" fmla="*/ 104923 w 2027513"/>
                  <a:gd name="connsiteY1" fmla="*/ 592102 h 2007278"/>
                  <a:gd name="connsiteX2" fmla="*/ 152548 w 2027513"/>
                  <a:gd name="connsiteY2" fmla="*/ 525427 h 2007278"/>
                  <a:gd name="connsiteX3" fmla="*/ 257323 w 2027513"/>
                  <a:gd name="connsiteY3" fmla="*/ 430177 h 2007278"/>
                  <a:gd name="connsiteX4" fmla="*/ 257323 w 2027513"/>
                  <a:gd name="connsiteY4" fmla="*/ 420652 h 2007278"/>
                  <a:gd name="connsiteX5" fmla="*/ 514498 w 2027513"/>
                  <a:gd name="connsiteY5" fmla="*/ 296827 h 2007278"/>
                  <a:gd name="connsiteX6" fmla="*/ 647848 w 2027513"/>
                  <a:gd name="connsiteY6" fmla="*/ 134902 h 2007278"/>
                  <a:gd name="connsiteX7" fmla="*/ 838348 w 2027513"/>
                  <a:gd name="connsiteY7" fmla="*/ 58702 h 2007278"/>
                  <a:gd name="connsiteX8" fmla="*/ 943123 w 2027513"/>
                  <a:gd name="connsiteY8" fmla="*/ 20602 h 2007278"/>
                  <a:gd name="connsiteX9" fmla="*/ 1124098 w 2027513"/>
                  <a:gd name="connsiteY9" fmla="*/ 11077 h 2007278"/>
                  <a:gd name="connsiteX10" fmla="*/ 1075550 w 2027513"/>
                  <a:gd name="connsiteY10" fmla="*/ 178817 h 2007278"/>
                  <a:gd name="connsiteX11" fmla="*/ 1323617 w 2027513"/>
                  <a:gd name="connsiteY11" fmla="*/ 248683 h 2007278"/>
                  <a:gd name="connsiteX12" fmla="*/ 1705680 w 2027513"/>
                  <a:gd name="connsiteY12" fmla="*/ 352736 h 2007278"/>
                  <a:gd name="connsiteX13" fmla="*/ 1850573 w 2027513"/>
                  <a:gd name="connsiteY13" fmla="*/ 557881 h 2007278"/>
                  <a:gd name="connsiteX14" fmla="*/ 1991073 w 2027513"/>
                  <a:gd name="connsiteY14" fmla="*/ 1061978 h 2007278"/>
                  <a:gd name="connsiteX15" fmla="*/ 1695598 w 2027513"/>
                  <a:gd name="connsiteY15" fmla="*/ 1373152 h 2007278"/>
                  <a:gd name="connsiteX16" fmla="*/ 1409848 w 2027513"/>
                  <a:gd name="connsiteY16" fmla="*/ 1373152 h 2007278"/>
                  <a:gd name="connsiteX17" fmla="*/ 1238398 w 2027513"/>
                  <a:gd name="connsiteY17" fmla="*/ 1430302 h 2007278"/>
                  <a:gd name="connsiteX18" fmla="*/ 847873 w 2027513"/>
                  <a:gd name="connsiteY18" fmla="*/ 1954177 h 2007278"/>
                  <a:gd name="connsiteX19" fmla="*/ 504973 w 2027513"/>
                  <a:gd name="connsiteY19" fmla="*/ 1963702 h 2007278"/>
                  <a:gd name="connsiteX20" fmla="*/ 171598 w 2027513"/>
                  <a:gd name="connsiteY20" fmla="*/ 1849402 h 2007278"/>
                  <a:gd name="connsiteX21" fmla="*/ 38248 w 2027513"/>
                  <a:gd name="connsiteY21" fmla="*/ 1725577 h 2007278"/>
                  <a:gd name="connsiteX22" fmla="*/ 148 w 2027513"/>
                  <a:gd name="connsiteY22" fmla="*/ 1144552 h 2007278"/>
                  <a:gd name="connsiteX23" fmla="*/ 47773 w 2027513"/>
                  <a:gd name="connsiteY23" fmla="*/ 1030252 h 2007278"/>
                  <a:gd name="connsiteX24" fmla="*/ 57298 w 2027513"/>
                  <a:gd name="connsiteY24" fmla="*/ 792127 h 2007278"/>
                  <a:gd name="connsiteX0" fmla="*/ 57298 w 2027513"/>
                  <a:gd name="connsiteY0" fmla="*/ 777083 h 1992234"/>
                  <a:gd name="connsiteX1" fmla="*/ 104923 w 2027513"/>
                  <a:gd name="connsiteY1" fmla="*/ 577058 h 1992234"/>
                  <a:gd name="connsiteX2" fmla="*/ 152548 w 2027513"/>
                  <a:gd name="connsiteY2" fmla="*/ 510383 h 1992234"/>
                  <a:gd name="connsiteX3" fmla="*/ 257323 w 2027513"/>
                  <a:gd name="connsiteY3" fmla="*/ 415133 h 1992234"/>
                  <a:gd name="connsiteX4" fmla="*/ 257323 w 2027513"/>
                  <a:gd name="connsiteY4" fmla="*/ 405608 h 1992234"/>
                  <a:gd name="connsiteX5" fmla="*/ 514498 w 2027513"/>
                  <a:gd name="connsiteY5" fmla="*/ 281783 h 1992234"/>
                  <a:gd name="connsiteX6" fmla="*/ 647848 w 2027513"/>
                  <a:gd name="connsiteY6" fmla="*/ 119858 h 1992234"/>
                  <a:gd name="connsiteX7" fmla="*/ 838348 w 2027513"/>
                  <a:gd name="connsiteY7" fmla="*/ 43658 h 1992234"/>
                  <a:gd name="connsiteX8" fmla="*/ 943123 w 2027513"/>
                  <a:gd name="connsiteY8" fmla="*/ 5558 h 1992234"/>
                  <a:gd name="connsiteX9" fmla="*/ 1075550 w 2027513"/>
                  <a:gd name="connsiteY9" fmla="*/ 163773 h 1992234"/>
                  <a:gd name="connsiteX10" fmla="*/ 1323617 w 2027513"/>
                  <a:gd name="connsiteY10" fmla="*/ 233639 h 1992234"/>
                  <a:gd name="connsiteX11" fmla="*/ 1705680 w 2027513"/>
                  <a:gd name="connsiteY11" fmla="*/ 337692 h 1992234"/>
                  <a:gd name="connsiteX12" fmla="*/ 1850573 w 2027513"/>
                  <a:gd name="connsiteY12" fmla="*/ 542837 h 1992234"/>
                  <a:gd name="connsiteX13" fmla="*/ 1991073 w 2027513"/>
                  <a:gd name="connsiteY13" fmla="*/ 1046934 h 1992234"/>
                  <a:gd name="connsiteX14" fmla="*/ 1695598 w 2027513"/>
                  <a:gd name="connsiteY14" fmla="*/ 1358108 h 1992234"/>
                  <a:gd name="connsiteX15" fmla="*/ 1409848 w 2027513"/>
                  <a:gd name="connsiteY15" fmla="*/ 1358108 h 1992234"/>
                  <a:gd name="connsiteX16" fmla="*/ 1238398 w 2027513"/>
                  <a:gd name="connsiteY16" fmla="*/ 1415258 h 1992234"/>
                  <a:gd name="connsiteX17" fmla="*/ 847873 w 2027513"/>
                  <a:gd name="connsiteY17" fmla="*/ 1939133 h 1992234"/>
                  <a:gd name="connsiteX18" fmla="*/ 504973 w 2027513"/>
                  <a:gd name="connsiteY18" fmla="*/ 1948658 h 1992234"/>
                  <a:gd name="connsiteX19" fmla="*/ 171598 w 2027513"/>
                  <a:gd name="connsiteY19" fmla="*/ 1834358 h 1992234"/>
                  <a:gd name="connsiteX20" fmla="*/ 38248 w 2027513"/>
                  <a:gd name="connsiteY20" fmla="*/ 1710533 h 1992234"/>
                  <a:gd name="connsiteX21" fmla="*/ 148 w 2027513"/>
                  <a:gd name="connsiteY21" fmla="*/ 1129508 h 1992234"/>
                  <a:gd name="connsiteX22" fmla="*/ 47773 w 2027513"/>
                  <a:gd name="connsiteY22" fmla="*/ 1015208 h 1992234"/>
                  <a:gd name="connsiteX23" fmla="*/ 57298 w 2027513"/>
                  <a:gd name="connsiteY23" fmla="*/ 777083 h 1992234"/>
                  <a:gd name="connsiteX0" fmla="*/ 57298 w 2027513"/>
                  <a:gd name="connsiteY0" fmla="*/ 734232 h 1949383"/>
                  <a:gd name="connsiteX1" fmla="*/ 104923 w 2027513"/>
                  <a:gd name="connsiteY1" fmla="*/ 534207 h 1949383"/>
                  <a:gd name="connsiteX2" fmla="*/ 152548 w 2027513"/>
                  <a:gd name="connsiteY2" fmla="*/ 467532 h 1949383"/>
                  <a:gd name="connsiteX3" fmla="*/ 257323 w 2027513"/>
                  <a:gd name="connsiteY3" fmla="*/ 372282 h 1949383"/>
                  <a:gd name="connsiteX4" fmla="*/ 257323 w 2027513"/>
                  <a:gd name="connsiteY4" fmla="*/ 362757 h 1949383"/>
                  <a:gd name="connsiteX5" fmla="*/ 514498 w 2027513"/>
                  <a:gd name="connsiteY5" fmla="*/ 238932 h 1949383"/>
                  <a:gd name="connsiteX6" fmla="*/ 647848 w 2027513"/>
                  <a:gd name="connsiteY6" fmla="*/ 77007 h 1949383"/>
                  <a:gd name="connsiteX7" fmla="*/ 838348 w 2027513"/>
                  <a:gd name="connsiteY7" fmla="*/ 807 h 1949383"/>
                  <a:gd name="connsiteX8" fmla="*/ 1075550 w 2027513"/>
                  <a:gd name="connsiteY8" fmla="*/ 120922 h 1949383"/>
                  <a:gd name="connsiteX9" fmla="*/ 1323617 w 2027513"/>
                  <a:gd name="connsiteY9" fmla="*/ 190788 h 1949383"/>
                  <a:gd name="connsiteX10" fmla="*/ 1705680 w 2027513"/>
                  <a:gd name="connsiteY10" fmla="*/ 294841 h 1949383"/>
                  <a:gd name="connsiteX11" fmla="*/ 1850573 w 2027513"/>
                  <a:gd name="connsiteY11" fmla="*/ 499986 h 1949383"/>
                  <a:gd name="connsiteX12" fmla="*/ 1991073 w 2027513"/>
                  <a:gd name="connsiteY12" fmla="*/ 1004083 h 1949383"/>
                  <a:gd name="connsiteX13" fmla="*/ 1695598 w 2027513"/>
                  <a:gd name="connsiteY13" fmla="*/ 1315257 h 1949383"/>
                  <a:gd name="connsiteX14" fmla="*/ 1409848 w 2027513"/>
                  <a:gd name="connsiteY14" fmla="*/ 1315257 h 1949383"/>
                  <a:gd name="connsiteX15" fmla="*/ 1238398 w 2027513"/>
                  <a:gd name="connsiteY15" fmla="*/ 1372407 h 1949383"/>
                  <a:gd name="connsiteX16" fmla="*/ 847873 w 2027513"/>
                  <a:gd name="connsiteY16" fmla="*/ 1896282 h 1949383"/>
                  <a:gd name="connsiteX17" fmla="*/ 504973 w 2027513"/>
                  <a:gd name="connsiteY17" fmla="*/ 1905807 h 1949383"/>
                  <a:gd name="connsiteX18" fmla="*/ 171598 w 2027513"/>
                  <a:gd name="connsiteY18" fmla="*/ 1791507 h 1949383"/>
                  <a:gd name="connsiteX19" fmla="*/ 38248 w 2027513"/>
                  <a:gd name="connsiteY19" fmla="*/ 1667682 h 1949383"/>
                  <a:gd name="connsiteX20" fmla="*/ 148 w 2027513"/>
                  <a:gd name="connsiteY20" fmla="*/ 1086657 h 1949383"/>
                  <a:gd name="connsiteX21" fmla="*/ 47773 w 2027513"/>
                  <a:gd name="connsiteY21" fmla="*/ 972357 h 1949383"/>
                  <a:gd name="connsiteX22" fmla="*/ 57298 w 2027513"/>
                  <a:gd name="connsiteY22" fmla="*/ 734232 h 1949383"/>
                  <a:gd name="connsiteX0" fmla="*/ 57298 w 2027513"/>
                  <a:gd name="connsiteY0" fmla="*/ 662127 h 1877278"/>
                  <a:gd name="connsiteX1" fmla="*/ 104923 w 2027513"/>
                  <a:gd name="connsiteY1" fmla="*/ 462102 h 1877278"/>
                  <a:gd name="connsiteX2" fmla="*/ 152548 w 2027513"/>
                  <a:gd name="connsiteY2" fmla="*/ 395427 h 1877278"/>
                  <a:gd name="connsiteX3" fmla="*/ 257323 w 2027513"/>
                  <a:gd name="connsiteY3" fmla="*/ 300177 h 1877278"/>
                  <a:gd name="connsiteX4" fmla="*/ 257323 w 2027513"/>
                  <a:gd name="connsiteY4" fmla="*/ 290652 h 1877278"/>
                  <a:gd name="connsiteX5" fmla="*/ 514498 w 2027513"/>
                  <a:gd name="connsiteY5" fmla="*/ 166827 h 1877278"/>
                  <a:gd name="connsiteX6" fmla="*/ 647848 w 2027513"/>
                  <a:gd name="connsiteY6" fmla="*/ 4902 h 1877278"/>
                  <a:gd name="connsiteX7" fmla="*/ 1075550 w 2027513"/>
                  <a:gd name="connsiteY7" fmla="*/ 48817 h 1877278"/>
                  <a:gd name="connsiteX8" fmla="*/ 1323617 w 2027513"/>
                  <a:gd name="connsiteY8" fmla="*/ 118683 h 1877278"/>
                  <a:gd name="connsiteX9" fmla="*/ 1705680 w 2027513"/>
                  <a:gd name="connsiteY9" fmla="*/ 222736 h 1877278"/>
                  <a:gd name="connsiteX10" fmla="*/ 1850573 w 2027513"/>
                  <a:gd name="connsiteY10" fmla="*/ 427881 h 1877278"/>
                  <a:gd name="connsiteX11" fmla="*/ 1991073 w 2027513"/>
                  <a:gd name="connsiteY11" fmla="*/ 931978 h 1877278"/>
                  <a:gd name="connsiteX12" fmla="*/ 1695598 w 2027513"/>
                  <a:gd name="connsiteY12" fmla="*/ 1243152 h 1877278"/>
                  <a:gd name="connsiteX13" fmla="*/ 1409848 w 2027513"/>
                  <a:gd name="connsiteY13" fmla="*/ 1243152 h 1877278"/>
                  <a:gd name="connsiteX14" fmla="*/ 1238398 w 2027513"/>
                  <a:gd name="connsiteY14" fmla="*/ 1300302 h 1877278"/>
                  <a:gd name="connsiteX15" fmla="*/ 847873 w 2027513"/>
                  <a:gd name="connsiteY15" fmla="*/ 1824177 h 1877278"/>
                  <a:gd name="connsiteX16" fmla="*/ 504973 w 2027513"/>
                  <a:gd name="connsiteY16" fmla="*/ 1833702 h 1877278"/>
                  <a:gd name="connsiteX17" fmla="*/ 171598 w 2027513"/>
                  <a:gd name="connsiteY17" fmla="*/ 1719402 h 1877278"/>
                  <a:gd name="connsiteX18" fmla="*/ 38248 w 2027513"/>
                  <a:gd name="connsiteY18" fmla="*/ 1595577 h 1877278"/>
                  <a:gd name="connsiteX19" fmla="*/ 148 w 2027513"/>
                  <a:gd name="connsiteY19" fmla="*/ 1014552 h 1877278"/>
                  <a:gd name="connsiteX20" fmla="*/ 47773 w 2027513"/>
                  <a:gd name="connsiteY20" fmla="*/ 900252 h 1877278"/>
                  <a:gd name="connsiteX21" fmla="*/ 57298 w 2027513"/>
                  <a:gd name="connsiteY21" fmla="*/ 662127 h 1877278"/>
                  <a:gd name="connsiteX0" fmla="*/ 57298 w 2027513"/>
                  <a:gd name="connsiteY0" fmla="*/ 614188 h 1829339"/>
                  <a:gd name="connsiteX1" fmla="*/ 104923 w 2027513"/>
                  <a:gd name="connsiteY1" fmla="*/ 414163 h 1829339"/>
                  <a:gd name="connsiteX2" fmla="*/ 152548 w 2027513"/>
                  <a:gd name="connsiteY2" fmla="*/ 347488 h 1829339"/>
                  <a:gd name="connsiteX3" fmla="*/ 257323 w 2027513"/>
                  <a:gd name="connsiteY3" fmla="*/ 252238 h 1829339"/>
                  <a:gd name="connsiteX4" fmla="*/ 257323 w 2027513"/>
                  <a:gd name="connsiteY4" fmla="*/ 242713 h 1829339"/>
                  <a:gd name="connsiteX5" fmla="*/ 514498 w 2027513"/>
                  <a:gd name="connsiteY5" fmla="*/ 118888 h 1829339"/>
                  <a:gd name="connsiteX6" fmla="*/ 1075550 w 2027513"/>
                  <a:gd name="connsiteY6" fmla="*/ 878 h 1829339"/>
                  <a:gd name="connsiteX7" fmla="*/ 1323617 w 2027513"/>
                  <a:gd name="connsiteY7" fmla="*/ 70744 h 1829339"/>
                  <a:gd name="connsiteX8" fmla="*/ 1705680 w 2027513"/>
                  <a:gd name="connsiteY8" fmla="*/ 174797 h 1829339"/>
                  <a:gd name="connsiteX9" fmla="*/ 1850573 w 2027513"/>
                  <a:gd name="connsiteY9" fmla="*/ 379942 h 1829339"/>
                  <a:gd name="connsiteX10" fmla="*/ 1991073 w 2027513"/>
                  <a:gd name="connsiteY10" fmla="*/ 884039 h 1829339"/>
                  <a:gd name="connsiteX11" fmla="*/ 1695598 w 2027513"/>
                  <a:gd name="connsiteY11" fmla="*/ 1195213 h 1829339"/>
                  <a:gd name="connsiteX12" fmla="*/ 1409848 w 2027513"/>
                  <a:gd name="connsiteY12" fmla="*/ 1195213 h 1829339"/>
                  <a:gd name="connsiteX13" fmla="*/ 1238398 w 2027513"/>
                  <a:gd name="connsiteY13" fmla="*/ 1252363 h 1829339"/>
                  <a:gd name="connsiteX14" fmla="*/ 847873 w 2027513"/>
                  <a:gd name="connsiteY14" fmla="*/ 1776238 h 1829339"/>
                  <a:gd name="connsiteX15" fmla="*/ 504973 w 2027513"/>
                  <a:gd name="connsiteY15" fmla="*/ 1785763 h 1829339"/>
                  <a:gd name="connsiteX16" fmla="*/ 171598 w 2027513"/>
                  <a:gd name="connsiteY16" fmla="*/ 1671463 h 1829339"/>
                  <a:gd name="connsiteX17" fmla="*/ 38248 w 2027513"/>
                  <a:gd name="connsiteY17" fmla="*/ 1547638 h 1829339"/>
                  <a:gd name="connsiteX18" fmla="*/ 148 w 2027513"/>
                  <a:gd name="connsiteY18" fmla="*/ 966613 h 1829339"/>
                  <a:gd name="connsiteX19" fmla="*/ 47773 w 2027513"/>
                  <a:gd name="connsiteY19" fmla="*/ 852313 h 1829339"/>
                  <a:gd name="connsiteX20" fmla="*/ 57298 w 2027513"/>
                  <a:gd name="connsiteY20" fmla="*/ 614188 h 182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27513" h="1829339">
                    <a:moveTo>
                      <a:pt x="57298" y="614188"/>
                    </a:moveTo>
                    <a:lnTo>
                      <a:pt x="104923" y="414163"/>
                    </a:lnTo>
                    <a:cubicBezTo>
                      <a:pt x="116035" y="396701"/>
                      <a:pt x="127148" y="374476"/>
                      <a:pt x="152548" y="347488"/>
                    </a:cubicBezTo>
                    <a:cubicBezTo>
                      <a:pt x="177948" y="320501"/>
                      <a:pt x="236686" y="272875"/>
                      <a:pt x="257323" y="252238"/>
                    </a:cubicBezTo>
                    <a:cubicBezTo>
                      <a:pt x="277960" y="231601"/>
                      <a:pt x="214461" y="264938"/>
                      <a:pt x="257323" y="242713"/>
                    </a:cubicBezTo>
                    <a:cubicBezTo>
                      <a:pt x="300185" y="220488"/>
                      <a:pt x="378127" y="159194"/>
                      <a:pt x="514498" y="118888"/>
                    </a:cubicBezTo>
                    <a:cubicBezTo>
                      <a:pt x="650869" y="78582"/>
                      <a:pt x="940697" y="8902"/>
                      <a:pt x="1075550" y="878"/>
                    </a:cubicBezTo>
                    <a:cubicBezTo>
                      <a:pt x="1210403" y="-7146"/>
                      <a:pt x="1218595" y="41758"/>
                      <a:pt x="1323617" y="70744"/>
                    </a:cubicBezTo>
                    <a:cubicBezTo>
                      <a:pt x="1428639" y="99730"/>
                      <a:pt x="1617854" y="123264"/>
                      <a:pt x="1705680" y="174797"/>
                    </a:cubicBezTo>
                    <a:cubicBezTo>
                      <a:pt x="1793506" y="226330"/>
                      <a:pt x="1803008" y="261735"/>
                      <a:pt x="1850573" y="379942"/>
                    </a:cubicBezTo>
                    <a:cubicBezTo>
                      <a:pt x="1898138" y="498149"/>
                      <a:pt x="2111723" y="793552"/>
                      <a:pt x="1991073" y="884039"/>
                    </a:cubicBezTo>
                    <a:cubicBezTo>
                      <a:pt x="1870423" y="974526"/>
                      <a:pt x="1792469" y="1143351"/>
                      <a:pt x="1695598" y="1195213"/>
                    </a:cubicBezTo>
                    <a:cubicBezTo>
                      <a:pt x="1598727" y="1247075"/>
                      <a:pt x="1486048" y="1185688"/>
                      <a:pt x="1409848" y="1195213"/>
                    </a:cubicBezTo>
                    <a:lnTo>
                      <a:pt x="1238398" y="1252363"/>
                    </a:lnTo>
                    <a:cubicBezTo>
                      <a:pt x="1144736" y="1349200"/>
                      <a:pt x="970110" y="1687338"/>
                      <a:pt x="847873" y="1776238"/>
                    </a:cubicBezTo>
                    <a:cubicBezTo>
                      <a:pt x="725636" y="1865138"/>
                      <a:pt x="616098" y="1823863"/>
                      <a:pt x="504973" y="1785763"/>
                    </a:cubicBezTo>
                    <a:lnTo>
                      <a:pt x="171598" y="1671463"/>
                    </a:lnTo>
                    <a:cubicBezTo>
                      <a:pt x="93811" y="1631776"/>
                      <a:pt x="66823" y="1665113"/>
                      <a:pt x="38248" y="1547638"/>
                    </a:cubicBezTo>
                    <a:cubicBezTo>
                      <a:pt x="9673" y="1430163"/>
                      <a:pt x="-1439" y="1082500"/>
                      <a:pt x="148" y="966613"/>
                    </a:cubicBezTo>
                    <a:cubicBezTo>
                      <a:pt x="1735" y="850726"/>
                      <a:pt x="25548" y="884063"/>
                      <a:pt x="47773" y="852313"/>
                    </a:cubicBezTo>
                    <a:lnTo>
                      <a:pt x="57298" y="6141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rgbClr val="D0881E"/>
                  </a:gs>
                  <a:gs pos="56000">
                    <a:schemeClr val="accent2">
                      <a:lumMod val="60000"/>
                      <a:lumOff val="40000"/>
                    </a:schemeClr>
                  </a:gs>
                </a:gsLst>
                <a:path path="rect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perspectiveAbove"/>
                <a:lightRig rig="threePt" dir="t"/>
              </a:scene3d>
              <a:sp3d extrusionH="196850" prstMaterial="flat">
                <a:bevelT w="609600" h="609600"/>
                <a:bevelB w="431800" h="317500"/>
                <a:extrusionClr>
                  <a:schemeClr val="accent2">
                    <a:lumMod val="60000"/>
                    <a:lumOff val="40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85868" y="4850880"/>
                <a:ext cx="802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Tumor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905000" y="3429000"/>
            <a:ext cx="2492376" cy="685801"/>
            <a:chOff x="1601788" y="990600"/>
            <a:chExt cx="2492376" cy="685801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057400" y="1676401"/>
              <a:ext cx="1550008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1601788" y="990600"/>
              <a:ext cx="2492376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latin typeface="Arial" pitchFamily="34" charset="0"/>
                </a:rPr>
                <a:t>Dendritic </a:t>
              </a:r>
              <a:br>
                <a:rPr lang="en-US" sz="2000" b="1" dirty="0" smtClean="0">
                  <a:latin typeface="Arial" pitchFamily="34" charset="0"/>
                </a:rPr>
              </a:br>
              <a:r>
                <a:rPr lang="en-US" sz="2000" b="1" dirty="0" smtClean="0">
                  <a:latin typeface="Arial" pitchFamily="34" charset="0"/>
                </a:rPr>
                <a:t>Cells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656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90600"/>
            <a:ext cx="9144000" cy="4876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4297" y="1943100"/>
            <a:ext cx="8555407" cy="2965831"/>
            <a:chOff x="321894" y="1943100"/>
            <a:chExt cx="8555407" cy="2965831"/>
          </a:xfrm>
        </p:grpSpPr>
        <p:grpSp>
          <p:nvGrpSpPr>
            <p:cNvPr id="2" name="Group 1"/>
            <p:cNvGrpSpPr/>
            <p:nvPr/>
          </p:nvGrpSpPr>
          <p:grpSpPr>
            <a:xfrm>
              <a:off x="4079667" y="1943100"/>
              <a:ext cx="4797634" cy="2942082"/>
              <a:chOff x="4095750" y="2032000"/>
              <a:chExt cx="4362450" cy="2514600"/>
            </a:xfrm>
          </p:grpSpPr>
          <p:sp>
            <p:nvSpPr>
              <p:cNvPr id="20482" name="TextBox 2"/>
              <p:cNvSpPr txBox="1">
                <a:spLocks noChangeArrowheads="1"/>
              </p:cNvSpPr>
              <p:nvPr/>
            </p:nvSpPr>
            <p:spPr bwMode="auto">
              <a:xfrm>
                <a:off x="4095750" y="3022600"/>
                <a:ext cx="47625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tx2"/>
                    </a:solidFill>
                  </a:rPr>
                  <a:t>+</a:t>
                </a:r>
                <a:r>
                  <a:rPr lang="en-US" dirty="0"/>
                  <a:t> </a:t>
                </a:r>
              </a:p>
            </p:txBody>
          </p:sp>
          <p:pic>
            <p:nvPicPr>
              <p:cNvPr id="20483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9150" y="2032000"/>
                <a:ext cx="3238500" cy="25146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4" name="TextBox 4"/>
              <p:cNvSpPr txBox="1">
                <a:spLocks noChangeArrowheads="1"/>
              </p:cNvSpPr>
              <p:nvPr/>
            </p:nvSpPr>
            <p:spPr bwMode="auto">
              <a:xfrm>
                <a:off x="7981950" y="3025775"/>
                <a:ext cx="47625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p:grpSp>
        <p:pic>
          <p:nvPicPr>
            <p:cNvPr id="8" name="Picture 2" descr="http://4.bp.blogspot.com/-z_tCies2jjg/T4L-JUtacSI/AAAAAAAAAQE/bud2eX8jQYA/s1600/bigstockphoto_eggs_147691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2" r="4838"/>
            <a:stretch/>
          </p:blipFill>
          <p:spPr bwMode="auto">
            <a:xfrm>
              <a:off x="321894" y="1943481"/>
              <a:ext cx="3564306" cy="29654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811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200" dirty="0">
                <a:latin typeface="Garamond" charset="0"/>
                <a:ea typeface="宋体" charset="0"/>
              </a:rPr>
              <a:t>DC-CCL21 cultured in the polymer is capable to producing CCL21 in vitro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36525" y="5562600"/>
            <a:ext cx="8855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Time </a:t>
            </a:r>
            <a:r>
              <a:rPr lang="en-US" altLang="zh-CN" dirty="0">
                <a:latin typeface="Arial" pitchFamily="34" charset="0"/>
                <a:ea typeface="SimSun" pitchFamily="2" charset="-122"/>
                <a:cs typeface="Arial" pitchFamily="34" charset="0"/>
              </a:rPr>
              <a:t>dependent continuous release of CCL21 from DC-CCL21 in </a:t>
            </a:r>
            <a:r>
              <a:rPr lang="en-US" altLang="zh-CN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polymer </a:t>
            </a:r>
            <a:endParaRPr lang="en-US" altLang="zh-CN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695" y="1143000"/>
            <a:ext cx="8049905" cy="4556641"/>
            <a:chOff x="838200" y="1143000"/>
            <a:chExt cx="7211705" cy="3971925"/>
          </a:xfrm>
        </p:grpSpPr>
        <p:pic>
          <p:nvPicPr>
            <p:cNvPr id="747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96" y="1143000"/>
              <a:ext cx="6955809" cy="397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8200" y="1143000"/>
              <a:ext cx="838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133600" y="1524000"/>
            <a:ext cx="5715000" cy="3124200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8000"/>
                </a:srgbClr>
              </a:gs>
              <a:gs pos="18000">
                <a:schemeClr val="accent5">
                  <a:lumMod val="40000"/>
                  <a:lumOff val="60000"/>
                  <a:alpha val="39000"/>
                </a:schemeClr>
              </a:gs>
              <a:gs pos="66000">
                <a:schemeClr val="bg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8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 smtClean="0">
                <a:latin typeface="Garamond" pitchFamily="18" charset="0"/>
              </a:rPr>
              <a:t>CCL21 release kinetics from polymer </a:t>
            </a:r>
            <a:endParaRPr lang="en-US" sz="3200" dirty="0">
              <a:latin typeface="Garamond" pitchFamily="18" charset="0"/>
            </a:endParaRPr>
          </a:p>
        </p:txBody>
      </p:sp>
      <p:graphicFrame>
        <p:nvGraphicFramePr>
          <p:cNvPr id="7782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821515"/>
              </p:ext>
            </p:extLst>
          </p:nvPr>
        </p:nvGraphicFramePr>
        <p:xfrm>
          <a:off x="152400" y="1524000"/>
          <a:ext cx="884437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图表" r:id="rId3" imgW="4686300" imgH="2197100" progId="Excel.Chart.8">
                  <p:embed/>
                </p:oleObj>
              </mc:Choice>
              <mc:Fallback>
                <p:oleObj name="图表" r:id="rId3" imgW="4686300" imgH="219710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8844375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26715" y="2556353"/>
            <a:ext cx="7406640" cy="2350008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8000"/>
                </a:srgbClr>
              </a:gs>
              <a:gs pos="18000">
                <a:schemeClr val="accent5">
                  <a:lumMod val="40000"/>
                  <a:lumOff val="60000"/>
                  <a:alpha val="39000"/>
                </a:schemeClr>
              </a:gs>
              <a:gs pos="66000">
                <a:schemeClr val="bg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1676400"/>
            <a:ext cx="65532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9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latin typeface="Garamond" charset="0"/>
                <a:ea typeface="ＭＳ Ｐゴシック" charset="0"/>
                <a:cs typeface="宋体" charset="0"/>
              </a:rPr>
              <a:t>Polymer-based DC-CCL21 treatment </a:t>
            </a:r>
            <a:br>
              <a:rPr lang="en-US" sz="3200" dirty="0">
                <a:latin typeface="Garamond" charset="0"/>
                <a:ea typeface="ＭＳ Ｐゴシック" charset="0"/>
                <a:cs typeface="宋体" charset="0"/>
              </a:rPr>
            </a:br>
            <a:r>
              <a:rPr lang="en-US" sz="3200" dirty="0">
                <a:latin typeface="Garamond" charset="0"/>
                <a:ea typeface="ＭＳ Ｐゴシック" charset="0"/>
                <a:cs typeface="宋体" charset="0"/>
              </a:rPr>
              <a:t>inhibits tumor growth </a:t>
            </a:r>
            <a:endParaRPr lang="en-US" altLang="zh-CN" sz="3200" dirty="0" smtClean="0">
              <a:ea typeface="+mj-e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73289"/>
              </p:ext>
            </p:extLst>
          </p:nvPr>
        </p:nvGraphicFramePr>
        <p:xfrm>
          <a:off x="95250" y="1524000"/>
          <a:ext cx="89535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name="Chart" r:id="rId4" imgW="9512300" imgH="5016500" progId="Excel.Chart.8">
                  <p:embed/>
                </p:oleObj>
              </mc:Choice>
              <mc:Fallback>
                <p:oleObj name="Chart" r:id="rId4" imgW="9512300" imgH="50165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524000"/>
                        <a:ext cx="89535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99893" y="2549912"/>
            <a:ext cx="7924800" cy="2368296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8000"/>
                </a:srgbClr>
              </a:gs>
              <a:gs pos="18000">
                <a:schemeClr val="accent5">
                  <a:lumMod val="40000"/>
                  <a:lumOff val="60000"/>
                  <a:alpha val="39000"/>
                </a:schemeClr>
              </a:gs>
              <a:gs pos="66000">
                <a:schemeClr val="bg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676400"/>
            <a:ext cx="65532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5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Garamond" charset="0"/>
                <a:ea typeface="宋体" charset="0"/>
              </a:rPr>
              <a:t>DC-CCL21 treatment inhibits EMT in squamous cell tumors</a:t>
            </a:r>
            <a:r>
              <a:rPr lang="en-US" altLang="zh-CN" dirty="0">
                <a:latin typeface="Garamond" charset="0"/>
                <a:ea typeface="宋体" charset="0"/>
              </a:rPr>
              <a:t> </a:t>
            </a:r>
            <a:endParaRPr lang="en-US" dirty="0">
              <a:ea typeface="+mj-ea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9932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17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latin typeface="Garamond" charset="0"/>
                <a:ea typeface="ＭＳ Ｐゴシック" charset="0"/>
                <a:cs typeface="宋体" charset="0"/>
              </a:rPr>
              <a:t>DC-CCL21 Decreases Tregs in tumors</a:t>
            </a:r>
            <a:endParaRPr lang="en-US" altLang="zh-CN" sz="3200" dirty="0" smtClean="0">
              <a:ea typeface="+mj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407" y="5135940"/>
            <a:ext cx="87391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Animals receiving DC-CCL21 polymer therapy exhibited a significant increase in the frequency of CD4+ T cell and CD11c+ dendritic cells, as well as a marked decrease in CD4+CD25+ regulatory T cells infiltrating the tumor site.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1035471"/>
            <a:ext cx="5500688" cy="41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9840" y="1371600"/>
            <a:ext cx="3429000" cy="2240280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8000"/>
                </a:srgbClr>
              </a:gs>
              <a:gs pos="18000">
                <a:schemeClr val="accent5">
                  <a:lumMod val="40000"/>
                  <a:lumOff val="60000"/>
                  <a:alpha val="39000"/>
                </a:schemeClr>
              </a:gs>
              <a:gs pos="66000">
                <a:schemeClr val="bg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3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latin typeface="Garamond" charset="0"/>
                <a:ea typeface="宋体" charset="0"/>
                <a:cs typeface="ＭＳ Ｐゴシック" charset="0"/>
              </a:rPr>
              <a:t>Concomitant CCL21 and cisplatin secreting polymer further reduced tumor </a:t>
            </a:r>
            <a:r>
              <a:rPr lang="en-US" altLang="zh-CN" dirty="0" smtClean="0">
                <a:latin typeface="Garamond" charset="0"/>
                <a:ea typeface="宋体" charset="0"/>
                <a:cs typeface="ＭＳ Ｐゴシック" charset="0"/>
              </a:rPr>
              <a:t>burden</a:t>
            </a:r>
            <a:endParaRPr lang="en-US" altLang="zh-CN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80DDAE"/>
              </a:clrFrom>
              <a:clrTo>
                <a:srgbClr val="80DDA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9">
                        <a14:foregroundMark x1="68784" y1="53549" x2="68784" y2="53549"/>
                        <a14:foregroundMark x1="69569" y1="54489" x2="69569" y2="54489"/>
                        <a14:foregroundMark x1="59059" y1="53340" x2="59059" y2="53340"/>
                        <a14:foregroundMark x1="58667" y1="53967" x2="58667" y2="53967"/>
                        <a14:foregroundMark x1="52941" y1="54906" x2="52941" y2="54906"/>
                        <a14:foregroundMark x1="52078" y1="55324" x2="52078" y2="55324"/>
                        <a14:foregroundMark x1="51059" y1="55115" x2="51059" y2="55115"/>
                        <a14:foregroundMark x1="50196" y1="54071" x2="50196" y2="54071"/>
                        <a14:foregroundMark x1="57098" y1="53967" x2="57098" y2="53967"/>
                        <a14:foregroundMark x1="46275" y1="57411" x2="46275" y2="57411"/>
                        <a14:foregroundMark x1="47529" y1="57203" x2="47529" y2="57203"/>
                        <a14:foregroundMark x1="28157" y1="62735" x2="28157" y2="62735"/>
                        <a14:foregroundMark x1="52471" y1="53027" x2="52471" y2="53027"/>
                        <a14:foregroundMark x1="53098" y1="53758" x2="53098" y2="53758"/>
                        <a14:foregroundMark x1="86353" y1="47808" x2="86353" y2="47808"/>
                        <a14:foregroundMark x1="86980" y1="47912" x2="86980" y2="47912"/>
                        <a14:foregroundMark x1="81176" y1="47390" x2="81176" y2="47390"/>
                        <a14:foregroundMark x1="87059" y1="47286" x2="87059" y2="47286"/>
                        <a14:foregroundMark x1="74824" y1="49896" x2="74824" y2="49896"/>
                        <a14:foregroundMark x1="74588" y1="49582" x2="74588" y2="49582"/>
                        <a14:foregroundMark x1="57882" y1="54384" x2="57882" y2="54384"/>
                        <a14:foregroundMark x1="57804" y1="54175" x2="57804" y2="54175"/>
                        <a14:foregroundMark x1="57882" y1="54071" x2="57882" y2="54071"/>
                        <a14:foregroundMark x1="57804" y1="53862" x2="57804" y2="53862"/>
                        <a14:foregroundMark x1="57882" y1="53549" x2="57882" y2="53549"/>
                        <a14:foregroundMark x1="57961" y1="53236" x2="57961" y2="53236"/>
                        <a14:foregroundMark x1="56863" y1="53653" x2="56863" y2="53653"/>
                        <a14:foregroundMark x1="57412" y1="54384" x2="57412" y2="54384"/>
                        <a14:foregroundMark x1="58353" y1="54384" x2="58353" y2="54384"/>
                        <a14:foregroundMark x1="57882" y1="53132" x2="57882" y2="53132"/>
                        <a14:foregroundMark x1="46275" y1="58246" x2="46275" y2="58246"/>
                        <a14:foregroundMark x1="46275" y1="57933" x2="46275" y2="57933"/>
                        <a14:foregroundMark x1="28706" y1="62526" x2="28706" y2="62526"/>
                        <a14:foregroundMark x1="28784" y1="62109" x2="28784" y2="62109"/>
                        <a14:foregroundMark x1="63294" y1="50000" x2="63294" y2="50000"/>
                        <a14:foregroundMark x1="51216" y1="53653" x2="51216" y2="53653"/>
                        <a14:foregroundMark x1="46353" y1="56785" x2="46353" y2="56785"/>
                        <a14:foregroundMark x1="27686" y1="62213" x2="27686" y2="62213"/>
                        <a14:foregroundMark x1="27608" y1="62004" x2="27608" y2="62004"/>
                        <a14:foregroundMark x1="16078" y1="63257" x2="16078" y2="63257"/>
                        <a14:foregroundMark x1="22353" y1="63257" x2="22353" y2="63257"/>
                        <a14:foregroundMark x1="33647" y1="61273" x2="33647" y2="61273"/>
                        <a14:foregroundMark x1="85961" y1="47077" x2="85961" y2="47077"/>
                        <a14:foregroundMark x1="85804" y1="47808" x2="85804" y2="47808"/>
                        <a14:foregroundMark x1="23843" y1="63361" x2="23843" y2="63361"/>
                        <a14:foregroundMark x1="22980" y1="63048" x2="22980" y2="63048"/>
                        <a14:foregroundMark x1="75373" y1="48747" x2="75373" y2="48747"/>
                        <a14:foregroundMark x1="86980" y1="46973" x2="86980" y2="46973"/>
                        <a14:foregroundMark x1="53255" y1="54906" x2="53255" y2="54906"/>
                        <a14:foregroundMark x1="75373" y1="48747" x2="75373" y2="48747"/>
                        <a14:foregroundMark x1="27765" y1="96138" x2="27765" y2="96138"/>
                        <a14:backgroundMark x1="46196" y1="55010" x2="46196" y2="55010"/>
                        <a14:backgroundMark x1="40078" y1="57307" x2="40078" y2="57307"/>
                        <a14:backgroundMark x1="40314" y1="56889" x2="40314" y2="56889"/>
                        <a14:backgroundMark x1="42510" y1="57307" x2="42510" y2="57307"/>
                        <a14:backgroundMark x1="46353" y1="56054" x2="46353" y2="56054"/>
                        <a14:backgroundMark x1="23137" y1="61482" x2="23137" y2="61482"/>
                        <a14:backgroundMark x1="23059" y1="61795" x2="23059" y2="61795"/>
                        <a14:backgroundMark x1="19922" y1="63257" x2="19922" y2="63257"/>
                        <a14:backgroundMark x1="19922" y1="63257" x2="19922" y2="63257"/>
                        <a14:backgroundMark x1="21961" y1="62630" x2="21961" y2="62630"/>
                        <a14:backgroundMark x1="21961" y1="62630" x2="21961" y2="62630"/>
                        <a14:backgroundMark x1="24000" y1="62526" x2="24000" y2="62526"/>
                        <a14:backgroundMark x1="28000" y1="62213" x2="28000" y2="62213"/>
                        <a14:backgroundMark x1="17333" y1="62526" x2="17333" y2="62526"/>
                        <a14:backgroundMark x1="14196" y1="64092" x2="14196" y2="64092"/>
                        <a14:backgroundMark x1="11373" y1="62839" x2="11373" y2="62839"/>
                        <a14:backgroundMark x1="50510" y1="54697" x2="50510" y2="54697"/>
                        <a14:backgroundMark x1="47686" y1="55219" x2="47686" y2="55219"/>
                        <a14:backgroundMark x1="48078" y1="55115" x2="48078" y2="55115"/>
                        <a14:backgroundMark x1="52471" y1="53758" x2="52471" y2="53758"/>
                        <a14:backgroundMark x1="51373" y1="55428" x2="51373" y2="55428"/>
                        <a14:backgroundMark x1="66510" y1="50418" x2="66510" y2="50418"/>
                        <a14:backgroundMark x1="57961" y1="50522" x2="57961" y2="50522"/>
                        <a14:backgroundMark x1="57569" y1="50626" x2="57569" y2="50626"/>
                        <a14:backgroundMark x1="46196" y1="53340" x2="46196" y2="53340"/>
                        <a14:backgroundMark x1="54118" y1="53967" x2="54118" y2="53967"/>
                        <a14:backgroundMark x1="75529" y1="45929" x2="75529" y2="45929"/>
                        <a14:backgroundMark x1="46667" y1="57620" x2="46667" y2="57620"/>
                        <a14:backgroundMark x1="45098" y1="58559" x2="45098" y2="58559"/>
                        <a14:backgroundMark x1="45255" y1="58246" x2="45255" y2="58246"/>
                        <a14:backgroundMark x1="70039" y1="49269" x2="70039" y2="49269"/>
                        <a14:backgroundMark x1="65490" y1="51044" x2="65490" y2="51044"/>
                        <a14:backgroundMark x1="64157" y1="51044" x2="64157" y2="51044"/>
                        <a14:backgroundMark x1="61333" y1="52088" x2="61333" y2="52088"/>
                        <a14:backgroundMark x1="60627" y1="52192" x2="60627" y2="52192"/>
                        <a14:backgroundMark x1="59765" y1="52401" x2="59765" y2="52401"/>
                        <a14:backgroundMark x1="58980" y1="52714" x2="58980" y2="52714"/>
                        <a14:backgroundMark x1="58275" y1="52714" x2="58275" y2="52714"/>
                        <a14:backgroundMark x1="55137" y1="53758" x2="55137" y2="53758"/>
                        <a14:backgroundMark x1="52706" y1="54175" x2="52706" y2="54175"/>
                        <a14:backgroundMark x1="53255" y1="54489" x2="53255" y2="54489"/>
                        <a14:backgroundMark x1="52471" y1="54593" x2="52471" y2="54593"/>
                        <a14:backgroundMark x1="51843" y1="53967" x2="51843" y2="53967"/>
                        <a14:backgroundMark x1="49961" y1="54906" x2="49961" y2="54906"/>
                        <a14:backgroundMark x1="49725" y1="55219" x2="49725" y2="55219"/>
                        <a14:backgroundMark x1="49412" y1="55324" x2="49412" y2="55324"/>
                        <a14:backgroundMark x1="38196" y1="58455" x2="38196" y2="58455"/>
                        <a14:backgroundMark x1="37569" y1="58664" x2="37569" y2="58664"/>
                        <a14:backgroundMark x1="36392" y1="59186" x2="36392" y2="59186"/>
                        <a14:backgroundMark x1="39608" y1="60543" x2="39608" y2="60543"/>
                        <a14:backgroundMark x1="39451" y1="60856" x2="39451" y2="60856"/>
                        <a14:backgroundMark x1="40784" y1="59916" x2="40784" y2="59916"/>
                        <a14:backgroundMark x1="34431" y1="59499" x2="34431" y2="59499"/>
                        <a14:backgroundMark x1="45804" y1="57829" x2="45804" y2="57829"/>
                        <a14:backgroundMark x1="44941" y1="58873" x2="44941" y2="58873"/>
                        <a14:backgroundMark x1="47608" y1="58873" x2="47608" y2="58873"/>
                        <a14:backgroundMark x1="75373" y1="47495" x2="75373" y2="47495"/>
                        <a14:backgroundMark x1="73333" y1="48539" x2="73333" y2="48539"/>
                        <a14:backgroundMark x1="92392" y1="44468" x2="92392" y2="44468"/>
                        <a14:backgroundMark x1="87059" y1="41858" x2="87059" y2="41858"/>
                        <a14:backgroundMark x1="87059" y1="43319" x2="87059" y2="43319"/>
                        <a14:backgroundMark x1="86980" y1="43841" x2="86980" y2="43841"/>
                        <a14:backgroundMark x1="92784" y1="39770" x2="92784" y2="39770"/>
                        <a14:backgroundMark x1="92941" y1="41649" x2="92941" y2="41649"/>
                        <a14:backgroundMark x1="69725" y1="47495" x2="69725" y2="47495"/>
                        <a14:backgroundMark x1="69333" y1="47704" x2="69333" y2="47704"/>
                        <a14:backgroundMark x1="79451" y1="47286" x2="79451" y2="47286"/>
                        <a14:backgroundMark x1="89412" y1="45198" x2="89412" y2="45198"/>
                        <a14:backgroundMark x1="81490" y1="45616" x2="81490" y2="45616"/>
                        <a14:backgroundMark x1="80941" y1="46033" x2="80941" y2="46033"/>
                        <a14:backgroundMark x1="57882" y1="51044" x2="57882" y2="51044"/>
                        <a14:backgroundMark x1="57020" y1="52714" x2="57020" y2="52714"/>
                        <a14:backgroundMark x1="56078" y1="53445" x2="56078" y2="53445"/>
                        <a14:backgroundMark x1="57490" y1="53758" x2="57490" y2="53758"/>
                        <a14:backgroundMark x1="58196" y1="53758" x2="58196" y2="53758"/>
                        <a14:backgroundMark x1="57569" y1="54071" x2="57569" y2="54071"/>
                        <a14:backgroundMark x1="46353" y1="52401" x2="46353" y2="52401"/>
                        <a14:backgroundMark x1="46275" y1="53653" x2="46275" y2="53653"/>
                        <a14:backgroundMark x1="25647" y1="62109" x2="25647" y2="62109"/>
                        <a14:backgroundMark x1="83686" y1="46660" x2="83686" y2="46660"/>
                        <a14:backgroundMark x1="28863" y1="61169" x2="28863" y2="61169"/>
                        <a14:backgroundMark x1="32235" y1="60647" x2="32235" y2="60647"/>
                        <a14:backgroundMark x1="75373" y1="47182" x2="75373" y2="47182"/>
                        <a14:backgroundMark x1="90667" y1="45198" x2="90667" y2="45198"/>
                        <a14:backgroundMark x1="46745" y1="53758" x2="46745" y2="53758"/>
                        <a14:backgroundMark x1="45882" y1="53967" x2="45882" y2="53967"/>
                        <a14:backgroundMark x1="81569" y1="46347" x2="81569" y2="46347"/>
                        <a14:backgroundMark x1="26588" y1="62109" x2="26588" y2="6210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2934"/>
            <a:ext cx="7048500" cy="52960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2600" y="3390900"/>
            <a:ext cx="1524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3108960"/>
            <a:ext cx="8382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96340" y="1167234"/>
            <a:ext cx="6553200" cy="2805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5127534" y="3678097"/>
            <a:ext cx="45719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18760" y="3596640"/>
            <a:ext cx="4191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28310" y="3421380"/>
            <a:ext cx="6477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80760" y="3326130"/>
            <a:ext cx="6477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6099810" y="3429001"/>
            <a:ext cx="247650" cy="95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6478905" y="3402330"/>
            <a:ext cx="247650" cy="95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6200" y="3723816"/>
            <a:ext cx="5715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1676400"/>
            <a:ext cx="6096000" cy="2819400"/>
          </a:xfrm>
          <a:prstGeom prst="rect">
            <a:avLst/>
          </a:prstGeom>
          <a:gradFill flip="none" rotWithShape="1">
            <a:gsLst>
              <a:gs pos="0">
                <a:srgbClr val="7FB3A2">
                  <a:alpha val="28000"/>
                </a:srgbClr>
              </a:gs>
              <a:gs pos="18000">
                <a:schemeClr val="accent5">
                  <a:lumMod val="40000"/>
                  <a:lumOff val="60000"/>
                  <a:alpha val="39000"/>
                </a:schemeClr>
              </a:gs>
              <a:gs pos="66000">
                <a:schemeClr val="bg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4876800"/>
            <a:ext cx="3581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7700" y="6266686"/>
            <a:ext cx="7086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685800" y="1052934"/>
            <a:ext cx="114300" cy="559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57400" y="4914900"/>
            <a:ext cx="3680460" cy="158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0DDAE"/>
              </a:clrFrom>
              <a:clrTo>
                <a:srgbClr val="80DDA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9">
                        <a14:foregroundMark x1="68784" y1="53549" x2="68784" y2="53549"/>
                        <a14:foregroundMark x1="69569" y1="54489" x2="69569" y2="54489"/>
                        <a14:foregroundMark x1="59059" y1="53340" x2="59059" y2="53340"/>
                        <a14:foregroundMark x1="58667" y1="53967" x2="58667" y2="53967"/>
                        <a14:foregroundMark x1="52941" y1="54906" x2="52941" y2="54906"/>
                        <a14:foregroundMark x1="52078" y1="55324" x2="52078" y2="55324"/>
                        <a14:foregroundMark x1="51059" y1="55115" x2="51059" y2="55115"/>
                        <a14:foregroundMark x1="50196" y1="54071" x2="50196" y2="54071"/>
                        <a14:foregroundMark x1="57098" y1="53967" x2="57098" y2="53967"/>
                        <a14:foregroundMark x1="46275" y1="57411" x2="46275" y2="57411"/>
                        <a14:foregroundMark x1="47529" y1="57203" x2="47529" y2="57203"/>
                        <a14:foregroundMark x1="28157" y1="62735" x2="28157" y2="62735"/>
                        <a14:foregroundMark x1="52471" y1="53027" x2="52471" y2="53027"/>
                        <a14:foregroundMark x1="53098" y1="53758" x2="53098" y2="53758"/>
                        <a14:foregroundMark x1="86353" y1="47808" x2="86353" y2="47808"/>
                        <a14:foregroundMark x1="86980" y1="47912" x2="86980" y2="47912"/>
                        <a14:foregroundMark x1="81176" y1="47390" x2="81176" y2="47390"/>
                        <a14:foregroundMark x1="87059" y1="47286" x2="87059" y2="47286"/>
                        <a14:foregroundMark x1="74824" y1="49896" x2="74824" y2="49896"/>
                        <a14:foregroundMark x1="74588" y1="49582" x2="74588" y2="49582"/>
                        <a14:foregroundMark x1="57882" y1="54384" x2="57882" y2="54384"/>
                        <a14:foregroundMark x1="57804" y1="54175" x2="57804" y2="54175"/>
                        <a14:foregroundMark x1="57882" y1="54071" x2="57882" y2="54071"/>
                        <a14:foregroundMark x1="57804" y1="53862" x2="57804" y2="53862"/>
                        <a14:foregroundMark x1="57882" y1="53549" x2="57882" y2="53549"/>
                        <a14:foregroundMark x1="57961" y1="53236" x2="57961" y2="53236"/>
                        <a14:foregroundMark x1="56863" y1="53653" x2="56863" y2="53653"/>
                        <a14:foregroundMark x1="57412" y1="54384" x2="57412" y2="54384"/>
                        <a14:foregroundMark x1="58353" y1="54384" x2="58353" y2="54384"/>
                        <a14:foregroundMark x1="57882" y1="53132" x2="57882" y2="53132"/>
                        <a14:foregroundMark x1="46275" y1="58246" x2="46275" y2="58246"/>
                        <a14:foregroundMark x1="46275" y1="57933" x2="46275" y2="57933"/>
                        <a14:foregroundMark x1="28706" y1="62526" x2="28706" y2="62526"/>
                        <a14:foregroundMark x1="28784" y1="62109" x2="28784" y2="62109"/>
                        <a14:foregroundMark x1="63294" y1="50000" x2="63294" y2="50000"/>
                        <a14:foregroundMark x1="51216" y1="53653" x2="51216" y2="53653"/>
                        <a14:foregroundMark x1="46353" y1="56785" x2="46353" y2="56785"/>
                        <a14:foregroundMark x1="27686" y1="62213" x2="27686" y2="62213"/>
                        <a14:foregroundMark x1="27608" y1="62004" x2="27608" y2="62004"/>
                        <a14:foregroundMark x1="16078" y1="63257" x2="16078" y2="63257"/>
                        <a14:foregroundMark x1="22353" y1="63257" x2="22353" y2="63257"/>
                        <a14:foregroundMark x1="33647" y1="61273" x2="33647" y2="61273"/>
                        <a14:foregroundMark x1="85961" y1="47077" x2="85961" y2="47077"/>
                        <a14:foregroundMark x1="85804" y1="47808" x2="85804" y2="47808"/>
                        <a14:foregroundMark x1="23843" y1="63361" x2="23843" y2="63361"/>
                        <a14:foregroundMark x1="22980" y1="63048" x2="22980" y2="63048"/>
                        <a14:foregroundMark x1="75373" y1="48747" x2="75373" y2="48747"/>
                        <a14:foregroundMark x1="86980" y1="46973" x2="86980" y2="46973"/>
                        <a14:foregroundMark x1="53255" y1="54906" x2="53255" y2="54906"/>
                        <a14:foregroundMark x1="75373" y1="48747" x2="75373" y2="48747"/>
                        <a14:foregroundMark x1="27765" y1="96138" x2="27765" y2="96138"/>
                        <a14:backgroundMark x1="46196" y1="55010" x2="46196" y2="55010"/>
                        <a14:backgroundMark x1="40078" y1="57307" x2="40078" y2="57307"/>
                        <a14:backgroundMark x1="40314" y1="56889" x2="40314" y2="56889"/>
                        <a14:backgroundMark x1="42510" y1="57307" x2="42510" y2="57307"/>
                        <a14:backgroundMark x1="46353" y1="56054" x2="46353" y2="56054"/>
                        <a14:backgroundMark x1="23137" y1="61482" x2="23137" y2="61482"/>
                        <a14:backgroundMark x1="23059" y1="61795" x2="23059" y2="61795"/>
                        <a14:backgroundMark x1="19922" y1="63257" x2="19922" y2="63257"/>
                        <a14:backgroundMark x1="19922" y1="63257" x2="19922" y2="63257"/>
                        <a14:backgroundMark x1="21961" y1="62630" x2="21961" y2="62630"/>
                        <a14:backgroundMark x1="21961" y1="62630" x2="21961" y2="62630"/>
                        <a14:backgroundMark x1="24000" y1="62526" x2="24000" y2="62526"/>
                        <a14:backgroundMark x1="28000" y1="62213" x2="28000" y2="62213"/>
                        <a14:backgroundMark x1="17333" y1="62526" x2="17333" y2="62526"/>
                        <a14:backgroundMark x1="14196" y1="64092" x2="14196" y2="64092"/>
                        <a14:backgroundMark x1="11373" y1="62839" x2="11373" y2="62839"/>
                        <a14:backgroundMark x1="50510" y1="54697" x2="50510" y2="54697"/>
                        <a14:backgroundMark x1="47686" y1="55219" x2="47686" y2="55219"/>
                        <a14:backgroundMark x1="48078" y1="55115" x2="48078" y2="55115"/>
                        <a14:backgroundMark x1="52471" y1="53758" x2="52471" y2="53758"/>
                        <a14:backgroundMark x1="51373" y1="55428" x2="51373" y2="55428"/>
                        <a14:backgroundMark x1="66510" y1="50418" x2="66510" y2="50418"/>
                        <a14:backgroundMark x1="57961" y1="50522" x2="57961" y2="50522"/>
                        <a14:backgroundMark x1="57569" y1="50626" x2="57569" y2="50626"/>
                        <a14:backgroundMark x1="46196" y1="53340" x2="46196" y2="53340"/>
                        <a14:backgroundMark x1="54118" y1="53967" x2="54118" y2="53967"/>
                        <a14:backgroundMark x1="75529" y1="45929" x2="75529" y2="45929"/>
                        <a14:backgroundMark x1="46667" y1="57620" x2="46667" y2="57620"/>
                        <a14:backgroundMark x1="45098" y1="58559" x2="45098" y2="58559"/>
                        <a14:backgroundMark x1="45255" y1="58246" x2="45255" y2="58246"/>
                        <a14:backgroundMark x1="70039" y1="49269" x2="70039" y2="49269"/>
                        <a14:backgroundMark x1="65490" y1="51044" x2="65490" y2="51044"/>
                        <a14:backgroundMark x1="64157" y1="51044" x2="64157" y2="51044"/>
                        <a14:backgroundMark x1="61333" y1="52088" x2="61333" y2="52088"/>
                        <a14:backgroundMark x1="60627" y1="52192" x2="60627" y2="52192"/>
                        <a14:backgroundMark x1="59765" y1="52401" x2="59765" y2="52401"/>
                        <a14:backgroundMark x1="58980" y1="52714" x2="58980" y2="52714"/>
                        <a14:backgroundMark x1="58275" y1="52714" x2="58275" y2="52714"/>
                        <a14:backgroundMark x1="55137" y1="53758" x2="55137" y2="53758"/>
                        <a14:backgroundMark x1="52706" y1="54175" x2="52706" y2="54175"/>
                        <a14:backgroundMark x1="53255" y1="54489" x2="53255" y2="54489"/>
                        <a14:backgroundMark x1="52471" y1="54593" x2="52471" y2="54593"/>
                        <a14:backgroundMark x1="51843" y1="53967" x2="51843" y2="53967"/>
                        <a14:backgroundMark x1="49961" y1="54906" x2="49961" y2="54906"/>
                        <a14:backgroundMark x1="49725" y1="55219" x2="49725" y2="55219"/>
                        <a14:backgroundMark x1="49412" y1="55324" x2="49412" y2="55324"/>
                        <a14:backgroundMark x1="38196" y1="58455" x2="38196" y2="58455"/>
                        <a14:backgroundMark x1="37569" y1="58664" x2="37569" y2="58664"/>
                        <a14:backgroundMark x1="36392" y1="59186" x2="36392" y2="59186"/>
                        <a14:backgroundMark x1="39608" y1="60543" x2="39608" y2="60543"/>
                        <a14:backgroundMark x1="39451" y1="60856" x2="39451" y2="60856"/>
                        <a14:backgroundMark x1="40784" y1="59916" x2="40784" y2="59916"/>
                        <a14:backgroundMark x1="34431" y1="59499" x2="34431" y2="59499"/>
                        <a14:backgroundMark x1="45804" y1="57829" x2="45804" y2="57829"/>
                        <a14:backgroundMark x1="44941" y1="58873" x2="44941" y2="58873"/>
                        <a14:backgroundMark x1="47608" y1="58873" x2="47608" y2="58873"/>
                        <a14:backgroundMark x1="75373" y1="47495" x2="75373" y2="47495"/>
                        <a14:backgroundMark x1="73333" y1="48539" x2="73333" y2="48539"/>
                        <a14:backgroundMark x1="92392" y1="44468" x2="92392" y2="44468"/>
                        <a14:backgroundMark x1="87059" y1="41858" x2="87059" y2="41858"/>
                        <a14:backgroundMark x1="87059" y1="43319" x2="87059" y2="43319"/>
                        <a14:backgroundMark x1="86980" y1="43841" x2="86980" y2="43841"/>
                        <a14:backgroundMark x1="92784" y1="39770" x2="92784" y2="39770"/>
                        <a14:backgroundMark x1="92941" y1="41649" x2="92941" y2="41649"/>
                        <a14:backgroundMark x1="69725" y1="47495" x2="69725" y2="47495"/>
                        <a14:backgroundMark x1="69333" y1="47704" x2="69333" y2="47704"/>
                        <a14:backgroundMark x1="79451" y1="47286" x2="79451" y2="47286"/>
                        <a14:backgroundMark x1="89412" y1="45198" x2="89412" y2="45198"/>
                        <a14:backgroundMark x1="81490" y1="45616" x2="81490" y2="45616"/>
                        <a14:backgroundMark x1="80941" y1="46033" x2="80941" y2="46033"/>
                        <a14:backgroundMark x1="57882" y1="51044" x2="57882" y2="51044"/>
                        <a14:backgroundMark x1="57020" y1="52714" x2="57020" y2="52714"/>
                        <a14:backgroundMark x1="56078" y1="53445" x2="56078" y2="53445"/>
                        <a14:backgroundMark x1="57490" y1="53758" x2="57490" y2="53758"/>
                        <a14:backgroundMark x1="58196" y1="53758" x2="58196" y2="53758"/>
                        <a14:backgroundMark x1="57569" y1="54071" x2="57569" y2="54071"/>
                        <a14:backgroundMark x1="46353" y1="52401" x2="46353" y2="52401"/>
                        <a14:backgroundMark x1="46275" y1="53653" x2="46275" y2="53653"/>
                        <a14:backgroundMark x1="25647" y1="62109" x2="25647" y2="62109"/>
                        <a14:backgroundMark x1="83686" y1="46660" x2="83686" y2="46660"/>
                        <a14:backgroundMark x1="28863" y1="61169" x2="28863" y2="61169"/>
                        <a14:backgroundMark x1="32235" y1="60647" x2="32235" y2="60647"/>
                        <a14:backgroundMark x1="75373" y1="47182" x2="75373" y2="47182"/>
                        <a14:backgroundMark x1="90667" y1="45198" x2="90667" y2="45198"/>
                        <a14:backgroundMark x1="46745" y1="53758" x2="46745" y2="53758"/>
                        <a14:backgroundMark x1="45882" y1="53967" x2="45882" y2="53967"/>
                        <a14:backgroundMark x1="81569" y1="46347" x2="81569" y2="46347"/>
                        <a14:backgroundMark x1="26588" y1="62109" x2="2658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77102" r="33460" b="1179"/>
          <a:stretch/>
        </p:blipFill>
        <p:spPr>
          <a:xfrm>
            <a:off x="2564130" y="5105400"/>
            <a:ext cx="4015740" cy="14432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23900" y="990600"/>
            <a:ext cx="702564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81800" y="4876800"/>
            <a:ext cx="552450" cy="1770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4800600"/>
            <a:ext cx="6591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0DDAE"/>
              </a:clrFrom>
              <a:clrTo>
                <a:srgbClr val="80DDA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9">
                        <a14:foregroundMark x1="68784" y1="53549" x2="68784" y2="53549"/>
                        <a14:foregroundMark x1="69569" y1="54489" x2="69569" y2="54489"/>
                        <a14:foregroundMark x1="59059" y1="53340" x2="59059" y2="53340"/>
                        <a14:foregroundMark x1="58667" y1="53967" x2="58667" y2="53967"/>
                        <a14:foregroundMark x1="52941" y1="54906" x2="52941" y2="54906"/>
                        <a14:foregroundMark x1="52078" y1="55324" x2="52078" y2="55324"/>
                        <a14:foregroundMark x1="51059" y1="55115" x2="51059" y2="55115"/>
                        <a14:foregroundMark x1="50196" y1="54071" x2="50196" y2="54071"/>
                        <a14:foregroundMark x1="57098" y1="53967" x2="57098" y2="53967"/>
                        <a14:foregroundMark x1="46275" y1="57411" x2="46275" y2="57411"/>
                        <a14:foregroundMark x1="47529" y1="57203" x2="47529" y2="57203"/>
                        <a14:foregroundMark x1="28157" y1="62735" x2="28157" y2="62735"/>
                        <a14:foregroundMark x1="52471" y1="53027" x2="52471" y2="53027"/>
                        <a14:foregroundMark x1="53098" y1="53758" x2="53098" y2="53758"/>
                        <a14:foregroundMark x1="86353" y1="47808" x2="86353" y2="47808"/>
                        <a14:foregroundMark x1="86980" y1="47912" x2="86980" y2="47912"/>
                        <a14:foregroundMark x1="81176" y1="47390" x2="81176" y2="47390"/>
                        <a14:foregroundMark x1="87059" y1="47286" x2="87059" y2="47286"/>
                        <a14:foregroundMark x1="74824" y1="49896" x2="74824" y2="49896"/>
                        <a14:foregroundMark x1="74588" y1="49582" x2="74588" y2="49582"/>
                        <a14:foregroundMark x1="57882" y1="54384" x2="57882" y2="54384"/>
                        <a14:foregroundMark x1="57804" y1="54175" x2="57804" y2="54175"/>
                        <a14:foregroundMark x1="57882" y1="54071" x2="57882" y2="54071"/>
                        <a14:foregroundMark x1="57804" y1="53862" x2="57804" y2="53862"/>
                        <a14:foregroundMark x1="57882" y1="53549" x2="57882" y2="53549"/>
                        <a14:foregroundMark x1="57961" y1="53236" x2="57961" y2="53236"/>
                        <a14:foregroundMark x1="56863" y1="53653" x2="56863" y2="53653"/>
                        <a14:foregroundMark x1="57412" y1="54384" x2="57412" y2="54384"/>
                        <a14:foregroundMark x1="58353" y1="54384" x2="58353" y2="54384"/>
                        <a14:foregroundMark x1="57882" y1="53132" x2="57882" y2="53132"/>
                        <a14:foregroundMark x1="46275" y1="58246" x2="46275" y2="58246"/>
                        <a14:foregroundMark x1="46275" y1="57933" x2="46275" y2="57933"/>
                        <a14:foregroundMark x1="28706" y1="62526" x2="28706" y2="62526"/>
                        <a14:foregroundMark x1="28784" y1="62109" x2="28784" y2="62109"/>
                        <a14:foregroundMark x1="63294" y1="50000" x2="63294" y2="50000"/>
                        <a14:foregroundMark x1="51216" y1="53653" x2="51216" y2="53653"/>
                        <a14:foregroundMark x1="46353" y1="56785" x2="46353" y2="56785"/>
                        <a14:foregroundMark x1="27686" y1="62213" x2="27686" y2="62213"/>
                        <a14:foregroundMark x1="27608" y1="62004" x2="27608" y2="62004"/>
                        <a14:foregroundMark x1="16078" y1="63257" x2="16078" y2="63257"/>
                        <a14:foregroundMark x1="22353" y1="63257" x2="22353" y2="63257"/>
                        <a14:foregroundMark x1="33647" y1="61273" x2="33647" y2="61273"/>
                        <a14:foregroundMark x1="85961" y1="47077" x2="85961" y2="47077"/>
                        <a14:foregroundMark x1="85804" y1="47808" x2="85804" y2="47808"/>
                        <a14:foregroundMark x1="23843" y1="63361" x2="23843" y2="63361"/>
                        <a14:foregroundMark x1="22980" y1="63048" x2="22980" y2="63048"/>
                        <a14:foregroundMark x1="75373" y1="48747" x2="75373" y2="48747"/>
                        <a14:foregroundMark x1="86980" y1="46973" x2="86980" y2="46973"/>
                        <a14:foregroundMark x1="53255" y1="54906" x2="53255" y2="54906"/>
                        <a14:foregroundMark x1="75373" y1="48747" x2="75373" y2="48747"/>
                        <a14:foregroundMark x1="27765" y1="96138" x2="27765" y2="96138"/>
                        <a14:backgroundMark x1="46196" y1="55010" x2="46196" y2="55010"/>
                        <a14:backgroundMark x1="40078" y1="57307" x2="40078" y2="57307"/>
                        <a14:backgroundMark x1="40314" y1="56889" x2="40314" y2="56889"/>
                        <a14:backgroundMark x1="42510" y1="57307" x2="42510" y2="57307"/>
                        <a14:backgroundMark x1="46353" y1="56054" x2="46353" y2="56054"/>
                        <a14:backgroundMark x1="23137" y1="61482" x2="23137" y2="61482"/>
                        <a14:backgroundMark x1="23059" y1="61795" x2="23059" y2="61795"/>
                        <a14:backgroundMark x1="19922" y1="63257" x2="19922" y2="63257"/>
                        <a14:backgroundMark x1="19922" y1="63257" x2="19922" y2="63257"/>
                        <a14:backgroundMark x1="21961" y1="62630" x2="21961" y2="62630"/>
                        <a14:backgroundMark x1="21961" y1="62630" x2="21961" y2="62630"/>
                        <a14:backgroundMark x1="24000" y1="62526" x2="24000" y2="62526"/>
                        <a14:backgroundMark x1="28000" y1="62213" x2="28000" y2="62213"/>
                        <a14:backgroundMark x1="17333" y1="62526" x2="17333" y2="62526"/>
                        <a14:backgroundMark x1="14196" y1="64092" x2="14196" y2="64092"/>
                        <a14:backgroundMark x1="11373" y1="62839" x2="11373" y2="62839"/>
                        <a14:backgroundMark x1="50510" y1="54697" x2="50510" y2="54697"/>
                        <a14:backgroundMark x1="47686" y1="55219" x2="47686" y2="55219"/>
                        <a14:backgroundMark x1="48078" y1="55115" x2="48078" y2="55115"/>
                        <a14:backgroundMark x1="52471" y1="53758" x2="52471" y2="53758"/>
                        <a14:backgroundMark x1="51373" y1="55428" x2="51373" y2="55428"/>
                        <a14:backgroundMark x1="66510" y1="50418" x2="66510" y2="50418"/>
                        <a14:backgroundMark x1="57961" y1="50522" x2="57961" y2="50522"/>
                        <a14:backgroundMark x1="57569" y1="50626" x2="57569" y2="50626"/>
                        <a14:backgroundMark x1="46196" y1="53340" x2="46196" y2="53340"/>
                        <a14:backgroundMark x1="54118" y1="53967" x2="54118" y2="53967"/>
                        <a14:backgroundMark x1="75529" y1="45929" x2="75529" y2="45929"/>
                        <a14:backgroundMark x1="46667" y1="57620" x2="46667" y2="57620"/>
                        <a14:backgroundMark x1="45098" y1="58559" x2="45098" y2="58559"/>
                        <a14:backgroundMark x1="45255" y1="58246" x2="45255" y2="58246"/>
                        <a14:backgroundMark x1="70039" y1="49269" x2="70039" y2="49269"/>
                        <a14:backgroundMark x1="65490" y1="51044" x2="65490" y2="51044"/>
                        <a14:backgroundMark x1="64157" y1="51044" x2="64157" y2="51044"/>
                        <a14:backgroundMark x1="61333" y1="52088" x2="61333" y2="52088"/>
                        <a14:backgroundMark x1="60627" y1="52192" x2="60627" y2="52192"/>
                        <a14:backgroundMark x1="59765" y1="52401" x2="59765" y2="52401"/>
                        <a14:backgroundMark x1="58980" y1="52714" x2="58980" y2="52714"/>
                        <a14:backgroundMark x1="58275" y1="52714" x2="58275" y2="52714"/>
                        <a14:backgroundMark x1="55137" y1="53758" x2="55137" y2="53758"/>
                        <a14:backgroundMark x1="52706" y1="54175" x2="52706" y2="54175"/>
                        <a14:backgroundMark x1="53255" y1="54489" x2="53255" y2="54489"/>
                        <a14:backgroundMark x1="52471" y1="54593" x2="52471" y2="54593"/>
                        <a14:backgroundMark x1="51843" y1="53967" x2="51843" y2="53967"/>
                        <a14:backgroundMark x1="49961" y1="54906" x2="49961" y2="54906"/>
                        <a14:backgroundMark x1="49725" y1="55219" x2="49725" y2="55219"/>
                        <a14:backgroundMark x1="49412" y1="55324" x2="49412" y2="55324"/>
                        <a14:backgroundMark x1="38196" y1="58455" x2="38196" y2="58455"/>
                        <a14:backgroundMark x1="37569" y1="58664" x2="37569" y2="58664"/>
                        <a14:backgroundMark x1="36392" y1="59186" x2="36392" y2="59186"/>
                        <a14:backgroundMark x1="39608" y1="60543" x2="39608" y2="60543"/>
                        <a14:backgroundMark x1="39451" y1="60856" x2="39451" y2="60856"/>
                        <a14:backgroundMark x1="40784" y1="59916" x2="40784" y2="59916"/>
                        <a14:backgroundMark x1="34431" y1="59499" x2="34431" y2="59499"/>
                        <a14:backgroundMark x1="45804" y1="57829" x2="45804" y2="57829"/>
                        <a14:backgroundMark x1="44941" y1="58873" x2="44941" y2="58873"/>
                        <a14:backgroundMark x1="47608" y1="58873" x2="47608" y2="58873"/>
                        <a14:backgroundMark x1="75373" y1="47495" x2="75373" y2="47495"/>
                        <a14:backgroundMark x1="73333" y1="48539" x2="73333" y2="48539"/>
                        <a14:backgroundMark x1="92392" y1="44468" x2="92392" y2="44468"/>
                        <a14:backgroundMark x1="87059" y1="41858" x2="87059" y2="41858"/>
                        <a14:backgroundMark x1="87059" y1="43319" x2="87059" y2="43319"/>
                        <a14:backgroundMark x1="86980" y1="43841" x2="86980" y2="43841"/>
                        <a14:backgroundMark x1="92784" y1="39770" x2="92784" y2="39770"/>
                        <a14:backgroundMark x1="92941" y1="41649" x2="92941" y2="41649"/>
                        <a14:backgroundMark x1="69725" y1="47495" x2="69725" y2="47495"/>
                        <a14:backgroundMark x1="69333" y1="47704" x2="69333" y2="47704"/>
                        <a14:backgroundMark x1="79451" y1="47286" x2="79451" y2="47286"/>
                        <a14:backgroundMark x1="89412" y1="45198" x2="89412" y2="45198"/>
                        <a14:backgroundMark x1="81490" y1="45616" x2="81490" y2="45616"/>
                        <a14:backgroundMark x1="80941" y1="46033" x2="80941" y2="46033"/>
                        <a14:backgroundMark x1="57882" y1="51044" x2="57882" y2="51044"/>
                        <a14:backgroundMark x1="57020" y1="52714" x2="57020" y2="52714"/>
                        <a14:backgroundMark x1="56078" y1="53445" x2="56078" y2="53445"/>
                        <a14:backgroundMark x1="57490" y1="53758" x2="57490" y2="53758"/>
                        <a14:backgroundMark x1="58196" y1="53758" x2="58196" y2="53758"/>
                        <a14:backgroundMark x1="57569" y1="54071" x2="57569" y2="54071"/>
                        <a14:backgroundMark x1="46353" y1="52401" x2="46353" y2="52401"/>
                        <a14:backgroundMark x1="46275" y1="53653" x2="46275" y2="53653"/>
                        <a14:backgroundMark x1="25647" y1="62109" x2="25647" y2="62109"/>
                        <a14:backgroundMark x1="83686" y1="46660" x2="83686" y2="46660"/>
                        <a14:backgroundMark x1="28863" y1="61169" x2="28863" y2="61169"/>
                        <a14:backgroundMark x1="32235" y1="60647" x2="32235" y2="60647"/>
                        <a14:backgroundMark x1="75373" y1="47182" x2="75373" y2="47182"/>
                        <a14:backgroundMark x1="90667" y1="45198" x2="90667" y2="45198"/>
                        <a14:backgroundMark x1="46745" y1="53758" x2="46745" y2="53758"/>
                        <a14:backgroundMark x1="45882" y1="53967" x2="45882" y2="53967"/>
                        <a14:backgroundMark x1="81569" y1="46347" x2="81569" y2="46347"/>
                        <a14:backgroundMark x1="26588" y1="62109" x2="2658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82205" r="33460" b="11201"/>
          <a:stretch/>
        </p:blipFill>
        <p:spPr>
          <a:xfrm>
            <a:off x="2564130" y="5276817"/>
            <a:ext cx="4015740" cy="4381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0DDAE"/>
              </a:clrFrom>
              <a:clrTo>
                <a:srgbClr val="80DDA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9">
                        <a14:foregroundMark x1="68784" y1="53549" x2="68784" y2="53549"/>
                        <a14:foregroundMark x1="69569" y1="54489" x2="69569" y2="54489"/>
                        <a14:foregroundMark x1="59059" y1="53340" x2="59059" y2="53340"/>
                        <a14:foregroundMark x1="58667" y1="53967" x2="58667" y2="53967"/>
                        <a14:foregroundMark x1="52941" y1="54906" x2="52941" y2="54906"/>
                        <a14:foregroundMark x1="52078" y1="55324" x2="52078" y2="55324"/>
                        <a14:foregroundMark x1="51059" y1="55115" x2="51059" y2="55115"/>
                        <a14:foregroundMark x1="50196" y1="54071" x2="50196" y2="54071"/>
                        <a14:foregroundMark x1="57098" y1="53967" x2="57098" y2="53967"/>
                        <a14:foregroundMark x1="46275" y1="57411" x2="46275" y2="57411"/>
                        <a14:foregroundMark x1="47529" y1="57203" x2="47529" y2="57203"/>
                        <a14:foregroundMark x1="28157" y1="62735" x2="28157" y2="62735"/>
                        <a14:foregroundMark x1="52471" y1="53027" x2="52471" y2="53027"/>
                        <a14:foregroundMark x1="53098" y1="53758" x2="53098" y2="53758"/>
                        <a14:foregroundMark x1="86353" y1="47808" x2="86353" y2="47808"/>
                        <a14:foregroundMark x1="86980" y1="47912" x2="86980" y2="47912"/>
                        <a14:foregroundMark x1="81176" y1="47390" x2="81176" y2="47390"/>
                        <a14:foregroundMark x1="87059" y1="47286" x2="87059" y2="47286"/>
                        <a14:foregroundMark x1="74824" y1="49896" x2="74824" y2="49896"/>
                        <a14:foregroundMark x1="74588" y1="49582" x2="74588" y2="49582"/>
                        <a14:foregroundMark x1="57882" y1="54384" x2="57882" y2="54384"/>
                        <a14:foregroundMark x1="57804" y1="54175" x2="57804" y2="54175"/>
                        <a14:foregroundMark x1="57882" y1="54071" x2="57882" y2="54071"/>
                        <a14:foregroundMark x1="57804" y1="53862" x2="57804" y2="53862"/>
                        <a14:foregroundMark x1="57882" y1="53549" x2="57882" y2="53549"/>
                        <a14:foregroundMark x1="57961" y1="53236" x2="57961" y2="53236"/>
                        <a14:foregroundMark x1="56863" y1="53653" x2="56863" y2="53653"/>
                        <a14:foregroundMark x1="57412" y1="54384" x2="57412" y2="54384"/>
                        <a14:foregroundMark x1="58353" y1="54384" x2="58353" y2="54384"/>
                        <a14:foregroundMark x1="57882" y1="53132" x2="57882" y2="53132"/>
                        <a14:foregroundMark x1="46275" y1="58246" x2="46275" y2="58246"/>
                        <a14:foregroundMark x1="46275" y1="57933" x2="46275" y2="57933"/>
                        <a14:foregroundMark x1="28706" y1="62526" x2="28706" y2="62526"/>
                        <a14:foregroundMark x1="28784" y1="62109" x2="28784" y2="62109"/>
                        <a14:foregroundMark x1="63294" y1="50000" x2="63294" y2="50000"/>
                        <a14:foregroundMark x1="51216" y1="53653" x2="51216" y2="53653"/>
                        <a14:foregroundMark x1="46353" y1="56785" x2="46353" y2="56785"/>
                        <a14:foregroundMark x1="27686" y1="62213" x2="27686" y2="62213"/>
                        <a14:foregroundMark x1="27608" y1="62004" x2="27608" y2="62004"/>
                        <a14:foregroundMark x1="16078" y1="63257" x2="16078" y2="63257"/>
                        <a14:foregroundMark x1="22353" y1="63257" x2="22353" y2="63257"/>
                        <a14:foregroundMark x1="33647" y1="61273" x2="33647" y2="61273"/>
                        <a14:foregroundMark x1="85961" y1="47077" x2="85961" y2="47077"/>
                        <a14:foregroundMark x1="85804" y1="47808" x2="85804" y2="47808"/>
                        <a14:foregroundMark x1="23843" y1="63361" x2="23843" y2="63361"/>
                        <a14:foregroundMark x1="22980" y1="63048" x2="22980" y2="63048"/>
                        <a14:foregroundMark x1="75373" y1="48747" x2="75373" y2="48747"/>
                        <a14:foregroundMark x1="86980" y1="46973" x2="86980" y2="46973"/>
                        <a14:foregroundMark x1="53255" y1="54906" x2="53255" y2="54906"/>
                        <a14:foregroundMark x1="75373" y1="48747" x2="75373" y2="48747"/>
                        <a14:foregroundMark x1="27765" y1="96138" x2="27765" y2="96138"/>
                        <a14:backgroundMark x1="46196" y1="55010" x2="46196" y2="55010"/>
                        <a14:backgroundMark x1="40078" y1="57307" x2="40078" y2="57307"/>
                        <a14:backgroundMark x1="40314" y1="56889" x2="40314" y2="56889"/>
                        <a14:backgroundMark x1="42510" y1="57307" x2="42510" y2="57307"/>
                        <a14:backgroundMark x1="46353" y1="56054" x2="46353" y2="56054"/>
                        <a14:backgroundMark x1="23137" y1="61482" x2="23137" y2="61482"/>
                        <a14:backgroundMark x1="23059" y1="61795" x2="23059" y2="61795"/>
                        <a14:backgroundMark x1="19922" y1="63257" x2="19922" y2="63257"/>
                        <a14:backgroundMark x1="19922" y1="63257" x2="19922" y2="63257"/>
                        <a14:backgroundMark x1="21961" y1="62630" x2="21961" y2="62630"/>
                        <a14:backgroundMark x1="21961" y1="62630" x2="21961" y2="62630"/>
                        <a14:backgroundMark x1="24000" y1="62526" x2="24000" y2="62526"/>
                        <a14:backgroundMark x1="28000" y1="62213" x2="28000" y2="62213"/>
                        <a14:backgroundMark x1="17333" y1="62526" x2="17333" y2="62526"/>
                        <a14:backgroundMark x1="14196" y1="64092" x2="14196" y2="64092"/>
                        <a14:backgroundMark x1="11373" y1="62839" x2="11373" y2="62839"/>
                        <a14:backgroundMark x1="50510" y1="54697" x2="50510" y2="54697"/>
                        <a14:backgroundMark x1="47686" y1="55219" x2="47686" y2="55219"/>
                        <a14:backgroundMark x1="48078" y1="55115" x2="48078" y2="55115"/>
                        <a14:backgroundMark x1="52471" y1="53758" x2="52471" y2="53758"/>
                        <a14:backgroundMark x1="51373" y1="55428" x2="51373" y2="55428"/>
                        <a14:backgroundMark x1="66510" y1="50418" x2="66510" y2="50418"/>
                        <a14:backgroundMark x1="57961" y1="50522" x2="57961" y2="50522"/>
                        <a14:backgroundMark x1="57569" y1="50626" x2="57569" y2="50626"/>
                        <a14:backgroundMark x1="46196" y1="53340" x2="46196" y2="53340"/>
                        <a14:backgroundMark x1="54118" y1="53967" x2="54118" y2="53967"/>
                        <a14:backgroundMark x1="75529" y1="45929" x2="75529" y2="45929"/>
                        <a14:backgroundMark x1="46667" y1="57620" x2="46667" y2="57620"/>
                        <a14:backgroundMark x1="45098" y1="58559" x2="45098" y2="58559"/>
                        <a14:backgroundMark x1="45255" y1="58246" x2="45255" y2="58246"/>
                        <a14:backgroundMark x1="70039" y1="49269" x2="70039" y2="49269"/>
                        <a14:backgroundMark x1="65490" y1="51044" x2="65490" y2="51044"/>
                        <a14:backgroundMark x1="64157" y1="51044" x2="64157" y2="51044"/>
                        <a14:backgroundMark x1="61333" y1="52088" x2="61333" y2="52088"/>
                        <a14:backgroundMark x1="60627" y1="52192" x2="60627" y2="52192"/>
                        <a14:backgroundMark x1="59765" y1="52401" x2="59765" y2="52401"/>
                        <a14:backgroundMark x1="58980" y1="52714" x2="58980" y2="52714"/>
                        <a14:backgroundMark x1="58275" y1="52714" x2="58275" y2="52714"/>
                        <a14:backgroundMark x1="55137" y1="53758" x2="55137" y2="53758"/>
                        <a14:backgroundMark x1="52706" y1="54175" x2="52706" y2="54175"/>
                        <a14:backgroundMark x1="53255" y1="54489" x2="53255" y2="54489"/>
                        <a14:backgroundMark x1="52471" y1="54593" x2="52471" y2="54593"/>
                        <a14:backgroundMark x1="51843" y1="53967" x2="51843" y2="53967"/>
                        <a14:backgroundMark x1="49961" y1="54906" x2="49961" y2="54906"/>
                        <a14:backgroundMark x1="49725" y1="55219" x2="49725" y2="55219"/>
                        <a14:backgroundMark x1="49412" y1="55324" x2="49412" y2="55324"/>
                        <a14:backgroundMark x1="38196" y1="58455" x2="38196" y2="58455"/>
                        <a14:backgroundMark x1="37569" y1="58664" x2="37569" y2="58664"/>
                        <a14:backgroundMark x1="36392" y1="59186" x2="36392" y2="59186"/>
                        <a14:backgroundMark x1="39608" y1="60543" x2="39608" y2="60543"/>
                        <a14:backgroundMark x1="39451" y1="60856" x2="39451" y2="60856"/>
                        <a14:backgroundMark x1="40784" y1="59916" x2="40784" y2="59916"/>
                        <a14:backgroundMark x1="34431" y1="59499" x2="34431" y2="59499"/>
                        <a14:backgroundMark x1="45804" y1="57829" x2="45804" y2="57829"/>
                        <a14:backgroundMark x1="44941" y1="58873" x2="44941" y2="58873"/>
                        <a14:backgroundMark x1="47608" y1="58873" x2="47608" y2="58873"/>
                        <a14:backgroundMark x1="75373" y1="47495" x2="75373" y2="47495"/>
                        <a14:backgroundMark x1="73333" y1="48539" x2="73333" y2="48539"/>
                        <a14:backgroundMark x1="92392" y1="44468" x2="92392" y2="44468"/>
                        <a14:backgroundMark x1="87059" y1="41858" x2="87059" y2="41858"/>
                        <a14:backgroundMark x1="87059" y1="43319" x2="87059" y2="43319"/>
                        <a14:backgroundMark x1="86980" y1="43841" x2="86980" y2="43841"/>
                        <a14:backgroundMark x1="92784" y1="39770" x2="92784" y2="39770"/>
                        <a14:backgroundMark x1="92941" y1="41649" x2="92941" y2="41649"/>
                        <a14:backgroundMark x1="69725" y1="47495" x2="69725" y2="47495"/>
                        <a14:backgroundMark x1="69333" y1="47704" x2="69333" y2="47704"/>
                        <a14:backgroundMark x1="79451" y1="47286" x2="79451" y2="47286"/>
                        <a14:backgroundMark x1="89412" y1="45198" x2="89412" y2="45198"/>
                        <a14:backgroundMark x1="81490" y1="45616" x2="81490" y2="45616"/>
                        <a14:backgroundMark x1="80941" y1="46033" x2="80941" y2="46033"/>
                        <a14:backgroundMark x1="57882" y1="51044" x2="57882" y2="51044"/>
                        <a14:backgroundMark x1="57020" y1="52714" x2="57020" y2="52714"/>
                        <a14:backgroundMark x1="56078" y1="53445" x2="56078" y2="53445"/>
                        <a14:backgroundMark x1="57490" y1="53758" x2="57490" y2="53758"/>
                        <a14:backgroundMark x1="58196" y1="53758" x2="58196" y2="53758"/>
                        <a14:backgroundMark x1="57569" y1="54071" x2="57569" y2="54071"/>
                        <a14:backgroundMark x1="46353" y1="52401" x2="46353" y2="52401"/>
                        <a14:backgroundMark x1="46275" y1="53653" x2="46275" y2="53653"/>
                        <a14:backgroundMark x1="25647" y1="62109" x2="25647" y2="62109"/>
                        <a14:backgroundMark x1="83686" y1="46660" x2="83686" y2="46660"/>
                        <a14:backgroundMark x1="28863" y1="61169" x2="28863" y2="61169"/>
                        <a14:backgroundMark x1="32235" y1="60647" x2="32235" y2="60647"/>
                        <a14:backgroundMark x1="75373" y1="47182" x2="75373" y2="47182"/>
                        <a14:backgroundMark x1="90667" y1="45198" x2="90667" y2="45198"/>
                        <a14:backgroundMark x1="46745" y1="53758" x2="46745" y2="53758"/>
                        <a14:backgroundMark x1="45882" y1="53967" x2="45882" y2="53967"/>
                        <a14:backgroundMark x1="81569" y1="46347" x2="81569" y2="46347"/>
                        <a14:backgroundMark x1="26588" y1="62109" x2="2658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87962" r="33460" b="6477"/>
          <a:stretch/>
        </p:blipFill>
        <p:spPr>
          <a:xfrm>
            <a:off x="2567940" y="5006340"/>
            <a:ext cx="4015740" cy="3695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0DDAE"/>
              </a:clrFrom>
              <a:clrTo>
                <a:srgbClr val="80DDA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9">
                        <a14:foregroundMark x1="68784" y1="53549" x2="68784" y2="53549"/>
                        <a14:foregroundMark x1="69569" y1="54489" x2="69569" y2="54489"/>
                        <a14:foregroundMark x1="59059" y1="53340" x2="59059" y2="53340"/>
                        <a14:foregroundMark x1="58667" y1="53967" x2="58667" y2="53967"/>
                        <a14:foregroundMark x1="52941" y1="54906" x2="52941" y2="54906"/>
                        <a14:foregroundMark x1="52078" y1="55324" x2="52078" y2="55324"/>
                        <a14:foregroundMark x1="51059" y1="55115" x2="51059" y2="55115"/>
                        <a14:foregroundMark x1="50196" y1="54071" x2="50196" y2="54071"/>
                        <a14:foregroundMark x1="57098" y1="53967" x2="57098" y2="53967"/>
                        <a14:foregroundMark x1="46275" y1="57411" x2="46275" y2="57411"/>
                        <a14:foregroundMark x1="47529" y1="57203" x2="47529" y2="57203"/>
                        <a14:foregroundMark x1="28157" y1="62735" x2="28157" y2="62735"/>
                        <a14:foregroundMark x1="52471" y1="53027" x2="52471" y2="53027"/>
                        <a14:foregroundMark x1="53098" y1="53758" x2="53098" y2="53758"/>
                        <a14:foregroundMark x1="86353" y1="47808" x2="86353" y2="47808"/>
                        <a14:foregroundMark x1="86980" y1="47912" x2="86980" y2="47912"/>
                        <a14:foregroundMark x1="81176" y1="47390" x2="81176" y2="47390"/>
                        <a14:foregroundMark x1="87059" y1="47286" x2="87059" y2="47286"/>
                        <a14:foregroundMark x1="74824" y1="49896" x2="74824" y2="49896"/>
                        <a14:foregroundMark x1="74588" y1="49582" x2="74588" y2="49582"/>
                        <a14:foregroundMark x1="57882" y1="54384" x2="57882" y2="54384"/>
                        <a14:foregroundMark x1="57804" y1="54175" x2="57804" y2="54175"/>
                        <a14:foregroundMark x1="57882" y1="54071" x2="57882" y2="54071"/>
                        <a14:foregroundMark x1="57804" y1="53862" x2="57804" y2="53862"/>
                        <a14:foregroundMark x1="57882" y1="53549" x2="57882" y2="53549"/>
                        <a14:foregroundMark x1="57961" y1="53236" x2="57961" y2="53236"/>
                        <a14:foregroundMark x1="56863" y1="53653" x2="56863" y2="53653"/>
                        <a14:foregroundMark x1="57412" y1="54384" x2="57412" y2="54384"/>
                        <a14:foregroundMark x1="58353" y1="54384" x2="58353" y2="54384"/>
                        <a14:foregroundMark x1="57882" y1="53132" x2="57882" y2="53132"/>
                        <a14:foregroundMark x1="46275" y1="58246" x2="46275" y2="58246"/>
                        <a14:foregroundMark x1="46275" y1="57933" x2="46275" y2="57933"/>
                        <a14:foregroundMark x1="28706" y1="62526" x2="28706" y2="62526"/>
                        <a14:foregroundMark x1="28784" y1="62109" x2="28784" y2="62109"/>
                        <a14:foregroundMark x1="63294" y1="50000" x2="63294" y2="50000"/>
                        <a14:foregroundMark x1="51216" y1="53653" x2="51216" y2="53653"/>
                        <a14:foregroundMark x1="46353" y1="56785" x2="46353" y2="56785"/>
                        <a14:foregroundMark x1="27686" y1="62213" x2="27686" y2="62213"/>
                        <a14:foregroundMark x1="27608" y1="62004" x2="27608" y2="62004"/>
                        <a14:foregroundMark x1="16078" y1="63257" x2="16078" y2="63257"/>
                        <a14:foregroundMark x1="22353" y1="63257" x2="22353" y2="63257"/>
                        <a14:foregroundMark x1="33647" y1="61273" x2="33647" y2="61273"/>
                        <a14:foregroundMark x1="85961" y1="47077" x2="85961" y2="47077"/>
                        <a14:foregroundMark x1="85804" y1="47808" x2="85804" y2="47808"/>
                        <a14:foregroundMark x1="23843" y1="63361" x2="23843" y2="63361"/>
                        <a14:foregroundMark x1="22980" y1="63048" x2="22980" y2="63048"/>
                        <a14:foregroundMark x1="75373" y1="48747" x2="75373" y2="48747"/>
                        <a14:foregroundMark x1="86980" y1="46973" x2="86980" y2="46973"/>
                        <a14:foregroundMark x1="53255" y1="54906" x2="53255" y2="54906"/>
                        <a14:foregroundMark x1="75373" y1="48747" x2="75373" y2="48747"/>
                        <a14:foregroundMark x1="27765" y1="96138" x2="27765" y2="96138"/>
                        <a14:backgroundMark x1="46196" y1="55010" x2="46196" y2="55010"/>
                        <a14:backgroundMark x1="40078" y1="57307" x2="40078" y2="57307"/>
                        <a14:backgroundMark x1="40314" y1="56889" x2="40314" y2="56889"/>
                        <a14:backgroundMark x1="42510" y1="57307" x2="42510" y2="57307"/>
                        <a14:backgroundMark x1="46353" y1="56054" x2="46353" y2="56054"/>
                        <a14:backgroundMark x1="23137" y1="61482" x2="23137" y2="61482"/>
                        <a14:backgroundMark x1="23059" y1="61795" x2="23059" y2="61795"/>
                        <a14:backgroundMark x1="19922" y1="63257" x2="19922" y2="63257"/>
                        <a14:backgroundMark x1="19922" y1="63257" x2="19922" y2="63257"/>
                        <a14:backgroundMark x1="21961" y1="62630" x2="21961" y2="62630"/>
                        <a14:backgroundMark x1="21961" y1="62630" x2="21961" y2="62630"/>
                        <a14:backgroundMark x1="24000" y1="62526" x2="24000" y2="62526"/>
                        <a14:backgroundMark x1="28000" y1="62213" x2="28000" y2="62213"/>
                        <a14:backgroundMark x1="17333" y1="62526" x2="17333" y2="62526"/>
                        <a14:backgroundMark x1="14196" y1="64092" x2="14196" y2="64092"/>
                        <a14:backgroundMark x1="11373" y1="62839" x2="11373" y2="62839"/>
                        <a14:backgroundMark x1="50510" y1="54697" x2="50510" y2="54697"/>
                        <a14:backgroundMark x1="47686" y1="55219" x2="47686" y2="55219"/>
                        <a14:backgroundMark x1="48078" y1="55115" x2="48078" y2="55115"/>
                        <a14:backgroundMark x1="52471" y1="53758" x2="52471" y2="53758"/>
                        <a14:backgroundMark x1="51373" y1="55428" x2="51373" y2="55428"/>
                        <a14:backgroundMark x1="66510" y1="50418" x2="66510" y2="50418"/>
                        <a14:backgroundMark x1="57961" y1="50522" x2="57961" y2="50522"/>
                        <a14:backgroundMark x1="57569" y1="50626" x2="57569" y2="50626"/>
                        <a14:backgroundMark x1="46196" y1="53340" x2="46196" y2="53340"/>
                        <a14:backgroundMark x1="54118" y1="53967" x2="54118" y2="53967"/>
                        <a14:backgroundMark x1="75529" y1="45929" x2="75529" y2="45929"/>
                        <a14:backgroundMark x1="46667" y1="57620" x2="46667" y2="57620"/>
                        <a14:backgroundMark x1="45098" y1="58559" x2="45098" y2="58559"/>
                        <a14:backgroundMark x1="45255" y1="58246" x2="45255" y2="58246"/>
                        <a14:backgroundMark x1="70039" y1="49269" x2="70039" y2="49269"/>
                        <a14:backgroundMark x1="65490" y1="51044" x2="65490" y2="51044"/>
                        <a14:backgroundMark x1="64157" y1="51044" x2="64157" y2="51044"/>
                        <a14:backgroundMark x1="61333" y1="52088" x2="61333" y2="52088"/>
                        <a14:backgroundMark x1="60627" y1="52192" x2="60627" y2="52192"/>
                        <a14:backgroundMark x1="59765" y1="52401" x2="59765" y2="52401"/>
                        <a14:backgroundMark x1="58980" y1="52714" x2="58980" y2="52714"/>
                        <a14:backgroundMark x1="58275" y1="52714" x2="58275" y2="52714"/>
                        <a14:backgroundMark x1="55137" y1="53758" x2="55137" y2="53758"/>
                        <a14:backgroundMark x1="52706" y1="54175" x2="52706" y2="54175"/>
                        <a14:backgroundMark x1="53255" y1="54489" x2="53255" y2="54489"/>
                        <a14:backgroundMark x1="52471" y1="54593" x2="52471" y2="54593"/>
                        <a14:backgroundMark x1="51843" y1="53967" x2="51843" y2="53967"/>
                        <a14:backgroundMark x1="49961" y1="54906" x2="49961" y2="54906"/>
                        <a14:backgroundMark x1="49725" y1="55219" x2="49725" y2="55219"/>
                        <a14:backgroundMark x1="49412" y1="55324" x2="49412" y2="55324"/>
                        <a14:backgroundMark x1="38196" y1="58455" x2="38196" y2="58455"/>
                        <a14:backgroundMark x1="37569" y1="58664" x2="37569" y2="58664"/>
                        <a14:backgroundMark x1="36392" y1="59186" x2="36392" y2="59186"/>
                        <a14:backgroundMark x1="39608" y1="60543" x2="39608" y2="60543"/>
                        <a14:backgroundMark x1="39451" y1="60856" x2="39451" y2="60856"/>
                        <a14:backgroundMark x1="40784" y1="59916" x2="40784" y2="59916"/>
                        <a14:backgroundMark x1="34431" y1="59499" x2="34431" y2="59499"/>
                        <a14:backgroundMark x1="45804" y1="57829" x2="45804" y2="57829"/>
                        <a14:backgroundMark x1="44941" y1="58873" x2="44941" y2="58873"/>
                        <a14:backgroundMark x1="47608" y1="58873" x2="47608" y2="58873"/>
                        <a14:backgroundMark x1="75373" y1="47495" x2="75373" y2="47495"/>
                        <a14:backgroundMark x1="73333" y1="48539" x2="73333" y2="48539"/>
                        <a14:backgroundMark x1="92392" y1="44468" x2="92392" y2="44468"/>
                        <a14:backgroundMark x1="87059" y1="41858" x2="87059" y2="41858"/>
                        <a14:backgroundMark x1="87059" y1="43319" x2="87059" y2="43319"/>
                        <a14:backgroundMark x1="86980" y1="43841" x2="86980" y2="43841"/>
                        <a14:backgroundMark x1="92784" y1="39770" x2="92784" y2="39770"/>
                        <a14:backgroundMark x1="92941" y1="41649" x2="92941" y2="41649"/>
                        <a14:backgroundMark x1="69725" y1="47495" x2="69725" y2="47495"/>
                        <a14:backgroundMark x1="69333" y1="47704" x2="69333" y2="47704"/>
                        <a14:backgroundMark x1="79451" y1="47286" x2="79451" y2="47286"/>
                        <a14:backgroundMark x1="89412" y1="45198" x2="89412" y2="45198"/>
                        <a14:backgroundMark x1="81490" y1="45616" x2="81490" y2="45616"/>
                        <a14:backgroundMark x1="80941" y1="46033" x2="80941" y2="46033"/>
                        <a14:backgroundMark x1="57882" y1="51044" x2="57882" y2="51044"/>
                        <a14:backgroundMark x1="57020" y1="52714" x2="57020" y2="52714"/>
                        <a14:backgroundMark x1="56078" y1="53445" x2="56078" y2="53445"/>
                        <a14:backgroundMark x1="57490" y1="53758" x2="57490" y2="53758"/>
                        <a14:backgroundMark x1="58196" y1="53758" x2="58196" y2="53758"/>
                        <a14:backgroundMark x1="57569" y1="54071" x2="57569" y2="54071"/>
                        <a14:backgroundMark x1="46353" y1="52401" x2="46353" y2="52401"/>
                        <a14:backgroundMark x1="46275" y1="53653" x2="46275" y2="53653"/>
                        <a14:backgroundMark x1="25647" y1="62109" x2="25647" y2="62109"/>
                        <a14:backgroundMark x1="83686" y1="46660" x2="83686" y2="46660"/>
                        <a14:backgroundMark x1="28863" y1="61169" x2="28863" y2="61169"/>
                        <a14:backgroundMark x1="32235" y1="60647" x2="32235" y2="60647"/>
                        <a14:backgroundMark x1="75373" y1="47182" x2="75373" y2="47182"/>
                        <a14:backgroundMark x1="90667" y1="45198" x2="90667" y2="45198"/>
                        <a14:backgroundMark x1="46745" y1="53758" x2="46745" y2="53758"/>
                        <a14:backgroundMark x1="45882" y1="53967" x2="45882" y2="53967"/>
                        <a14:backgroundMark x1="81569" y1="46347" x2="81569" y2="46347"/>
                        <a14:backgroundMark x1="26588" y1="62109" x2="2658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77102" r="33460" b="17279"/>
          <a:stretch/>
        </p:blipFill>
        <p:spPr>
          <a:xfrm>
            <a:off x="2556510" y="5897116"/>
            <a:ext cx="4015740" cy="373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80DDAE"/>
              </a:clrFrom>
              <a:clrTo>
                <a:srgbClr val="80DDA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59">
                        <a14:foregroundMark x1="68784" y1="53549" x2="68784" y2="53549"/>
                        <a14:foregroundMark x1="69569" y1="54489" x2="69569" y2="54489"/>
                        <a14:foregroundMark x1="59059" y1="53340" x2="59059" y2="53340"/>
                        <a14:foregroundMark x1="58667" y1="53967" x2="58667" y2="53967"/>
                        <a14:foregroundMark x1="52941" y1="54906" x2="52941" y2="54906"/>
                        <a14:foregroundMark x1="52078" y1="55324" x2="52078" y2="55324"/>
                        <a14:foregroundMark x1="51059" y1="55115" x2="51059" y2="55115"/>
                        <a14:foregroundMark x1="50196" y1="54071" x2="50196" y2="54071"/>
                        <a14:foregroundMark x1="57098" y1="53967" x2="57098" y2="53967"/>
                        <a14:foregroundMark x1="46275" y1="57411" x2="46275" y2="57411"/>
                        <a14:foregroundMark x1="47529" y1="57203" x2="47529" y2="57203"/>
                        <a14:foregroundMark x1="28157" y1="62735" x2="28157" y2="62735"/>
                        <a14:foregroundMark x1="52471" y1="53027" x2="52471" y2="53027"/>
                        <a14:foregroundMark x1="53098" y1="53758" x2="53098" y2="53758"/>
                        <a14:foregroundMark x1="86353" y1="47808" x2="86353" y2="47808"/>
                        <a14:foregroundMark x1="86980" y1="47912" x2="86980" y2="47912"/>
                        <a14:foregroundMark x1="81176" y1="47390" x2="81176" y2="47390"/>
                        <a14:foregroundMark x1="87059" y1="47286" x2="87059" y2="47286"/>
                        <a14:foregroundMark x1="74824" y1="49896" x2="74824" y2="49896"/>
                        <a14:foregroundMark x1="74588" y1="49582" x2="74588" y2="49582"/>
                        <a14:foregroundMark x1="57882" y1="54384" x2="57882" y2="54384"/>
                        <a14:foregroundMark x1="57804" y1="54175" x2="57804" y2="54175"/>
                        <a14:foregroundMark x1="57882" y1="54071" x2="57882" y2="54071"/>
                        <a14:foregroundMark x1="57804" y1="53862" x2="57804" y2="53862"/>
                        <a14:foregroundMark x1="57882" y1="53549" x2="57882" y2="53549"/>
                        <a14:foregroundMark x1="57961" y1="53236" x2="57961" y2="53236"/>
                        <a14:foregroundMark x1="56863" y1="53653" x2="56863" y2="53653"/>
                        <a14:foregroundMark x1="57412" y1="54384" x2="57412" y2="54384"/>
                        <a14:foregroundMark x1="58353" y1="54384" x2="58353" y2="54384"/>
                        <a14:foregroundMark x1="57882" y1="53132" x2="57882" y2="53132"/>
                        <a14:foregroundMark x1="46275" y1="58246" x2="46275" y2="58246"/>
                        <a14:foregroundMark x1="46275" y1="57933" x2="46275" y2="57933"/>
                        <a14:foregroundMark x1="28706" y1="62526" x2="28706" y2="62526"/>
                        <a14:foregroundMark x1="28784" y1="62109" x2="28784" y2="62109"/>
                        <a14:foregroundMark x1="63294" y1="50000" x2="63294" y2="50000"/>
                        <a14:foregroundMark x1="51216" y1="53653" x2="51216" y2="53653"/>
                        <a14:foregroundMark x1="46353" y1="56785" x2="46353" y2="56785"/>
                        <a14:foregroundMark x1="27686" y1="62213" x2="27686" y2="62213"/>
                        <a14:foregroundMark x1="27608" y1="62004" x2="27608" y2="62004"/>
                        <a14:foregroundMark x1="16078" y1="63257" x2="16078" y2="63257"/>
                        <a14:foregroundMark x1="22353" y1="63257" x2="22353" y2="63257"/>
                        <a14:foregroundMark x1="33647" y1="61273" x2="33647" y2="61273"/>
                        <a14:foregroundMark x1="85961" y1="47077" x2="85961" y2="47077"/>
                        <a14:foregroundMark x1="85804" y1="47808" x2="85804" y2="47808"/>
                        <a14:foregroundMark x1="23843" y1="63361" x2="23843" y2="63361"/>
                        <a14:foregroundMark x1="22980" y1="63048" x2="22980" y2="63048"/>
                        <a14:foregroundMark x1="75373" y1="48747" x2="75373" y2="48747"/>
                        <a14:foregroundMark x1="86980" y1="46973" x2="86980" y2="46973"/>
                        <a14:foregroundMark x1="53255" y1="54906" x2="53255" y2="54906"/>
                        <a14:foregroundMark x1="75373" y1="48747" x2="75373" y2="48747"/>
                        <a14:foregroundMark x1="27765" y1="96138" x2="27765" y2="96138"/>
                        <a14:backgroundMark x1="46196" y1="55010" x2="46196" y2="55010"/>
                        <a14:backgroundMark x1="40078" y1="57307" x2="40078" y2="57307"/>
                        <a14:backgroundMark x1="40314" y1="56889" x2="40314" y2="56889"/>
                        <a14:backgroundMark x1="42510" y1="57307" x2="42510" y2="57307"/>
                        <a14:backgroundMark x1="46353" y1="56054" x2="46353" y2="56054"/>
                        <a14:backgroundMark x1="23137" y1="61482" x2="23137" y2="61482"/>
                        <a14:backgroundMark x1="23059" y1="61795" x2="23059" y2="61795"/>
                        <a14:backgroundMark x1="19922" y1="63257" x2="19922" y2="63257"/>
                        <a14:backgroundMark x1="19922" y1="63257" x2="19922" y2="63257"/>
                        <a14:backgroundMark x1="21961" y1="62630" x2="21961" y2="62630"/>
                        <a14:backgroundMark x1="21961" y1="62630" x2="21961" y2="62630"/>
                        <a14:backgroundMark x1="24000" y1="62526" x2="24000" y2="62526"/>
                        <a14:backgroundMark x1="28000" y1="62213" x2="28000" y2="62213"/>
                        <a14:backgroundMark x1="17333" y1="62526" x2="17333" y2="62526"/>
                        <a14:backgroundMark x1="14196" y1="64092" x2="14196" y2="64092"/>
                        <a14:backgroundMark x1="11373" y1="62839" x2="11373" y2="62839"/>
                        <a14:backgroundMark x1="50510" y1="54697" x2="50510" y2="54697"/>
                        <a14:backgroundMark x1="47686" y1="55219" x2="47686" y2="55219"/>
                        <a14:backgroundMark x1="48078" y1="55115" x2="48078" y2="55115"/>
                        <a14:backgroundMark x1="52471" y1="53758" x2="52471" y2="53758"/>
                        <a14:backgroundMark x1="51373" y1="55428" x2="51373" y2="55428"/>
                        <a14:backgroundMark x1="66510" y1="50418" x2="66510" y2="50418"/>
                        <a14:backgroundMark x1="57961" y1="50522" x2="57961" y2="50522"/>
                        <a14:backgroundMark x1="57569" y1="50626" x2="57569" y2="50626"/>
                        <a14:backgroundMark x1="46196" y1="53340" x2="46196" y2="53340"/>
                        <a14:backgroundMark x1="54118" y1="53967" x2="54118" y2="53967"/>
                        <a14:backgroundMark x1="75529" y1="45929" x2="75529" y2="45929"/>
                        <a14:backgroundMark x1="46667" y1="57620" x2="46667" y2="57620"/>
                        <a14:backgroundMark x1="45098" y1="58559" x2="45098" y2="58559"/>
                        <a14:backgroundMark x1="45255" y1="58246" x2="45255" y2="58246"/>
                        <a14:backgroundMark x1="70039" y1="49269" x2="70039" y2="49269"/>
                        <a14:backgroundMark x1="65490" y1="51044" x2="65490" y2="51044"/>
                        <a14:backgroundMark x1="64157" y1="51044" x2="64157" y2="51044"/>
                        <a14:backgroundMark x1="61333" y1="52088" x2="61333" y2="52088"/>
                        <a14:backgroundMark x1="60627" y1="52192" x2="60627" y2="52192"/>
                        <a14:backgroundMark x1="59765" y1="52401" x2="59765" y2="52401"/>
                        <a14:backgroundMark x1="58980" y1="52714" x2="58980" y2="52714"/>
                        <a14:backgroundMark x1="58275" y1="52714" x2="58275" y2="52714"/>
                        <a14:backgroundMark x1="55137" y1="53758" x2="55137" y2="53758"/>
                        <a14:backgroundMark x1="52706" y1="54175" x2="52706" y2="54175"/>
                        <a14:backgroundMark x1="53255" y1="54489" x2="53255" y2="54489"/>
                        <a14:backgroundMark x1="52471" y1="54593" x2="52471" y2="54593"/>
                        <a14:backgroundMark x1="51843" y1="53967" x2="51843" y2="53967"/>
                        <a14:backgroundMark x1="49961" y1="54906" x2="49961" y2="54906"/>
                        <a14:backgroundMark x1="49725" y1="55219" x2="49725" y2="55219"/>
                        <a14:backgroundMark x1="49412" y1="55324" x2="49412" y2="55324"/>
                        <a14:backgroundMark x1="38196" y1="58455" x2="38196" y2="58455"/>
                        <a14:backgroundMark x1="37569" y1="58664" x2="37569" y2="58664"/>
                        <a14:backgroundMark x1="36392" y1="59186" x2="36392" y2="59186"/>
                        <a14:backgroundMark x1="39608" y1="60543" x2="39608" y2="60543"/>
                        <a14:backgroundMark x1="39451" y1="60856" x2="39451" y2="60856"/>
                        <a14:backgroundMark x1="40784" y1="59916" x2="40784" y2="59916"/>
                        <a14:backgroundMark x1="34431" y1="59499" x2="34431" y2="59499"/>
                        <a14:backgroundMark x1="45804" y1="57829" x2="45804" y2="57829"/>
                        <a14:backgroundMark x1="44941" y1="58873" x2="44941" y2="58873"/>
                        <a14:backgroundMark x1="47608" y1="58873" x2="47608" y2="58873"/>
                        <a14:backgroundMark x1="75373" y1="47495" x2="75373" y2="47495"/>
                        <a14:backgroundMark x1="73333" y1="48539" x2="73333" y2="48539"/>
                        <a14:backgroundMark x1="92392" y1="44468" x2="92392" y2="44468"/>
                        <a14:backgroundMark x1="87059" y1="41858" x2="87059" y2="41858"/>
                        <a14:backgroundMark x1="87059" y1="43319" x2="87059" y2="43319"/>
                        <a14:backgroundMark x1="86980" y1="43841" x2="86980" y2="43841"/>
                        <a14:backgroundMark x1="92784" y1="39770" x2="92784" y2="39770"/>
                        <a14:backgroundMark x1="92941" y1="41649" x2="92941" y2="41649"/>
                        <a14:backgroundMark x1="69725" y1="47495" x2="69725" y2="47495"/>
                        <a14:backgroundMark x1="69333" y1="47704" x2="69333" y2="47704"/>
                        <a14:backgroundMark x1="79451" y1="47286" x2="79451" y2="47286"/>
                        <a14:backgroundMark x1="89412" y1="45198" x2="89412" y2="45198"/>
                        <a14:backgroundMark x1="81490" y1="45616" x2="81490" y2="45616"/>
                        <a14:backgroundMark x1="80941" y1="46033" x2="80941" y2="46033"/>
                        <a14:backgroundMark x1="57882" y1="51044" x2="57882" y2="51044"/>
                        <a14:backgroundMark x1="57020" y1="52714" x2="57020" y2="52714"/>
                        <a14:backgroundMark x1="56078" y1="53445" x2="56078" y2="53445"/>
                        <a14:backgroundMark x1="57490" y1="53758" x2="57490" y2="53758"/>
                        <a14:backgroundMark x1="58196" y1="53758" x2="58196" y2="53758"/>
                        <a14:backgroundMark x1="57569" y1="54071" x2="57569" y2="54071"/>
                        <a14:backgroundMark x1="46353" y1="52401" x2="46353" y2="52401"/>
                        <a14:backgroundMark x1="46275" y1="53653" x2="46275" y2="53653"/>
                        <a14:backgroundMark x1="25647" y1="62109" x2="25647" y2="62109"/>
                        <a14:backgroundMark x1="83686" y1="46660" x2="83686" y2="46660"/>
                        <a14:backgroundMark x1="28863" y1="61169" x2="28863" y2="61169"/>
                        <a14:backgroundMark x1="32235" y1="60647" x2="32235" y2="60647"/>
                        <a14:backgroundMark x1="75373" y1="47182" x2="75373" y2="47182"/>
                        <a14:backgroundMark x1="90667" y1="45198" x2="90667" y2="45198"/>
                        <a14:backgroundMark x1="46745" y1="53758" x2="46745" y2="53758"/>
                        <a14:backgroundMark x1="45882" y1="53967" x2="45882" y2="53967"/>
                        <a14:backgroundMark x1="81569" y1="46347" x2="81569" y2="46347"/>
                        <a14:backgroundMark x1="26588" y1="62109" x2="26588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93522" r="33460" b="1179"/>
          <a:stretch/>
        </p:blipFill>
        <p:spPr>
          <a:xfrm>
            <a:off x="2564130" y="5596857"/>
            <a:ext cx="4015740" cy="35211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52500" y="6304786"/>
            <a:ext cx="6591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09900" y="5105400"/>
            <a:ext cx="4152900" cy="1313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Blank polymer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CCl21 polymer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Cisplatin polymer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Cisplatin / CCL21 polymer</a:t>
            </a:r>
          </a:p>
          <a:p>
            <a:pPr>
              <a:lnSpc>
                <a:spcPts val="2400"/>
              </a:lnSpc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8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</a:rPr>
              <a:t>Summary of Findings</a:t>
            </a:r>
            <a:endParaRPr 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0" cy="4906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400" dirty="0"/>
              <a:t>local delivery of </a:t>
            </a:r>
            <a:r>
              <a:rPr lang="en-US" sz="2400" dirty="0" smtClean="0"/>
              <a:t>Cisplatin significantly reduces tumor burden and decreases the dosage of RT required.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local delivery of CCL21 significantly reduces tumor </a:t>
            </a:r>
            <a:r>
              <a:rPr lang="en-US" sz="2400" dirty="0" smtClean="0"/>
              <a:t>burden by increase </a:t>
            </a:r>
            <a:r>
              <a:rPr lang="en-US" sz="2400" dirty="0"/>
              <a:t>the efficiency of tumor cell killing by the host</a:t>
            </a:r>
            <a:r>
              <a:rPr lang="en-US" altLang="en-US" sz="2400" dirty="0"/>
              <a:t>’</a:t>
            </a:r>
            <a:r>
              <a:rPr lang="en-US" sz="2400" dirty="0"/>
              <a:t>s immune </a:t>
            </a:r>
            <a:r>
              <a:rPr lang="en-US" sz="2400" dirty="0" smtClean="0"/>
              <a:t>system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Polymers with a combination of Cisplatin and CCL21 further reduce tumor burden.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modular nature of our polymer platform will allow us to customize it for individual patient tumors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400" y="1143000"/>
            <a:ext cx="3352800" cy="5181600"/>
            <a:chOff x="5867400" y="1295400"/>
            <a:chExt cx="3352800" cy="5181600"/>
          </a:xfrm>
        </p:grpSpPr>
        <p:sp>
          <p:nvSpPr>
            <p:cNvPr id="5" name="Oval 4"/>
            <p:cNvSpPr/>
            <p:nvPr/>
          </p:nvSpPr>
          <p:spPr>
            <a:xfrm>
              <a:off x="5867400" y="1295400"/>
              <a:ext cx="3352800" cy="5181600"/>
            </a:xfrm>
            <a:prstGeom prst="ellipse">
              <a:avLst/>
            </a:prstGeom>
            <a:gradFill flip="none" rotWithShape="1">
              <a:gsLst>
                <a:gs pos="0">
                  <a:srgbClr val="C4DCD4"/>
                </a:gs>
                <a:gs pos="44000">
                  <a:srgbClr val="FFFFFF">
                    <a:shade val="100000"/>
                    <a:satMod val="115000"/>
                    <a:alpha val="88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Line 22"/>
            <p:cNvSpPr>
              <a:spLocks noChangeShapeType="1"/>
            </p:cNvSpPr>
            <p:nvPr/>
          </p:nvSpPr>
          <p:spPr bwMode="auto">
            <a:xfrm flipV="1">
              <a:off x="8072261" y="2754067"/>
              <a:ext cx="287337" cy="115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 rot="120000" flipV="1">
              <a:off x="8186937" y="2984417"/>
              <a:ext cx="310896" cy="1158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 flipV="1">
              <a:off x="8281811" y="3287467"/>
              <a:ext cx="319087" cy="63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381527" y="3601394"/>
              <a:ext cx="315912" cy="1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8453261" y="3897067"/>
              <a:ext cx="28575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4638835">
              <a:off x="6257828" y="3611823"/>
              <a:ext cx="3048000" cy="1113123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perspectiveRelaxed"/>
              <a:lightRig rig="harsh" dir="t"/>
            </a:scene3d>
            <a:sp3d prstMaterial="clear">
              <a:bevelT w="50800" h="127000"/>
              <a:bevelB w="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4638835">
              <a:off x="6597160" y="3499065"/>
              <a:ext cx="3063240" cy="1134539"/>
            </a:xfrm>
            <a:custGeom>
              <a:avLst/>
              <a:gdLst>
                <a:gd name="connsiteX0" fmla="*/ 95250 w 6191250"/>
                <a:gd name="connsiteY0" fmla="*/ 1162050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7" fmla="*/ 95250 w 6191250"/>
                <a:gd name="connsiteY7" fmla="*/ 1162050 h 2857500"/>
                <a:gd name="connsiteX0" fmla="*/ 0 w 6191250"/>
                <a:gd name="connsiteY0" fmla="*/ 981075 h 2857500"/>
                <a:gd name="connsiteX1" fmla="*/ 1381125 w 6191250"/>
                <a:gd name="connsiteY1" fmla="*/ 2857500 h 2857500"/>
                <a:gd name="connsiteX2" fmla="*/ 3648075 w 6191250"/>
                <a:gd name="connsiteY2" fmla="*/ 2124075 h 2857500"/>
                <a:gd name="connsiteX3" fmla="*/ 6191250 w 6191250"/>
                <a:gd name="connsiteY3" fmla="*/ 2495550 h 2857500"/>
                <a:gd name="connsiteX4" fmla="*/ 5638800 w 6191250"/>
                <a:gd name="connsiteY4" fmla="*/ 438150 h 2857500"/>
                <a:gd name="connsiteX5" fmla="*/ 3095625 w 6191250"/>
                <a:gd name="connsiteY5" fmla="*/ 0 h 2857500"/>
                <a:gd name="connsiteX6" fmla="*/ 0 w 6191250"/>
                <a:gd name="connsiteY6" fmla="*/ 981075 h 2857500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638800 w 6191250"/>
                <a:gd name="connsiteY4" fmla="*/ 3714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648075 w 6191250"/>
                <a:gd name="connsiteY2" fmla="*/ 2057400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14400 h 2790825"/>
                <a:gd name="connsiteX1" fmla="*/ 1381125 w 6191250"/>
                <a:gd name="connsiteY1" fmla="*/ 2790825 h 2790825"/>
                <a:gd name="connsiteX2" fmla="*/ 3886200 w 6191250"/>
                <a:gd name="connsiteY2" fmla="*/ 1990725 h 2790825"/>
                <a:gd name="connsiteX3" fmla="*/ 6191250 w 6191250"/>
                <a:gd name="connsiteY3" fmla="*/ 2428875 h 2790825"/>
                <a:gd name="connsiteX4" fmla="*/ 5210175 w 6191250"/>
                <a:gd name="connsiteY4" fmla="*/ 485775 h 2790825"/>
                <a:gd name="connsiteX5" fmla="*/ 2552700 w 6191250"/>
                <a:gd name="connsiteY5" fmla="*/ 0 h 2790825"/>
                <a:gd name="connsiteX6" fmla="*/ 0 w 6191250"/>
                <a:gd name="connsiteY6" fmla="*/ 914400 h 279082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819400 w 6191250"/>
                <a:gd name="connsiteY5" fmla="*/ 0 h 2809875"/>
                <a:gd name="connsiteX6" fmla="*/ 0 w 6191250"/>
                <a:gd name="connsiteY6" fmla="*/ 933450 h 2809875"/>
                <a:gd name="connsiteX0" fmla="*/ 0 w 6191250"/>
                <a:gd name="connsiteY0" fmla="*/ 933450 h 2809875"/>
                <a:gd name="connsiteX1" fmla="*/ 1381125 w 6191250"/>
                <a:gd name="connsiteY1" fmla="*/ 2809875 h 2809875"/>
                <a:gd name="connsiteX2" fmla="*/ 3886200 w 6191250"/>
                <a:gd name="connsiteY2" fmla="*/ 2009775 h 2809875"/>
                <a:gd name="connsiteX3" fmla="*/ 6191250 w 6191250"/>
                <a:gd name="connsiteY3" fmla="*/ 2447925 h 2809875"/>
                <a:gd name="connsiteX4" fmla="*/ 5210175 w 6191250"/>
                <a:gd name="connsiteY4" fmla="*/ 504825 h 2809875"/>
                <a:gd name="connsiteX5" fmla="*/ 2762250 w 6191250"/>
                <a:gd name="connsiteY5" fmla="*/ 0 h 2809875"/>
                <a:gd name="connsiteX6" fmla="*/ 0 w 6191250"/>
                <a:gd name="connsiteY6" fmla="*/ 933450 h 2809875"/>
                <a:gd name="connsiteX0" fmla="*/ 0 w 6210300"/>
                <a:gd name="connsiteY0" fmla="*/ 800100 h 2809875"/>
                <a:gd name="connsiteX1" fmla="*/ 1400175 w 6210300"/>
                <a:gd name="connsiteY1" fmla="*/ 2809875 h 2809875"/>
                <a:gd name="connsiteX2" fmla="*/ 3905250 w 6210300"/>
                <a:gd name="connsiteY2" fmla="*/ 2009775 h 2809875"/>
                <a:gd name="connsiteX3" fmla="*/ 6210300 w 6210300"/>
                <a:gd name="connsiteY3" fmla="*/ 2447925 h 2809875"/>
                <a:gd name="connsiteX4" fmla="*/ 5229225 w 6210300"/>
                <a:gd name="connsiteY4" fmla="*/ 504825 h 2809875"/>
                <a:gd name="connsiteX5" fmla="*/ 2781300 w 6210300"/>
                <a:gd name="connsiteY5" fmla="*/ 0 h 2809875"/>
                <a:gd name="connsiteX6" fmla="*/ 0 w 6210300"/>
                <a:gd name="connsiteY6" fmla="*/ 800100 h 2809875"/>
                <a:gd name="connsiteX0" fmla="*/ 0 w 6096000"/>
                <a:gd name="connsiteY0" fmla="*/ 695325 h 2809875"/>
                <a:gd name="connsiteX1" fmla="*/ 1285875 w 6096000"/>
                <a:gd name="connsiteY1" fmla="*/ 2809875 h 2809875"/>
                <a:gd name="connsiteX2" fmla="*/ 3790950 w 6096000"/>
                <a:gd name="connsiteY2" fmla="*/ 2009775 h 2809875"/>
                <a:gd name="connsiteX3" fmla="*/ 6096000 w 6096000"/>
                <a:gd name="connsiteY3" fmla="*/ 2447925 h 2809875"/>
                <a:gd name="connsiteX4" fmla="*/ 5114925 w 6096000"/>
                <a:gd name="connsiteY4" fmla="*/ 504825 h 2809875"/>
                <a:gd name="connsiteX5" fmla="*/ 2667000 w 6096000"/>
                <a:gd name="connsiteY5" fmla="*/ 0 h 2809875"/>
                <a:gd name="connsiteX6" fmla="*/ 0 w 6096000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09875"/>
                <a:gd name="connsiteX1" fmla="*/ 1285875 w 6048375"/>
                <a:gd name="connsiteY1" fmla="*/ 2809875 h 2809875"/>
                <a:gd name="connsiteX2" fmla="*/ 3790950 w 6048375"/>
                <a:gd name="connsiteY2" fmla="*/ 2009775 h 2809875"/>
                <a:gd name="connsiteX3" fmla="*/ 6048375 w 6048375"/>
                <a:gd name="connsiteY3" fmla="*/ 2381250 h 2809875"/>
                <a:gd name="connsiteX4" fmla="*/ 5114925 w 6048375"/>
                <a:gd name="connsiteY4" fmla="*/ 504825 h 2809875"/>
                <a:gd name="connsiteX5" fmla="*/ 2667000 w 6048375"/>
                <a:gd name="connsiteY5" fmla="*/ 0 h 2809875"/>
                <a:gd name="connsiteX6" fmla="*/ 0 w 6048375"/>
                <a:gd name="connsiteY6" fmla="*/ 695325 h 2809875"/>
                <a:gd name="connsiteX0" fmla="*/ 0 w 6048375"/>
                <a:gd name="connsiteY0" fmla="*/ 695325 h 2842665"/>
                <a:gd name="connsiteX1" fmla="*/ 1285875 w 6048375"/>
                <a:gd name="connsiteY1" fmla="*/ 2809875 h 2842665"/>
                <a:gd name="connsiteX2" fmla="*/ 3790950 w 6048375"/>
                <a:gd name="connsiteY2" fmla="*/ 2009775 h 2842665"/>
                <a:gd name="connsiteX3" fmla="*/ 6048375 w 6048375"/>
                <a:gd name="connsiteY3" fmla="*/ 2381250 h 2842665"/>
                <a:gd name="connsiteX4" fmla="*/ 5114925 w 6048375"/>
                <a:gd name="connsiteY4" fmla="*/ 504825 h 2842665"/>
                <a:gd name="connsiteX5" fmla="*/ 2667000 w 6048375"/>
                <a:gd name="connsiteY5" fmla="*/ 0 h 2842665"/>
                <a:gd name="connsiteX6" fmla="*/ 0 w 6048375"/>
                <a:gd name="connsiteY6" fmla="*/ 695325 h 2842665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048375"/>
                <a:gd name="connsiteY0" fmla="*/ 699668 h 2847008"/>
                <a:gd name="connsiteX1" fmla="*/ 1285875 w 6048375"/>
                <a:gd name="connsiteY1" fmla="*/ 2814218 h 2847008"/>
                <a:gd name="connsiteX2" fmla="*/ 3790950 w 6048375"/>
                <a:gd name="connsiteY2" fmla="*/ 2014118 h 2847008"/>
                <a:gd name="connsiteX3" fmla="*/ 6048375 w 6048375"/>
                <a:gd name="connsiteY3" fmla="*/ 2385593 h 2847008"/>
                <a:gd name="connsiteX4" fmla="*/ 5114925 w 6048375"/>
                <a:gd name="connsiteY4" fmla="*/ 509168 h 2847008"/>
                <a:gd name="connsiteX5" fmla="*/ 2667000 w 6048375"/>
                <a:gd name="connsiteY5" fmla="*/ 4343 h 2847008"/>
                <a:gd name="connsiteX6" fmla="*/ 0 w 6048375"/>
                <a:gd name="connsiteY6" fmla="*/ 699668 h 2847008"/>
                <a:gd name="connsiteX0" fmla="*/ 0 w 6124575"/>
                <a:gd name="connsiteY0" fmla="*/ 699668 h 2846648"/>
                <a:gd name="connsiteX1" fmla="*/ 1285875 w 6124575"/>
                <a:gd name="connsiteY1" fmla="*/ 2814218 h 2846648"/>
                <a:gd name="connsiteX2" fmla="*/ 3790950 w 6124575"/>
                <a:gd name="connsiteY2" fmla="*/ 2014118 h 2846648"/>
                <a:gd name="connsiteX3" fmla="*/ 6124575 w 6124575"/>
                <a:gd name="connsiteY3" fmla="*/ 2461793 h 2846648"/>
                <a:gd name="connsiteX4" fmla="*/ 5114925 w 6124575"/>
                <a:gd name="connsiteY4" fmla="*/ 509168 h 2846648"/>
                <a:gd name="connsiteX5" fmla="*/ 2667000 w 6124575"/>
                <a:gd name="connsiteY5" fmla="*/ 4343 h 2846648"/>
                <a:gd name="connsiteX6" fmla="*/ 0 w 6124575"/>
                <a:gd name="connsiteY6" fmla="*/ 699668 h 2846648"/>
                <a:gd name="connsiteX0" fmla="*/ 0 w 6124575"/>
                <a:gd name="connsiteY0" fmla="*/ 699668 h 2874539"/>
                <a:gd name="connsiteX1" fmla="*/ 1381125 w 6124575"/>
                <a:gd name="connsiteY1" fmla="*/ 2842793 h 2874539"/>
                <a:gd name="connsiteX2" fmla="*/ 3790950 w 6124575"/>
                <a:gd name="connsiteY2" fmla="*/ 2014118 h 2874539"/>
                <a:gd name="connsiteX3" fmla="*/ 6124575 w 6124575"/>
                <a:gd name="connsiteY3" fmla="*/ 2461793 h 2874539"/>
                <a:gd name="connsiteX4" fmla="*/ 5114925 w 6124575"/>
                <a:gd name="connsiteY4" fmla="*/ 509168 h 2874539"/>
                <a:gd name="connsiteX5" fmla="*/ 2667000 w 6124575"/>
                <a:gd name="connsiteY5" fmla="*/ 4343 h 2874539"/>
                <a:gd name="connsiteX6" fmla="*/ 0 w 6124575"/>
                <a:gd name="connsiteY6" fmla="*/ 699668 h 2874539"/>
                <a:gd name="connsiteX0" fmla="*/ 0 w 6124575"/>
                <a:gd name="connsiteY0" fmla="*/ 840631 h 3015502"/>
                <a:gd name="connsiteX1" fmla="*/ 1381125 w 6124575"/>
                <a:gd name="connsiteY1" fmla="*/ 2983756 h 3015502"/>
                <a:gd name="connsiteX2" fmla="*/ 3790950 w 6124575"/>
                <a:gd name="connsiteY2" fmla="*/ 2155081 h 3015502"/>
                <a:gd name="connsiteX3" fmla="*/ 6124575 w 6124575"/>
                <a:gd name="connsiteY3" fmla="*/ 2602756 h 3015502"/>
                <a:gd name="connsiteX4" fmla="*/ 5114925 w 6124575"/>
                <a:gd name="connsiteY4" fmla="*/ 650131 h 3015502"/>
                <a:gd name="connsiteX5" fmla="*/ 2752725 w 6124575"/>
                <a:gd name="connsiteY5" fmla="*/ 2431 h 3015502"/>
                <a:gd name="connsiteX6" fmla="*/ 0 w 6124575"/>
                <a:gd name="connsiteY6" fmla="*/ 840631 h 3015502"/>
                <a:gd name="connsiteX0" fmla="*/ 0 w 5991225"/>
                <a:gd name="connsiteY0" fmla="*/ 1056638 h 3021959"/>
                <a:gd name="connsiteX1" fmla="*/ 1247775 w 5991225"/>
                <a:gd name="connsiteY1" fmla="*/ 2990213 h 3021959"/>
                <a:gd name="connsiteX2" fmla="*/ 3657600 w 5991225"/>
                <a:gd name="connsiteY2" fmla="*/ 2161538 h 3021959"/>
                <a:gd name="connsiteX3" fmla="*/ 5991225 w 5991225"/>
                <a:gd name="connsiteY3" fmla="*/ 2609213 h 3021959"/>
                <a:gd name="connsiteX4" fmla="*/ 4981575 w 5991225"/>
                <a:gd name="connsiteY4" fmla="*/ 656588 h 3021959"/>
                <a:gd name="connsiteX5" fmla="*/ 2619375 w 5991225"/>
                <a:gd name="connsiteY5" fmla="*/ 8888 h 3021959"/>
                <a:gd name="connsiteX6" fmla="*/ 0 w 5991225"/>
                <a:gd name="connsiteY6" fmla="*/ 1056638 h 3021959"/>
                <a:gd name="connsiteX0" fmla="*/ 0 w 5991225"/>
                <a:gd name="connsiteY0" fmla="*/ 1056638 h 3013871"/>
                <a:gd name="connsiteX1" fmla="*/ 1247775 w 5991225"/>
                <a:gd name="connsiteY1" fmla="*/ 2990213 h 3013871"/>
                <a:gd name="connsiteX2" fmla="*/ 3657600 w 5991225"/>
                <a:gd name="connsiteY2" fmla="*/ 2161538 h 3013871"/>
                <a:gd name="connsiteX3" fmla="*/ 5991225 w 5991225"/>
                <a:gd name="connsiteY3" fmla="*/ 2609213 h 3013871"/>
                <a:gd name="connsiteX4" fmla="*/ 4981575 w 5991225"/>
                <a:gd name="connsiteY4" fmla="*/ 656588 h 3013871"/>
                <a:gd name="connsiteX5" fmla="*/ 2619375 w 5991225"/>
                <a:gd name="connsiteY5" fmla="*/ 8888 h 3013871"/>
                <a:gd name="connsiteX6" fmla="*/ 0 w 5991225"/>
                <a:gd name="connsiteY6" fmla="*/ 1056638 h 3013871"/>
                <a:gd name="connsiteX0" fmla="*/ 0 w 5991225"/>
                <a:gd name="connsiteY0" fmla="*/ 1056638 h 3248301"/>
                <a:gd name="connsiteX1" fmla="*/ 1362075 w 5991225"/>
                <a:gd name="connsiteY1" fmla="*/ 3228338 h 3248301"/>
                <a:gd name="connsiteX2" fmla="*/ 3657600 w 5991225"/>
                <a:gd name="connsiteY2" fmla="*/ 2161538 h 3248301"/>
                <a:gd name="connsiteX3" fmla="*/ 5991225 w 5991225"/>
                <a:gd name="connsiteY3" fmla="*/ 2609213 h 3248301"/>
                <a:gd name="connsiteX4" fmla="*/ 4981575 w 5991225"/>
                <a:gd name="connsiteY4" fmla="*/ 656588 h 3248301"/>
                <a:gd name="connsiteX5" fmla="*/ 2619375 w 5991225"/>
                <a:gd name="connsiteY5" fmla="*/ 8888 h 3248301"/>
                <a:gd name="connsiteX6" fmla="*/ 0 w 5991225"/>
                <a:gd name="connsiteY6" fmla="*/ 1056638 h 3248301"/>
                <a:gd name="connsiteX0" fmla="*/ 0 w 5934075"/>
                <a:gd name="connsiteY0" fmla="*/ 1215254 h 3254517"/>
                <a:gd name="connsiteX1" fmla="*/ 1304925 w 5934075"/>
                <a:gd name="connsiteY1" fmla="*/ 3234554 h 3254517"/>
                <a:gd name="connsiteX2" fmla="*/ 3600450 w 5934075"/>
                <a:gd name="connsiteY2" fmla="*/ 2167754 h 3254517"/>
                <a:gd name="connsiteX3" fmla="*/ 5934075 w 5934075"/>
                <a:gd name="connsiteY3" fmla="*/ 2615429 h 3254517"/>
                <a:gd name="connsiteX4" fmla="*/ 4924425 w 5934075"/>
                <a:gd name="connsiteY4" fmla="*/ 662804 h 3254517"/>
                <a:gd name="connsiteX5" fmla="*/ 2562225 w 5934075"/>
                <a:gd name="connsiteY5" fmla="*/ 15104 h 3254517"/>
                <a:gd name="connsiteX6" fmla="*/ 0 w 5934075"/>
                <a:gd name="connsiteY6" fmla="*/ 1215254 h 3254517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600450 w 5934075"/>
                <a:gd name="connsiteY2" fmla="*/ 2167754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34554"/>
                <a:gd name="connsiteX1" fmla="*/ 1304925 w 5934075"/>
                <a:gd name="connsiteY1" fmla="*/ 3234554 h 3234554"/>
                <a:gd name="connsiteX2" fmla="*/ 3495675 w 5934075"/>
                <a:gd name="connsiteY2" fmla="*/ 2024879 h 3234554"/>
                <a:gd name="connsiteX3" fmla="*/ 5934075 w 5934075"/>
                <a:gd name="connsiteY3" fmla="*/ 2615429 h 3234554"/>
                <a:gd name="connsiteX4" fmla="*/ 4924425 w 5934075"/>
                <a:gd name="connsiteY4" fmla="*/ 662804 h 3234554"/>
                <a:gd name="connsiteX5" fmla="*/ 2562225 w 5934075"/>
                <a:gd name="connsiteY5" fmla="*/ 15104 h 3234554"/>
                <a:gd name="connsiteX6" fmla="*/ 0 w 5934075"/>
                <a:gd name="connsiteY6" fmla="*/ 1215254 h 3234554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4793"/>
                <a:gd name="connsiteX1" fmla="*/ 1304925 w 5934075"/>
                <a:gd name="connsiteY1" fmla="*/ 3234554 h 3244793"/>
                <a:gd name="connsiteX2" fmla="*/ 3495675 w 5934075"/>
                <a:gd name="connsiteY2" fmla="*/ 2024879 h 3244793"/>
                <a:gd name="connsiteX3" fmla="*/ 5934075 w 5934075"/>
                <a:gd name="connsiteY3" fmla="*/ 2615429 h 3244793"/>
                <a:gd name="connsiteX4" fmla="*/ 4924425 w 5934075"/>
                <a:gd name="connsiteY4" fmla="*/ 662804 h 3244793"/>
                <a:gd name="connsiteX5" fmla="*/ 2562225 w 5934075"/>
                <a:gd name="connsiteY5" fmla="*/ 15104 h 3244793"/>
                <a:gd name="connsiteX6" fmla="*/ 0 w 5934075"/>
                <a:gd name="connsiteY6" fmla="*/ 1215254 h 3244793"/>
                <a:gd name="connsiteX0" fmla="*/ 0 w 5934075"/>
                <a:gd name="connsiteY0" fmla="*/ 1215254 h 3247942"/>
                <a:gd name="connsiteX1" fmla="*/ 1304925 w 5934075"/>
                <a:gd name="connsiteY1" fmla="*/ 3234554 h 3247942"/>
                <a:gd name="connsiteX2" fmla="*/ 3752850 w 5934075"/>
                <a:gd name="connsiteY2" fmla="*/ 2339204 h 3247942"/>
                <a:gd name="connsiteX3" fmla="*/ 5934075 w 5934075"/>
                <a:gd name="connsiteY3" fmla="*/ 2615429 h 3247942"/>
                <a:gd name="connsiteX4" fmla="*/ 4924425 w 5934075"/>
                <a:gd name="connsiteY4" fmla="*/ 662804 h 3247942"/>
                <a:gd name="connsiteX5" fmla="*/ 2562225 w 5934075"/>
                <a:gd name="connsiteY5" fmla="*/ 15104 h 3247942"/>
                <a:gd name="connsiteX6" fmla="*/ 0 w 5934075"/>
                <a:gd name="connsiteY6" fmla="*/ 1215254 h 324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4075" h="3247942">
                  <a:moveTo>
                    <a:pt x="0" y="1215254"/>
                  </a:moveTo>
                  <a:lnTo>
                    <a:pt x="1304925" y="3234554"/>
                  </a:lnTo>
                  <a:cubicBezTo>
                    <a:pt x="1887537" y="3369491"/>
                    <a:pt x="2981325" y="2442391"/>
                    <a:pt x="3752850" y="2339204"/>
                  </a:cubicBezTo>
                  <a:cubicBezTo>
                    <a:pt x="4524375" y="2236017"/>
                    <a:pt x="5695950" y="2842442"/>
                    <a:pt x="5934075" y="2615429"/>
                  </a:cubicBezTo>
                  <a:lnTo>
                    <a:pt x="4924425" y="662804"/>
                  </a:lnTo>
                  <a:cubicBezTo>
                    <a:pt x="4360862" y="265929"/>
                    <a:pt x="3382963" y="-76971"/>
                    <a:pt x="2562225" y="15104"/>
                  </a:cubicBezTo>
                  <a:cubicBezTo>
                    <a:pt x="1741488" y="107179"/>
                    <a:pt x="230188" y="746942"/>
                    <a:pt x="0" y="1215254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bg1"/>
              </a:bgClr>
            </a:pattFill>
            <a:scene3d>
              <a:camera prst="perspectiveRelaxed"/>
              <a:lightRig rig="harsh" dir="t"/>
            </a:scene3d>
            <a:sp3d prstMaterial="translucentPowder">
              <a:bevelT w="88900" h="127000"/>
              <a:bevelB w="0" h="311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4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Specific Aims</a:t>
            </a:r>
            <a:br>
              <a:rPr lang="en-US" dirty="0" smtClean="0">
                <a:ea typeface="+mj-ea"/>
              </a:rPr>
            </a:br>
            <a:r>
              <a:rPr lang="en-US" sz="2700" dirty="0" smtClean="0"/>
              <a:t>Future Directions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Specific Aim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ea typeface="+mn-ea"/>
              </a:rPr>
              <a:t/>
            </a:r>
            <a:br>
              <a:rPr lang="en-US" sz="2800" dirty="0" smtClean="0">
                <a:ea typeface="+mn-ea"/>
              </a:rPr>
            </a:br>
            <a:r>
              <a:rPr lang="en-US" sz="2800" b="1" dirty="0" smtClean="0">
                <a:ea typeface="+mn-ea"/>
              </a:rPr>
              <a:t>Customize </a:t>
            </a:r>
            <a:r>
              <a:rPr lang="en-US" sz="2800" b="1" dirty="0">
                <a:ea typeface="+mn-ea"/>
              </a:rPr>
              <a:t>the Polymer for Individual Patient Tumors </a:t>
            </a:r>
            <a:endParaRPr lang="en-US" sz="2800" b="1" dirty="0" smtClean="0">
              <a:ea typeface="+mn-ea"/>
            </a:endParaRPr>
          </a:p>
          <a:p>
            <a:pPr>
              <a:defRPr/>
            </a:pPr>
            <a:endParaRPr lang="en-US" sz="800" b="1" dirty="0">
              <a:ea typeface="+mn-ea"/>
            </a:endParaRPr>
          </a:p>
          <a:p>
            <a:pPr marL="800100" lvl="1" indent="-342900"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</a:rPr>
              <a:t>Modular polymer platform</a:t>
            </a:r>
          </a:p>
          <a:p>
            <a:pPr marL="800100">
              <a:defRPr/>
            </a:pPr>
            <a:endParaRPr lang="en-US" sz="700" dirty="0">
              <a:ea typeface="+mn-ea"/>
            </a:endParaRPr>
          </a:p>
          <a:p>
            <a:pPr marL="800100" lvl="1" indent="-342900"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We will use the DCTD (Division of Cancer Treatment and Diagnosis) approved oncology drugs to screen against a panel of established and primary (obtained from our patients) human oral cancer cell lines.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53652" y="4531319"/>
            <a:ext cx="7299405" cy="2807635"/>
            <a:chOff x="453652" y="4531319"/>
            <a:chExt cx="7299405" cy="2807635"/>
          </a:xfrm>
        </p:grpSpPr>
        <p:sp>
          <p:nvSpPr>
            <p:cNvPr id="27" name="Oval 26"/>
            <p:cNvSpPr/>
            <p:nvPr/>
          </p:nvSpPr>
          <p:spPr>
            <a:xfrm rot="16511702">
              <a:off x="2882604" y="2468501"/>
              <a:ext cx="2441501" cy="7299405"/>
            </a:xfrm>
            <a:prstGeom prst="ellipse">
              <a:avLst/>
            </a:prstGeom>
            <a:gradFill flip="none" rotWithShape="1">
              <a:gsLst>
                <a:gs pos="0">
                  <a:srgbClr val="7FB3A2">
                    <a:alpha val="60000"/>
                  </a:srgbClr>
                </a:gs>
                <a:gs pos="44000">
                  <a:srgbClr val="FFFFFF">
                    <a:shade val="100000"/>
                    <a:satMod val="115000"/>
                    <a:alpha val="88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533268" y="4531319"/>
              <a:ext cx="4248532" cy="2098081"/>
              <a:chOff x="2533268" y="4531319"/>
              <a:chExt cx="4248532" cy="209808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371468" y="58016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600068" y="6058757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014743" y="61826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362068" y="61064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852943" y="60302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isometricOffAxis1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57468" y="6030212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perspectiveRigh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276468" y="5982557"/>
                <a:ext cx="194925" cy="2000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2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9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5C9A85"/>
                </a:solidFill>
              </a:ln>
              <a:scene3d>
                <a:camera prst="perspectiveLef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533268" y="4825874"/>
                <a:ext cx="4248532" cy="1803526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47942">
                    <a:moveTo>
                      <a:pt x="0" y="1215254"/>
                    </a:moveTo>
                    <a:lnTo>
                      <a:pt x="1304925" y="3234554"/>
                    </a:lnTo>
                    <a:cubicBezTo>
                      <a:pt x="1887537" y="3369491"/>
                      <a:pt x="2981325" y="2442391"/>
                      <a:pt x="3752850" y="2339204"/>
                    </a:cubicBezTo>
                    <a:cubicBezTo>
                      <a:pt x="4524375" y="2236017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pct8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perspectiveRelaxed"/>
                <a:lightRig rig="harsh" dir="t"/>
              </a:scene3d>
              <a:sp3d prstMaterial="translucentPowder">
                <a:bevelT w="31750" h="317500"/>
                <a:bevelB w="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371468" y="4981056"/>
                <a:ext cx="2666999" cy="1336781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0 w 5934075"/>
                  <a:gd name="connsiteY0" fmla="*/ 1215254 h 3063784"/>
                  <a:gd name="connsiteX1" fmla="*/ 1189151 w 5934075"/>
                  <a:gd name="connsiteY1" fmla="*/ 3047982 h 3063784"/>
                  <a:gd name="connsiteX2" fmla="*/ 3752850 w 5934075"/>
                  <a:gd name="connsiteY2" fmla="*/ 2339204 h 3063784"/>
                  <a:gd name="connsiteX3" fmla="*/ 5934075 w 5934075"/>
                  <a:gd name="connsiteY3" fmla="*/ 2615429 h 3063784"/>
                  <a:gd name="connsiteX4" fmla="*/ 4924425 w 5934075"/>
                  <a:gd name="connsiteY4" fmla="*/ 662804 h 3063784"/>
                  <a:gd name="connsiteX5" fmla="*/ 2562225 w 5934075"/>
                  <a:gd name="connsiteY5" fmla="*/ 15104 h 3063784"/>
                  <a:gd name="connsiteX6" fmla="*/ 0 w 5934075"/>
                  <a:gd name="connsiteY6" fmla="*/ 1215254 h 3063784"/>
                  <a:gd name="connsiteX0" fmla="*/ 0 w 5934075"/>
                  <a:gd name="connsiteY0" fmla="*/ 1215254 h 3155763"/>
                  <a:gd name="connsiteX1" fmla="*/ 1208446 w 5934075"/>
                  <a:gd name="connsiteY1" fmla="*/ 3141268 h 3155763"/>
                  <a:gd name="connsiteX2" fmla="*/ 3752850 w 5934075"/>
                  <a:gd name="connsiteY2" fmla="*/ 2339204 h 3155763"/>
                  <a:gd name="connsiteX3" fmla="*/ 5934075 w 5934075"/>
                  <a:gd name="connsiteY3" fmla="*/ 2615429 h 3155763"/>
                  <a:gd name="connsiteX4" fmla="*/ 4924425 w 5934075"/>
                  <a:gd name="connsiteY4" fmla="*/ 662804 h 3155763"/>
                  <a:gd name="connsiteX5" fmla="*/ 2562225 w 5934075"/>
                  <a:gd name="connsiteY5" fmla="*/ 15104 h 3155763"/>
                  <a:gd name="connsiteX6" fmla="*/ 0 w 5934075"/>
                  <a:gd name="connsiteY6" fmla="*/ 1215254 h 3155763"/>
                  <a:gd name="connsiteX0" fmla="*/ 0 w 5934075"/>
                  <a:gd name="connsiteY0" fmla="*/ 1215254 h 3271012"/>
                  <a:gd name="connsiteX1" fmla="*/ 1227742 w 5934075"/>
                  <a:gd name="connsiteY1" fmla="*/ 3257876 h 3271012"/>
                  <a:gd name="connsiteX2" fmla="*/ 3752850 w 5934075"/>
                  <a:gd name="connsiteY2" fmla="*/ 2339204 h 3271012"/>
                  <a:gd name="connsiteX3" fmla="*/ 5934075 w 5934075"/>
                  <a:gd name="connsiteY3" fmla="*/ 2615429 h 3271012"/>
                  <a:gd name="connsiteX4" fmla="*/ 4924425 w 5934075"/>
                  <a:gd name="connsiteY4" fmla="*/ 662804 h 3271012"/>
                  <a:gd name="connsiteX5" fmla="*/ 2562225 w 5934075"/>
                  <a:gd name="connsiteY5" fmla="*/ 15104 h 3271012"/>
                  <a:gd name="connsiteX6" fmla="*/ 0 w 5934075"/>
                  <a:gd name="connsiteY6" fmla="*/ 1215254 h 3271012"/>
                  <a:gd name="connsiteX0" fmla="*/ 0 w 5934075"/>
                  <a:gd name="connsiteY0" fmla="*/ 1215254 h 3273049"/>
                  <a:gd name="connsiteX1" fmla="*/ 1227742 w 5934075"/>
                  <a:gd name="connsiteY1" fmla="*/ 3257876 h 3273049"/>
                  <a:gd name="connsiteX2" fmla="*/ 3791441 w 5934075"/>
                  <a:gd name="connsiteY2" fmla="*/ 2479132 h 3273049"/>
                  <a:gd name="connsiteX3" fmla="*/ 5934075 w 5934075"/>
                  <a:gd name="connsiteY3" fmla="*/ 2615429 h 3273049"/>
                  <a:gd name="connsiteX4" fmla="*/ 4924425 w 5934075"/>
                  <a:gd name="connsiteY4" fmla="*/ 662804 h 3273049"/>
                  <a:gd name="connsiteX5" fmla="*/ 2562225 w 5934075"/>
                  <a:gd name="connsiteY5" fmla="*/ 15104 h 3273049"/>
                  <a:gd name="connsiteX6" fmla="*/ 0 w 5934075"/>
                  <a:gd name="connsiteY6" fmla="*/ 1215254 h 327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73049">
                    <a:moveTo>
                      <a:pt x="0" y="1215254"/>
                    </a:moveTo>
                    <a:lnTo>
                      <a:pt x="1227742" y="3257876"/>
                    </a:lnTo>
                    <a:cubicBezTo>
                      <a:pt x="1810354" y="3392813"/>
                      <a:pt x="3007052" y="2586206"/>
                      <a:pt x="3791441" y="2479132"/>
                    </a:cubicBezTo>
                    <a:cubicBezTo>
                      <a:pt x="4575830" y="2372058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shingle">
                <a:fgClr>
                  <a:schemeClr val="accent1"/>
                </a:fgClr>
                <a:bgClr>
                  <a:schemeClr val="bg1"/>
                </a:bgClr>
              </a:pattFill>
              <a:scene3d>
                <a:camera prst="perspectiveRelaxed"/>
                <a:lightRig rig="harsh" dir="t"/>
              </a:scene3d>
              <a:sp3d prstMaterial="translucentPowder">
                <a:bevelT w="88900" h="50800"/>
                <a:bevelB w="0" h="412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371467" y="5017962"/>
                <a:ext cx="2666999" cy="1336781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0 w 5934075"/>
                  <a:gd name="connsiteY0" fmla="*/ 1215254 h 3063784"/>
                  <a:gd name="connsiteX1" fmla="*/ 1189151 w 5934075"/>
                  <a:gd name="connsiteY1" fmla="*/ 3047982 h 3063784"/>
                  <a:gd name="connsiteX2" fmla="*/ 3752850 w 5934075"/>
                  <a:gd name="connsiteY2" fmla="*/ 2339204 h 3063784"/>
                  <a:gd name="connsiteX3" fmla="*/ 5934075 w 5934075"/>
                  <a:gd name="connsiteY3" fmla="*/ 2615429 h 3063784"/>
                  <a:gd name="connsiteX4" fmla="*/ 4924425 w 5934075"/>
                  <a:gd name="connsiteY4" fmla="*/ 662804 h 3063784"/>
                  <a:gd name="connsiteX5" fmla="*/ 2562225 w 5934075"/>
                  <a:gd name="connsiteY5" fmla="*/ 15104 h 3063784"/>
                  <a:gd name="connsiteX6" fmla="*/ 0 w 5934075"/>
                  <a:gd name="connsiteY6" fmla="*/ 1215254 h 3063784"/>
                  <a:gd name="connsiteX0" fmla="*/ 0 w 5934075"/>
                  <a:gd name="connsiteY0" fmla="*/ 1215254 h 3155763"/>
                  <a:gd name="connsiteX1" fmla="*/ 1208446 w 5934075"/>
                  <a:gd name="connsiteY1" fmla="*/ 3141268 h 3155763"/>
                  <a:gd name="connsiteX2" fmla="*/ 3752850 w 5934075"/>
                  <a:gd name="connsiteY2" fmla="*/ 2339204 h 3155763"/>
                  <a:gd name="connsiteX3" fmla="*/ 5934075 w 5934075"/>
                  <a:gd name="connsiteY3" fmla="*/ 2615429 h 3155763"/>
                  <a:gd name="connsiteX4" fmla="*/ 4924425 w 5934075"/>
                  <a:gd name="connsiteY4" fmla="*/ 662804 h 3155763"/>
                  <a:gd name="connsiteX5" fmla="*/ 2562225 w 5934075"/>
                  <a:gd name="connsiteY5" fmla="*/ 15104 h 3155763"/>
                  <a:gd name="connsiteX6" fmla="*/ 0 w 5934075"/>
                  <a:gd name="connsiteY6" fmla="*/ 1215254 h 3155763"/>
                  <a:gd name="connsiteX0" fmla="*/ 0 w 5934075"/>
                  <a:gd name="connsiteY0" fmla="*/ 1215254 h 3271012"/>
                  <a:gd name="connsiteX1" fmla="*/ 1227742 w 5934075"/>
                  <a:gd name="connsiteY1" fmla="*/ 3257876 h 3271012"/>
                  <a:gd name="connsiteX2" fmla="*/ 3752850 w 5934075"/>
                  <a:gd name="connsiteY2" fmla="*/ 2339204 h 3271012"/>
                  <a:gd name="connsiteX3" fmla="*/ 5934075 w 5934075"/>
                  <a:gd name="connsiteY3" fmla="*/ 2615429 h 3271012"/>
                  <a:gd name="connsiteX4" fmla="*/ 4924425 w 5934075"/>
                  <a:gd name="connsiteY4" fmla="*/ 662804 h 3271012"/>
                  <a:gd name="connsiteX5" fmla="*/ 2562225 w 5934075"/>
                  <a:gd name="connsiteY5" fmla="*/ 15104 h 3271012"/>
                  <a:gd name="connsiteX6" fmla="*/ 0 w 5934075"/>
                  <a:gd name="connsiteY6" fmla="*/ 1215254 h 3271012"/>
                  <a:gd name="connsiteX0" fmla="*/ 0 w 5934075"/>
                  <a:gd name="connsiteY0" fmla="*/ 1215254 h 3273049"/>
                  <a:gd name="connsiteX1" fmla="*/ 1227742 w 5934075"/>
                  <a:gd name="connsiteY1" fmla="*/ 3257876 h 3273049"/>
                  <a:gd name="connsiteX2" fmla="*/ 3791441 w 5934075"/>
                  <a:gd name="connsiteY2" fmla="*/ 2479132 h 3273049"/>
                  <a:gd name="connsiteX3" fmla="*/ 5934075 w 5934075"/>
                  <a:gd name="connsiteY3" fmla="*/ 2615429 h 3273049"/>
                  <a:gd name="connsiteX4" fmla="*/ 4924425 w 5934075"/>
                  <a:gd name="connsiteY4" fmla="*/ 662804 h 3273049"/>
                  <a:gd name="connsiteX5" fmla="*/ 2562225 w 5934075"/>
                  <a:gd name="connsiteY5" fmla="*/ 15104 h 3273049"/>
                  <a:gd name="connsiteX6" fmla="*/ 0 w 5934075"/>
                  <a:gd name="connsiteY6" fmla="*/ 1215254 h 327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4075" h="3273049">
                    <a:moveTo>
                      <a:pt x="0" y="1215254"/>
                    </a:moveTo>
                    <a:lnTo>
                      <a:pt x="1227742" y="3257876"/>
                    </a:lnTo>
                    <a:cubicBezTo>
                      <a:pt x="1810354" y="3392813"/>
                      <a:pt x="3007052" y="2586206"/>
                      <a:pt x="3791441" y="2479132"/>
                    </a:cubicBezTo>
                    <a:cubicBezTo>
                      <a:pt x="4575830" y="2372058"/>
                      <a:pt x="5695950" y="2842442"/>
                      <a:pt x="5934075" y="2615429"/>
                    </a:cubicBezTo>
                    <a:lnTo>
                      <a:pt x="4924425" y="662804"/>
                    </a:lnTo>
                    <a:cubicBezTo>
                      <a:pt x="4360862" y="265929"/>
                      <a:pt x="3382963" y="-76971"/>
                      <a:pt x="2562225" y="15104"/>
                    </a:cubicBezTo>
                    <a:cubicBezTo>
                      <a:pt x="1741488" y="107179"/>
                      <a:pt x="230188" y="746942"/>
                      <a:pt x="0" y="1215254"/>
                    </a:cubicBezTo>
                    <a:close/>
                  </a:path>
                </a:pathLst>
              </a:custGeom>
              <a:pattFill prst="shingle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12700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21254536">
                <a:off x="5549504" y="5229567"/>
                <a:ext cx="497958" cy="428712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1286605 w 4658455"/>
                  <a:gd name="connsiteY0" fmla="*/ 136873 h 3434130"/>
                  <a:gd name="connsiteX1" fmla="*/ 29305 w 4658455"/>
                  <a:gd name="connsiteY1" fmla="*/ 3356323 h 3434130"/>
                  <a:gd name="connsiteX2" fmla="*/ 2477230 w 4658455"/>
                  <a:gd name="connsiteY2" fmla="*/ 2460973 h 3434130"/>
                  <a:gd name="connsiteX3" fmla="*/ 4658455 w 4658455"/>
                  <a:gd name="connsiteY3" fmla="*/ 2737198 h 3434130"/>
                  <a:gd name="connsiteX4" fmla="*/ 3648805 w 4658455"/>
                  <a:gd name="connsiteY4" fmla="*/ 784573 h 3434130"/>
                  <a:gd name="connsiteX5" fmla="*/ 1286605 w 4658455"/>
                  <a:gd name="connsiteY5" fmla="*/ 136873 h 3434130"/>
                  <a:gd name="connsiteX0" fmla="*/ 29300 w 3401150"/>
                  <a:gd name="connsiteY0" fmla="*/ 136873 h 2788475"/>
                  <a:gd name="connsiteX1" fmla="*/ 1219925 w 3401150"/>
                  <a:gd name="connsiteY1" fmla="*/ 2460973 h 2788475"/>
                  <a:gd name="connsiteX2" fmla="*/ 3401150 w 3401150"/>
                  <a:gd name="connsiteY2" fmla="*/ 2737198 h 2788475"/>
                  <a:gd name="connsiteX3" fmla="*/ 2391500 w 3401150"/>
                  <a:gd name="connsiteY3" fmla="*/ 784573 h 2788475"/>
                  <a:gd name="connsiteX4" fmla="*/ 29300 w 3401150"/>
                  <a:gd name="connsiteY4" fmla="*/ 136873 h 2788475"/>
                  <a:gd name="connsiteX0" fmla="*/ 75933 w 2692122"/>
                  <a:gd name="connsiteY0" fmla="*/ 391528 h 2293223"/>
                  <a:gd name="connsiteX1" fmla="*/ 510897 w 2692122"/>
                  <a:gd name="connsiteY1" fmla="*/ 1919710 h 2293223"/>
                  <a:gd name="connsiteX2" fmla="*/ 2692122 w 2692122"/>
                  <a:gd name="connsiteY2" fmla="*/ 2195935 h 2293223"/>
                  <a:gd name="connsiteX3" fmla="*/ 1682472 w 2692122"/>
                  <a:gd name="connsiteY3" fmla="*/ 243310 h 2293223"/>
                  <a:gd name="connsiteX4" fmla="*/ 75933 w 2692122"/>
                  <a:gd name="connsiteY4" fmla="*/ 391528 h 2293223"/>
                  <a:gd name="connsiteX0" fmla="*/ 70991 w 2484961"/>
                  <a:gd name="connsiteY0" fmla="*/ 391528 h 1977461"/>
                  <a:gd name="connsiteX1" fmla="*/ 505955 w 2484961"/>
                  <a:gd name="connsiteY1" fmla="*/ 1919710 h 1977461"/>
                  <a:gd name="connsiteX2" fmla="*/ 2484961 w 2484961"/>
                  <a:gd name="connsiteY2" fmla="*/ 1550967 h 1977461"/>
                  <a:gd name="connsiteX3" fmla="*/ 1677530 w 2484961"/>
                  <a:gd name="connsiteY3" fmla="*/ 243310 h 1977461"/>
                  <a:gd name="connsiteX4" fmla="*/ 70991 w 2484961"/>
                  <a:gd name="connsiteY4" fmla="*/ 391528 h 1977461"/>
                  <a:gd name="connsiteX0" fmla="*/ 113206 w 2527176"/>
                  <a:gd name="connsiteY0" fmla="*/ 320202 h 1543795"/>
                  <a:gd name="connsiteX1" fmla="*/ 399166 w 2527176"/>
                  <a:gd name="connsiteY1" fmla="*/ 1079911 h 1543795"/>
                  <a:gd name="connsiteX2" fmla="*/ 2527176 w 2527176"/>
                  <a:gd name="connsiteY2" fmla="*/ 1479641 h 1543795"/>
                  <a:gd name="connsiteX3" fmla="*/ 1719745 w 2527176"/>
                  <a:gd name="connsiteY3" fmla="*/ 171984 h 1543795"/>
                  <a:gd name="connsiteX4" fmla="*/ 113206 w 2527176"/>
                  <a:gd name="connsiteY4" fmla="*/ 320202 h 1543795"/>
                  <a:gd name="connsiteX0" fmla="*/ 37018 w 2450988"/>
                  <a:gd name="connsiteY0" fmla="*/ 312411 h 1528556"/>
                  <a:gd name="connsiteX1" fmla="*/ 499571 w 2450988"/>
                  <a:gd name="connsiteY1" fmla="*/ 836487 h 1528556"/>
                  <a:gd name="connsiteX2" fmla="*/ 322978 w 2450988"/>
                  <a:gd name="connsiteY2" fmla="*/ 1072120 h 1528556"/>
                  <a:gd name="connsiteX3" fmla="*/ 2450988 w 2450988"/>
                  <a:gd name="connsiteY3" fmla="*/ 1471850 h 1528556"/>
                  <a:gd name="connsiteX4" fmla="*/ 1643557 w 2450988"/>
                  <a:gd name="connsiteY4" fmla="*/ 164193 h 1528556"/>
                  <a:gd name="connsiteX5" fmla="*/ 37018 w 2450988"/>
                  <a:gd name="connsiteY5" fmla="*/ 312411 h 1528556"/>
                  <a:gd name="connsiteX0" fmla="*/ 37018 w 2450988"/>
                  <a:gd name="connsiteY0" fmla="*/ 312411 h 1521817"/>
                  <a:gd name="connsiteX1" fmla="*/ 499571 w 2450988"/>
                  <a:gd name="connsiteY1" fmla="*/ 836487 h 1521817"/>
                  <a:gd name="connsiteX2" fmla="*/ 1083802 w 2450988"/>
                  <a:gd name="connsiteY2" fmla="*/ 978918 h 1521817"/>
                  <a:gd name="connsiteX3" fmla="*/ 2450988 w 2450988"/>
                  <a:gd name="connsiteY3" fmla="*/ 1471850 h 1521817"/>
                  <a:gd name="connsiteX4" fmla="*/ 1643557 w 2450988"/>
                  <a:gd name="connsiteY4" fmla="*/ 164193 h 1521817"/>
                  <a:gd name="connsiteX5" fmla="*/ 37018 w 2450988"/>
                  <a:gd name="connsiteY5" fmla="*/ 312411 h 1521817"/>
                  <a:gd name="connsiteX0" fmla="*/ 42440 w 2361632"/>
                  <a:gd name="connsiteY0" fmla="*/ 81744 h 1669468"/>
                  <a:gd name="connsiteX1" fmla="*/ 410215 w 2361632"/>
                  <a:gd name="connsiteY1" fmla="*/ 984138 h 1669468"/>
                  <a:gd name="connsiteX2" fmla="*/ 994446 w 2361632"/>
                  <a:gd name="connsiteY2" fmla="*/ 1126569 h 1669468"/>
                  <a:gd name="connsiteX3" fmla="*/ 2361632 w 2361632"/>
                  <a:gd name="connsiteY3" fmla="*/ 1619501 h 1669468"/>
                  <a:gd name="connsiteX4" fmla="*/ 1554201 w 2361632"/>
                  <a:gd name="connsiteY4" fmla="*/ 311844 h 1669468"/>
                  <a:gd name="connsiteX5" fmla="*/ 42440 w 2361632"/>
                  <a:gd name="connsiteY5" fmla="*/ 81744 h 1669468"/>
                  <a:gd name="connsiteX0" fmla="*/ 44234 w 2337164"/>
                  <a:gd name="connsiteY0" fmla="*/ 28162 h 1903059"/>
                  <a:gd name="connsiteX1" fmla="*/ 385747 w 2337164"/>
                  <a:gd name="connsiteY1" fmla="*/ 1217729 h 1903059"/>
                  <a:gd name="connsiteX2" fmla="*/ 969978 w 2337164"/>
                  <a:gd name="connsiteY2" fmla="*/ 1360160 h 1903059"/>
                  <a:gd name="connsiteX3" fmla="*/ 2337164 w 2337164"/>
                  <a:gd name="connsiteY3" fmla="*/ 1853092 h 1903059"/>
                  <a:gd name="connsiteX4" fmla="*/ 1529733 w 2337164"/>
                  <a:gd name="connsiteY4" fmla="*/ 545435 h 1903059"/>
                  <a:gd name="connsiteX5" fmla="*/ 44234 w 2337164"/>
                  <a:gd name="connsiteY5" fmla="*/ 28162 h 1903059"/>
                  <a:gd name="connsiteX0" fmla="*/ 44234 w 2828980"/>
                  <a:gd name="connsiteY0" fmla="*/ 28162 h 1951879"/>
                  <a:gd name="connsiteX1" fmla="*/ 385747 w 2828980"/>
                  <a:gd name="connsiteY1" fmla="*/ 1217729 h 1951879"/>
                  <a:gd name="connsiteX2" fmla="*/ 969978 w 2828980"/>
                  <a:gd name="connsiteY2" fmla="*/ 1360160 h 1951879"/>
                  <a:gd name="connsiteX3" fmla="*/ 2828980 w 2828980"/>
                  <a:gd name="connsiteY3" fmla="*/ 1904535 h 1951879"/>
                  <a:gd name="connsiteX4" fmla="*/ 1529733 w 2828980"/>
                  <a:gd name="connsiteY4" fmla="*/ 545435 h 1951879"/>
                  <a:gd name="connsiteX5" fmla="*/ 44234 w 2828980"/>
                  <a:gd name="connsiteY5" fmla="*/ 28162 h 1951879"/>
                  <a:gd name="connsiteX0" fmla="*/ 44234 w 2828980"/>
                  <a:gd name="connsiteY0" fmla="*/ 28162 h 2122336"/>
                  <a:gd name="connsiteX1" fmla="*/ 385747 w 2828980"/>
                  <a:gd name="connsiteY1" fmla="*/ 1217729 h 2122336"/>
                  <a:gd name="connsiteX2" fmla="*/ 969978 w 2828980"/>
                  <a:gd name="connsiteY2" fmla="*/ 1360160 h 2122336"/>
                  <a:gd name="connsiteX3" fmla="*/ 2828980 w 2828980"/>
                  <a:gd name="connsiteY3" fmla="*/ 1904535 h 2122336"/>
                  <a:gd name="connsiteX4" fmla="*/ 2770605 w 2828980"/>
                  <a:gd name="connsiteY4" fmla="*/ 2122010 h 2122336"/>
                  <a:gd name="connsiteX5" fmla="*/ 1529733 w 2828980"/>
                  <a:gd name="connsiteY5" fmla="*/ 545435 h 2122336"/>
                  <a:gd name="connsiteX6" fmla="*/ 44234 w 2828980"/>
                  <a:gd name="connsiteY6" fmla="*/ 28162 h 2122336"/>
                  <a:gd name="connsiteX0" fmla="*/ 44234 w 2828980"/>
                  <a:gd name="connsiteY0" fmla="*/ 28162 h 2122336"/>
                  <a:gd name="connsiteX1" fmla="*/ 385747 w 2828980"/>
                  <a:gd name="connsiteY1" fmla="*/ 1217729 h 2122336"/>
                  <a:gd name="connsiteX2" fmla="*/ 1150398 w 2828980"/>
                  <a:gd name="connsiteY2" fmla="*/ 1690706 h 2122336"/>
                  <a:gd name="connsiteX3" fmla="*/ 2828980 w 2828980"/>
                  <a:gd name="connsiteY3" fmla="*/ 1904535 h 2122336"/>
                  <a:gd name="connsiteX4" fmla="*/ 2770605 w 2828980"/>
                  <a:gd name="connsiteY4" fmla="*/ 2122010 h 2122336"/>
                  <a:gd name="connsiteX5" fmla="*/ 1529733 w 2828980"/>
                  <a:gd name="connsiteY5" fmla="*/ 545435 h 2122336"/>
                  <a:gd name="connsiteX6" fmla="*/ 44234 w 2828980"/>
                  <a:gd name="connsiteY6" fmla="*/ 28162 h 2122336"/>
                  <a:gd name="connsiteX0" fmla="*/ 44234 w 2813910"/>
                  <a:gd name="connsiteY0" fmla="*/ 28162 h 2233877"/>
                  <a:gd name="connsiteX1" fmla="*/ 385747 w 2813910"/>
                  <a:gd name="connsiteY1" fmla="*/ 1217729 h 2233877"/>
                  <a:gd name="connsiteX2" fmla="*/ 1150398 w 2813910"/>
                  <a:gd name="connsiteY2" fmla="*/ 1690706 h 2233877"/>
                  <a:gd name="connsiteX3" fmla="*/ 2813910 w 2813910"/>
                  <a:gd name="connsiteY3" fmla="*/ 2233877 h 2233877"/>
                  <a:gd name="connsiteX4" fmla="*/ 2770605 w 2813910"/>
                  <a:gd name="connsiteY4" fmla="*/ 2122010 h 2233877"/>
                  <a:gd name="connsiteX5" fmla="*/ 1529733 w 2813910"/>
                  <a:gd name="connsiteY5" fmla="*/ 545435 h 2233877"/>
                  <a:gd name="connsiteX6" fmla="*/ 44234 w 2813910"/>
                  <a:gd name="connsiteY6" fmla="*/ 28162 h 2233877"/>
                  <a:gd name="connsiteX0" fmla="*/ 44234 w 2771227"/>
                  <a:gd name="connsiteY0" fmla="*/ 28162 h 2122456"/>
                  <a:gd name="connsiteX1" fmla="*/ 385747 w 2771227"/>
                  <a:gd name="connsiteY1" fmla="*/ 1217729 h 2122456"/>
                  <a:gd name="connsiteX2" fmla="*/ 1150398 w 2771227"/>
                  <a:gd name="connsiteY2" fmla="*/ 1690706 h 2122456"/>
                  <a:gd name="connsiteX3" fmla="*/ 2251202 w 2771227"/>
                  <a:gd name="connsiteY3" fmla="*/ 1970443 h 2122456"/>
                  <a:gd name="connsiteX4" fmla="*/ 2770605 w 2771227"/>
                  <a:gd name="connsiteY4" fmla="*/ 2122010 h 2122456"/>
                  <a:gd name="connsiteX5" fmla="*/ 1529733 w 2771227"/>
                  <a:gd name="connsiteY5" fmla="*/ 545435 h 2122456"/>
                  <a:gd name="connsiteX6" fmla="*/ 44234 w 2771227"/>
                  <a:gd name="connsiteY6" fmla="*/ 28162 h 2122456"/>
                  <a:gd name="connsiteX0" fmla="*/ 44234 w 2770605"/>
                  <a:gd name="connsiteY0" fmla="*/ 28162 h 2166814"/>
                  <a:gd name="connsiteX1" fmla="*/ 385747 w 2770605"/>
                  <a:gd name="connsiteY1" fmla="*/ 1217729 h 2166814"/>
                  <a:gd name="connsiteX2" fmla="*/ 1150398 w 2770605"/>
                  <a:gd name="connsiteY2" fmla="*/ 1690706 h 2166814"/>
                  <a:gd name="connsiteX3" fmla="*/ 2770605 w 2770605"/>
                  <a:gd name="connsiteY3" fmla="*/ 2122010 h 2166814"/>
                  <a:gd name="connsiteX4" fmla="*/ 1529733 w 2770605"/>
                  <a:gd name="connsiteY4" fmla="*/ 545435 h 2166814"/>
                  <a:gd name="connsiteX5" fmla="*/ 44234 w 2770605"/>
                  <a:gd name="connsiteY5" fmla="*/ 28162 h 2166814"/>
                  <a:gd name="connsiteX0" fmla="*/ 44234 w 2799301"/>
                  <a:gd name="connsiteY0" fmla="*/ 28162 h 2028848"/>
                  <a:gd name="connsiteX1" fmla="*/ 385747 w 2799301"/>
                  <a:gd name="connsiteY1" fmla="*/ 1217729 h 2028848"/>
                  <a:gd name="connsiteX2" fmla="*/ 1150398 w 2799301"/>
                  <a:gd name="connsiteY2" fmla="*/ 1690706 h 2028848"/>
                  <a:gd name="connsiteX3" fmla="*/ 2799301 w 2799301"/>
                  <a:gd name="connsiteY3" fmla="*/ 1972731 h 2028848"/>
                  <a:gd name="connsiteX4" fmla="*/ 1529733 w 2799301"/>
                  <a:gd name="connsiteY4" fmla="*/ 545435 h 2028848"/>
                  <a:gd name="connsiteX5" fmla="*/ 44234 w 2799301"/>
                  <a:gd name="connsiteY5" fmla="*/ 28162 h 2028848"/>
                  <a:gd name="connsiteX0" fmla="*/ 44234 w 2927455"/>
                  <a:gd name="connsiteY0" fmla="*/ 28162 h 2256359"/>
                  <a:gd name="connsiteX1" fmla="*/ 385747 w 2927455"/>
                  <a:gd name="connsiteY1" fmla="*/ 1217729 h 2256359"/>
                  <a:gd name="connsiteX2" fmla="*/ 1150398 w 2927455"/>
                  <a:gd name="connsiteY2" fmla="*/ 1690706 h 2256359"/>
                  <a:gd name="connsiteX3" fmla="*/ 2927456 w 2927455"/>
                  <a:gd name="connsiteY3" fmla="*/ 2216649 h 2256359"/>
                  <a:gd name="connsiteX4" fmla="*/ 1529733 w 2927455"/>
                  <a:gd name="connsiteY4" fmla="*/ 545435 h 2256359"/>
                  <a:gd name="connsiteX5" fmla="*/ 44234 w 2927455"/>
                  <a:gd name="connsiteY5" fmla="*/ 28162 h 2256359"/>
                  <a:gd name="connsiteX0" fmla="*/ 51164 w 2934387"/>
                  <a:gd name="connsiteY0" fmla="*/ 26945 h 2255142"/>
                  <a:gd name="connsiteX1" fmla="*/ 392677 w 2934387"/>
                  <a:gd name="connsiteY1" fmla="*/ 1216512 h 2255142"/>
                  <a:gd name="connsiteX2" fmla="*/ 1157328 w 2934387"/>
                  <a:gd name="connsiteY2" fmla="*/ 1689489 h 2255142"/>
                  <a:gd name="connsiteX3" fmla="*/ 2934386 w 2934387"/>
                  <a:gd name="connsiteY3" fmla="*/ 2215432 h 2255142"/>
                  <a:gd name="connsiteX4" fmla="*/ 1656193 w 2934387"/>
                  <a:gd name="connsiteY4" fmla="*/ 553375 h 2255142"/>
                  <a:gd name="connsiteX5" fmla="*/ 51164 w 2934387"/>
                  <a:gd name="connsiteY5" fmla="*/ 26945 h 2255142"/>
                  <a:gd name="connsiteX0" fmla="*/ 59186 w 2942407"/>
                  <a:gd name="connsiteY0" fmla="*/ 25630 h 2253827"/>
                  <a:gd name="connsiteX1" fmla="*/ 400699 w 2942407"/>
                  <a:gd name="connsiteY1" fmla="*/ 1215197 h 2253827"/>
                  <a:gd name="connsiteX2" fmla="*/ 1165350 w 2942407"/>
                  <a:gd name="connsiteY2" fmla="*/ 1688174 h 2253827"/>
                  <a:gd name="connsiteX3" fmla="*/ 2942408 w 2942407"/>
                  <a:gd name="connsiteY3" fmla="*/ 2214117 h 2253827"/>
                  <a:gd name="connsiteX4" fmla="*/ 1798688 w 2942407"/>
                  <a:gd name="connsiteY4" fmla="*/ 562361 h 2253827"/>
                  <a:gd name="connsiteX5" fmla="*/ 59186 w 2942407"/>
                  <a:gd name="connsiteY5" fmla="*/ 25630 h 2253827"/>
                  <a:gd name="connsiteX0" fmla="*/ 92917 w 2722137"/>
                  <a:gd name="connsiteY0" fmla="*/ 27026 h 2235768"/>
                  <a:gd name="connsiteX1" fmla="*/ 180427 w 2722137"/>
                  <a:gd name="connsiteY1" fmla="*/ 1197138 h 2235768"/>
                  <a:gd name="connsiteX2" fmla="*/ 945078 w 2722137"/>
                  <a:gd name="connsiteY2" fmla="*/ 1670115 h 2235768"/>
                  <a:gd name="connsiteX3" fmla="*/ 2722136 w 2722137"/>
                  <a:gd name="connsiteY3" fmla="*/ 2196058 h 2235768"/>
                  <a:gd name="connsiteX4" fmla="*/ 1578416 w 2722137"/>
                  <a:gd name="connsiteY4" fmla="*/ 544302 h 2235768"/>
                  <a:gd name="connsiteX5" fmla="*/ 92917 w 2722137"/>
                  <a:gd name="connsiteY5" fmla="*/ 27026 h 2235768"/>
                  <a:gd name="connsiteX0" fmla="*/ 119016 w 2748234"/>
                  <a:gd name="connsiteY0" fmla="*/ 111057 h 2319799"/>
                  <a:gd name="connsiteX1" fmla="*/ 103133 w 2748234"/>
                  <a:gd name="connsiteY1" fmla="*/ 108268 h 2319799"/>
                  <a:gd name="connsiteX2" fmla="*/ 206526 w 2748234"/>
                  <a:gd name="connsiteY2" fmla="*/ 1281169 h 2319799"/>
                  <a:gd name="connsiteX3" fmla="*/ 971177 w 2748234"/>
                  <a:gd name="connsiteY3" fmla="*/ 1754146 h 2319799"/>
                  <a:gd name="connsiteX4" fmla="*/ 2748235 w 2748234"/>
                  <a:gd name="connsiteY4" fmla="*/ 2280089 h 2319799"/>
                  <a:gd name="connsiteX5" fmla="*/ 1604515 w 2748234"/>
                  <a:gd name="connsiteY5" fmla="*/ 628333 h 2319799"/>
                  <a:gd name="connsiteX6" fmla="*/ 119016 w 2748234"/>
                  <a:gd name="connsiteY6" fmla="*/ 111057 h 2319799"/>
                  <a:gd name="connsiteX0" fmla="*/ 117602 w 2751695"/>
                  <a:gd name="connsiteY0" fmla="*/ 23704 h 2508233"/>
                  <a:gd name="connsiteX1" fmla="*/ 106592 w 2751695"/>
                  <a:gd name="connsiteY1" fmla="*/ 296702 h 2508233"/>
                  <a:gd name="connsiteX2" fmla="*/ 209985 w 2751695"/>
                  <a:gd name="connsiteY2" fmla="*/ 1469603 h 2508233"/>
                  <a:gd name="connsiteX3" fmla="*/ 974636 w 2751695"/>
                  <a:gd name="connsiteY3" fmla="*/ 1942580 h 2508233"/>
                  <a:gd name="connsiteX4" fmla="*/ 2751694 w 2751695"/>
                  <a:gd name="connsiteY4" fmla="*/ 2468523 h 2508233"/>
                  <a:gd name="connsiteX5" fmla="*/ 1607974 w 2751695"/>
                  <a:gd name="connsiteY5" fmla="*/ 816767 h 2508233"/>
                  <a:gd name="connsiteX6" fmla="*/ 117602 w 2751695"/>
                  <a:gd name="connsiteY6" fmla="*/ 23704 h 2508233"/>
                  <a:gd name="connsiteX0" fmla="*/ 117604 w 2751695"/>
                  <a:gd name="connsiteY0" fmla="*/ 23704 h 2507439"/>
                  <a:gd name="connsiteX1" fmla="*/ 106594 w 2751695"/>
                  <a:gd name="connsiteY1" fmla="*/ 296702 h 2507439"/>
                  <a:gd name="connsiteX2" fmla="*/ 1029263 w 2751695"/>
                  <a:gd name="connsiteY2" fmla="*/ 1559901 h 2507439"/>
                  <a:gd name="connsiteX3" fmla="*/ 974638 w 2751695"/>
                  <a:gd name="connsiteY3" fmla="*/ 1942580 h 2507439"/>
                  <a:gd name="connsiteX4" fmla="*/ 2751696 w 2751695"/>
                  <a:gd name="connsiteY4" fmla="*/ 2468523 h 2507439"/>
                  <a:gd name="connsiteX5" fmla="*/ 1607976 w 2751695"/>
                  <a:gd name="connsiteY5" fmla="*/ 816767 h 2507439"/>
                  <a:gd name="connsiteX6" fmla="*/ 117604 w 2751695"/>
                  <a:gd name="connsiteY6" fmla="*/ 23704 h 2507439"/>
                  <a:gd name="connsiteX0" fmla="*/ 117604 w 2751697"/>
                  <a:gd name="connsiteY0" fmla="*/ 23704 h 2510515"/>
                  <a:gd name="connsiteX1" fmla="*/ 106594 w 2751697"/>
                  <a:gd name="connsiteY1" fmla="*/ 296702 h 2510515"/>
                  <a:gd name="connsiteX2" fmla="*/ 1360604 w 2751697"/>
                  <a:gd name="connsiteY2" fmla="*/ 1227240 h 2510515"/>
                  <a:gd name="connsiteX3" fmla="*/ 974638 w 2751697"/>
                  <a:gd name="connsiteY3" fmla="*/ 1942580 h 2510515"/>
                  <a:gd name="connsiteX4" fmla="*/ 2751696 w 2751697"/>
                  <a:gd name="connsiteY4" fmla="*/ 2468523 h 2510515"/>
                  <a:gd name="connsiteX5" fmla="*/ 1607976 w 2751697"/>
                  <a:gd name="connsiteY5" fmla="*/ 816767 h 2510515"/>
                  <a:gd name="connsiteX6" fmla="*/ 117604 w 2751697"/>
                  <a:gd name="connsiteY6" fmla="*/ 23704 h 2510515"/>
                  <a:gd name="connsiteX0" fmla="*/ 160552 w 2794643"/>
                  <a:gd name="connsiteY0" fmla="*/ 29200 h 2516011"/>
                  <a:gd name="connsiteX1" fmla="*/ 40013 w 2794643"/>
                  <a:gd name="connsiteY1" fmla="*/ 183642 h 2516011"/>
                  <a:gd name="connsiteX2" fmla="*/ 149542 w 2794643"/>
                  <a:gd name="connsiteY2" fmla="*/ 302198 h 2516011"/>
                  <a:gd name="connsiteX3" fmla="*/ 1403552 w 2794643"/>
                  <a:gd name="connsiteY3" fmla="*/ 1232736 h 2516011"/>
                  <a:gd name="connsiteX4" fmla="*/ 1017586 w 2794643"/>
                  <a:gd name="connsiteY4" fmla="*/ 1948076 h 2516011"/>
                  <a:gd name="connsiteX5" fmla="*/ 2794644 w 2794643"/>
                  <a:gd name="connsiteY5" fmla="*/ 2474019 h 2516011"/>
                  <a:gd name="connsiteX6" fmla="*/ 1650924 w 2794643"/>
                  <a:gd name="connsiteY6" fmla="*/ 822263 h 2516011"/>
                  <a:gd name="connsiteX7" fmla="*/ 160552 w 2794643"/>
                  <a:gd name="connsiteY7" fmla="*/ 29200 h 2516011"/>
                  <a:gd name="connsiteX0" fmla="*/ 160554 w 2794647"/>
                  <a:gd name="connsiteY0" fmla="*/ 29200 h 2516011"/>
                  <a:gd name="connsiteX1" fmla="*/ 40015 w 2794647"/>
                  <a:gd name="connsiteY1" fmla="*/ 183642 h 2516011"/>
                  <a:gd name="connsiteX2" fmla="*/ 714687 w 2794647"/>
                  <a:gd name="connsiteY2" fmla="*/ 703524 h 2516011"/>
                  <a:gd name="connsiteX3" fmla="*/ 1403554 w 2794647"/>
                  <a:gd name="connsiteY3" fmla="*/ 1232736 h 2516011"/>
                  <a:gd name="connsiteX4" fmla="*/ 1017588 w 2794647"/>
                  <a:gd name="connsiteY4" fmla="*/ 1948076 h 2516011"/>
                  <a:gd name="connsiteX5" fmla="*/ 2794646 w 2794647"/>
                  <a:gd name="connsiteY5" fmla="*/ 2474019 h 2516011"/>
                  <a:gd name="connsiteX6" fmla="*/ 1650926 w 2794647"/>
                  <a:gd name="connsiteY6" fmla="*/ 822263 h 2516011"/>
                  <a:gd name="connsiteX7" fmla="*/ 160554 w 2794647"/>
                  <a:gd name="connsiteY7" fmla="*/ 29200 h 2516011"/>
                  <a:gd name="connsiteX0" fmla="*/ 160554 w 2794645"/>
                  <a:gd name="connsiteY0" fmla="*/ 29200 h 2504712"/>
                  <a:gd name="connsiteX1" fmla="*/ 40015 w 2794645"/>
                  <a:gd name="connsiteY1" fmla="*/ 183642 h 2504712"/>
                  <a:gd name="connsiteX2" fmla="*/ 714687 w 2794645"/>
                  <a:gd name="connsiteY2" fmla="*/ 703524 h 2504712"/>
                  <a:gd name="connsiteX3" fmla="*/ 1403554 w 2794645"/>
                  <a:gd name="connsiteY3" fmla="*/ 1232736 h 2504712"/>
                  <a:gd name="connsiteX4" fmla="*/ 1972712 w 2794645"/>
                  <a:gd name="connsiteY4" fmla="*/ 1704509 h 2504712"/>
                  <a:gd name="connsiteX5" fmla="*/ 2794646 w 2794645"/>
                  <a:gd name="connsiteY5" fmla="*/ 2474019 h 2504712"/>
                  <a:gd name="connsiteX6" fmla="*/ 1650926 w 2794645"/>
                  <a:gd name="connsiteY6" fmla="*/ 822263 h 2504712"/>
                  <a:gd name="connsiteX7" fmla="*/ 160554 w 2794645"/>
                  <a:gd name="connsiteY7" fmla="*/ 29200 h 2504712"/>
                  <a:gd name="connsiteX0" fmla="*/ 164576 w 2798669"/>
                  <a:gd name="connsiteY0" fmla="*/ 19996 h 2495509"/>
                  <a:gd name="connsiteX1" fmla="*/ 36514 w 2798669"/>
                  <a:gd name="connsiteY1" fmla="*/ 242705 h 2495509"/>
                  <a:gd name="connsiteX2" fmla="*/ 718709 w 2798669"/>
                  <a:gd name="connsiteY2" fmla="*/ 694320 h 2495509"/>
                  <a:gd name="connsiteX3" fmla="*/ 1407576 w 2798669"/>
                  <a:gd name="connsiteY3" fmla="*/ 1223532 h 2495509"/>
                  <a:gd name="connsiteX4" fmla="*/ 1976734 w 2798669"/>
                  <a:gd name="connsiteY4" fmla="*/ 1695305 h 2495509"/>
                  <a:gd name="connsiteX5" fmla="*/ 2798668 w 2798669"/>
                  <a:gd name="connsiteY5" fmla="*/ 2464815 h 2495509"/>
                  <a:gd name="connsiteX6" fmla="*/ 1654948 w 2798669"/>
                  <a:gd name="connsiteY6" fmla="*/ 813059 h 2495509"/>
                  <a:gd name="connsiteX7" fmla="*/ 164576 w 2798669"/>
                  <a:gd name="connsiteY7" fmla="*/ 19996 h 2495509"/>
                  <a:gd name="connsiteX0" fmla="*/ 161045 w 2802659"/>
                  <a:gd name="connsiteY0" fmla="*/ 24949 h 2432194"/>
                  <a:gd name="connsiteX1" fmla="*/ 40506 w 2802659"/>
                  <a:gd name="connsiteY1" fmla="*/ 179390 h 2432194"/>
                  <a:gd name="connsiteX2" fmla="*/ 722701 w 2802659"/>
                  <a:gd name="connsiteY2" fmla="*/ 631005 h 2432194"/>
                  <a:gd name="connsiteX3" fmla="*/ 1411568 w 2802659"/>
                  <a:gd name="connsiteY3" fmla="*/ 1160217 h 2432194"/>
                  <a:gd name="connsiteX4" fmla="*/ 1980726 w 2802659"/>
                  <a:gd name="connsiteY4" fmla="*/ 1631990 h 2432194"/>
                  <a:gd name="connsiteX5" fmla="*/ 2802660 w 2802659"/>
                  <a:gd name="connsiteY5" fmla="*/ 2401500 h 2432194"/>
                  <a:gd name="connsiteX6" fmla="*/ 1658940 w 2802659"/>
                  <a:gd name="connsiteY6" fmla="*/ 749744 h 2432194"/>
                  <a:gd name="connsiteX7" fmla="*/ 161045 w 2802659"/>
                  <a:gd name="connsiteY7" fmla="*/ 24949 h 2432194"/>
                  <a:gd name="connsiteX0" fmla="*/ 161045 w 2802659"/>
                  <a:gd name="connsiteY0" fmla="*/ 24949 h 2404801"/>
                  <a:gd name="connsiteX1" fmla="*/ 40506 w 2802659"/>
                  <a:gd name="connsiteY1" fmla="*/ 179390 h 2404801"/>
                  <a:gd name="connsiteX2" fmla="*/ 722701 w 2802659"/>
                  <a:gd name="connsiteY2" fmla="*/ 631005 h 2404801"/>
                  <a:gd name="connsiteX3" fmla="*/ 1411568 w 2802659"/>
                  <a:gd name="connsiteY3" fmla="*/ 1160217 h 2404801"/>
                  <a:gd name="connsiteX4" fmla="*/ 2802660 w 2802659"/>
                  <a:gd name="connsiteY4" fmla="*/ 2401500 h 2404801"/>
                  <a:gd name="connsiteX5" fmla="*/ 1658940 w 2802659"/>
                  <a:gd name="connsiteY5" fmla="*/ 749744 h 2404801"/>
                  <a:gd name="connsiteX6" fmla="*/ 161045 w 2802659"/>
                  <a:gd name="connsiteY6" fmla="*/ 24949 h 2404801"/>
                  <a:gd name="connsiteX0" fmla="*/ 161045 w 1730210"/>
                  <a:gd name="connsiteY0" fmla="*/ 24949 h 1161361"/>
                  <a:gd name="connsiteX1" fmla="*/ 40506 w 1730210"/>
                  <a:gd name="connsiteY1" fmla="*/ 179390 h 1161361"/>
                  <a:gd name="connsiteX2" fmla="*/ 722701 w 1730210"/>
                  <a:gd name="connsiteY2" fmla="*/ 631005 h 1161361"/>
                  <a:gd name="connsiteX3" fmla="*/ 1411568 w 1730210"/>
                  <a:gd name="connsiteY3" fmla="*/ 1160217 h 1161361"/>
                  <a:gd name="connsiteX4" fmla="*/ 1658940 w 1730210"/>
                  <a:gd name="connsiteY4" fmla="*/ 749744 h 1161361"/>
                  <a:gd name="connsiteX5" fmla="*/ 161045 w 1730210"/>
                  <a:gd name="connsiteY5" fmla="*/ 24949 h 116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210" h="1161361">
                    <a:moveTo>
                      <a:pt x="161045" y="24949"/>
                    </a:moveTo>
                    <a:cubicBezTo>
                      <a:pt x="-108694" y="-70110"/>
                      <a:pt x="42341" y="133890"/>
                      <a:pt x="40506" y="179390"/>
                    </a:cubicBezTo>
                    <a:cubicBezTo>
                      <a:pt x="38671" y="224890"/>
                      <a:pt x="500644" y="426718"/>
                      <a:pt x="722701" y="631005"/>
                    </a:cubicBezTo>
                    <a:cubicBezTo>
                      <a:pt x="944758" y="835292"/>
                      <a:pt x="1255528" y="1140427"/>
                      <a:pt x="1411568" y="1160217"/>
                    </a:cubicBezTo>
                    <a:cubicBezTo>
                      <a:pt x="1567608" y="1180007"/>
                      <a:pt x="1867361" y="938955"/>
                      <a:pt x="1658940" y="749744"/>
                    </a:cubicBezTo>
                    <a:cubicBezTo>
                      <a:pt x="1450519" y="560533"/>
                      <a:pt x="430784" y="120008"/>
                      <a:pt x="161045" y="249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3175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0597752">
                <a:off x="2975334" y="5579546"/>
                <a:ext cx="1820677" cy="844658"/>
              </a:xfrm>
              <a:custGeom>
                <a:avLst/>
                <a:gdLst>
                  <a:gd name="connsiteX0" fmla="*/ 95250 w 6191250"/>
                  <a:gd name="connsiteY0" fmla="*/ 1162050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7" fmla="*/ 95250 w 6191250"/>
                  <a:gd name="connsiteY7" fmla="*/ 1162050 h 2857500"/>
                  <a:gd name="connsiteX0" fmla="*/ 0 w 6191250"/>
                  <a:gd name="connsiteY0" fmla="*/ 981075 h 2857500"/>
                  <a:gd name="connsiteX1" fmla="*/ 1381125 w 6191250"/>
                  <a:gd name="connsiteY1" fmla="*/ 2857500 h 2857500"/>
                  <a:gd name="connsiteX2" fmla="*/ 3648075 w 6191250"/>
                  <a:gd name="connsiteY2" fmla="*/ 2124075 h 2857500"/>
                  <a:gd name="connsiteX3" fmla="*/ 6191250 w 6191250"/>
                  <a:gd name="connsiteY3" fmla="*/ 2495550 h 2857500"/>
                  <a:gd name="connsiteX4" fmla="*/ 5638800 w 6191250"/>
                  <a:gd name="connsiteY4" fmla="*/ 438150 h 2857500"/>
                  <a:gd name="connsiteX5" fmla="*/ 3095625 w 6191250"/>
                  <a:gd name="connsiteY5" fmla="*/ 0 h 2857500"/>
                  <a:gd name="connsiteX6" fmla="*/ 0 w 6191250"/>
                  <a:gd name="connsiteY6" fmla="*/ 981075 h 2857500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638800 w 6191250"/>
                  <a:gd name="connsiteY4" fmla="*/ 3714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648075 w 6191250"/>
                  <a:gd name="connsiteY2" fmla="*/ 2057400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14400 h 2790825"/>
                  <a:gd name="connsiteX1" fmla="*/ 1381125 w 6191250"/>
                  <a:gd name="connsiteY1" fmla="*/ 2790825 h 2790825"/>
                  <a:gd name="connsiteX2" fmla="*/ 3886200 w 6191250"/>
                  <a:gd name="connsiteY2" fmla="*/ 1990725 h 2790825"/>
                  <a:gd name="connsiteX3" fmla="*/ 6191250 w 6191250"/>
                  <a:gd name="connsiteY3" fmla="*/ 2428875 h 2790825"/>
                  <a:gd name="connsiteX4" fmla="*/ 5210175 w 6191250"/>
                  <a:gd name="connsiteY4" fmla="*/ 485775 h 2790825"/>
                  <a:gd name="connsiteX5" fmla="*/ 2552700 w 6191250"/>
                  <a:gd name="connsiteY5" fmla="*/ 0 h 2790825"/>
                  <a:gd name="connsiteX6" fmla="*/ 0 w 6191250"/>
                  <a:gd name="connsiteY6" fmla="*/ 914400 h 279082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819400 w 6191250"/>
                  <a:gd name="connsiteY5" fmla="*/ 0 h 2809875"/>
                  <a:gd name="connsiteX6" fmla="*/ 0 w 6191250"/>
                  <a:gd name="connsiteY6" fmla="*/ 933450 h 2809875"/>
                  <a:gd name="connsiteX0" fmla="*/ 0 w 6191250"/>
                  <a:gd name="connsiteY0" fmla="*/ 933450 h 2809875"/>
                  <a:gd name="connsiteX1" fmla="*/ 1381125 w 6191250"/>
                  <a:gd name="connsiteY1" fmla="*/ 2809875 h 2809875"/>
                  <a:gd name="connsiteX2" fmla="*/ 3886200 w 6191250"/>
                  <a:gd name="connsiteY2" fmla="*/ 2009775 h 2809875"/>
                  <a:gd name="connsiteX3" fmla="*/ 6191250 w 6191250"/>
                  <a:gd name="connsiteY3" fmla="*/ 2447925 h 2809875"/>
                  <a:gd name="connsiteX4" fmla="*/ 5210175 w 6191250"/>
                  <a:gd name="connsiteY4" fmla="*/ 504825 h 2809875"/>
                  <a:gd name="connsiteX5" fmla="*/ 2762250 w 6191250"/>
                  <a:gd name="connsiteY5" fmla="*/ 0 h 2809875"/>
                  <a:gd name="connsiteX6" fmla="*/ 0 w 6191250"/>
                  <a:gd name="connsiteY6" fmla="*/ 933450 h 2809875"/>
                  <a:gd name="connsiteX0" fmla="*/ 0 w 6210300"/>
                  <a:gd name="connsiteY0" fmla="*/ 800100 h 2809875"/>
                  <a:gd name="connsiteX1" fmla="*/ 1400175 w 6210300"/>
                  <a:gd name="connsiteY1" fmla="*/ 2809875 h 2809875"/>
                  <a:gd name="connsiteX2" fmla="*/ 3905250 w 6210300"/>
                  <a:gd name="connsiteY2" fmla="*/ 2009775 h 2809875"/>
                  <a:gd name="connsiteX3" fmla="*/ 6210300 w 6210300"/>
                  <a:gd name="connsiteY3" fmla="*/ 2447925 h 2809875"/>
                  <a:gd name="connsiteX4" fmla="*/ 5229225 w 6210300"/>
                  <a:gd name="connsiteY4" fmla="*/ 504825 h 2809875"/>
                  <a:gd name="connsiteX5" fmla="*/ 2781300 w 6210300"/>
                  <a:gd name="connsiteY5" fmla="*/ 0 h 2809875"/>
                  <a:gd name="connsiteX6" fmla="*/ 0 w 6210300"/>
                  <a:gd name="connsiteY6" fmla="*/ 800100 h 2809875"/>
                  <a:gd name="connsiteX0" fmla="*/ 0 w 6096000"/>
                  <a:gd name="connsiteY0" fmla="*/ 695325 h 2809875"/>
                  <a:gd name="connsiteX1" fmla="*/ 1285875 w 6096000"/>
                  <a:gd name="connsiteY1" fmla="*/ 2809875 h 2809875"/>
                  <a:gd name="connsiteX2" fmla="*/ 3790950 w 6096000"/>
                  <a:gd name="connsiteY2" fmla="*/ 2009775 h 2809875"/>
                  <a:gd name="connsiteX3" fmla="*/ 6096000 w 6096000"/>
                  <a:gd name="connsiteY3" fmla="*/ 2447925 h 2809875"/>
                  <a:gd name="connsiteX4" fmla="*/ 5114925 w 6096000"/>
                  <a:gd name="connsiteY4" fmla="*/ 504825 h 2809875"/>
                  <a:gd name="connsiteX5" fmla="*/ 2667000 w 6096000"/>
                  <a:gd name="connsiteY5" fmla="*/ 0 h 2809875"/>
                  <a:gd name="connsiteX6" fmla="*/ 0 w 6096000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09875"/>
                  <a:gd name="connsiteX1" fmla="*/ 1285875 w 6048375"/>
                  <a:gd name="connsiteY1" fmla="*/ 2809875 h 2809875"/>
                  <a:gd name="connsiteX2" fmla="*/ 3790950 w 6048375"/>
                  <a:gd name="connsiteY2" fmla="*/ 2009775 h 2809875"/>
                  <a:gd name="connsiteX3" fmla="*/ 6048375 w 6048375"/>
                  <a:gd name="connsiteY3" fmla="*/ 2381250 h 2809875"/>
                  <a:gd name="connsiteX4" fmla="*/ 5114925 w 6048375"/>
                  <a:gd name="connsiteY4" fmla="*/ 504825 h 2809875"/>
                  <a:gd name="connsiteX5" fmla="*/ 2667000 w 6048375"/>
                  <a:gd name="connsiteY5" fmla="*/ 0 h 2809875"/>
                  <a:gd name="connsiteX6" fmla="*/ 0 w 6048375"/>
                  <a:gd name="connsiteY6" fmla="*/ 695325 h 2809875"/>
                  <a:gd name="connsiteX0" fmla="*/ 0 w 6048375"/>
                  <a:gd name="connsiteY0" fmla="*/ 695325 h 2842665"/>
                  <a:gd name="connsiteX1" fmla="*/ 1285875 w 6048375"/>
                  <a:gd name="connsiteY1" fmla="*/ 2809875 h 2842665"/>
                  <a:gd name="connsiteX2" fmla="*/ 3790950 w 6048375"/>
                  <a:gd name="connsiteY2" fmla="*/ 2009775 h 2842665"/>
                  <a:gd name="connsiteX3" fmla="*/ 6048375 w 6048375"/>
                  <a:gd name="connsiteY3" fmla="*/ 2381250 h 2842665"/>
                  <a:gd name="connsiteX4" fmla="*/ 5114925 w 6048375"/>
                  <a:gd name="connsiteY4" fmla="*/ 504825 h 2842665"/>
                  <a:gd name="connsiteX5" fmla="*/ 2667000 w 6048375"/>
                  <a:gd name="connsiteY5" fmla="*/ 0 h 2842665"/>
                  <a:gd name="connsiteX6" fmla="*/ 0 w 6048375"/>
                  <a:gd name="connsiteY6" fmla="*/ 695325 h 2842665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048375"/>
                  <a:gd name="connsiteY0" fmla="*/ 699668 h 2847008"/>
                  <a:gd name="connsiteX1" fmla="*/ 1285875 w 6048375"/>
                  <a:gd name="connsiteY1" fmla="*/ 2814218 h 2847008"/>
                  <a:gd name="connsiteX2" fmla="*/ 3790950 w 6048375"/>
                  <a:gd name="connsiteY2" fmla="*/ 2014118 h 2847008"/>
                  <a:gd name="connsiteX3" fmla="*/ 6048375 w 6048375"/>
                  <a:gd name="connsiteY3" fmla="*/ 2385593 h 2847008"/>
                  <a:gd name="connsiteX4" fmla="*/ 5114925 w 6048375"/>
                  <a:gd name="connsiteY4" fmla="*/ 509168 h 2847008"/>
                  <a:gd name="connsiteX5" fmla="*/ 2667000 w 6048375"/>
                  <a:gd name="connsiteY5" fmla="*/ 4343 h 2847008"/>
                  <a:gd name="connsiteX6" fmla="*/ 0 w 6048375"/>
                  <a:gd name="connsiteY6" fmla="*/ 699668 h 2847008"/>
                  <a:gd name="connsiteX0" fmla="*/ 0 w 6124575"/>
                  <a:gd name="connsiteY0" fmla="*/ 699668 h 2846648"/>
                  <a:gd name="connsiteX1" fmla="*/ 1285875 w 6124575"/>
                  <a:gd name="connsiteY1" fmla="*/ 2814218 h 2846648"/>
                  <a:gd name="connsiteX2" fmla="*/ 3790950 w 6124575"/>
                  <a:gd name="connsiteY2" fmla="*/ 2014118 h 2846648"/>
                  <a:gd name="connsiteX3" fmla="*/ 6124575 w 6124575"/>
                  <a:gd name="connsiteY3" fmla="*/ 2461793 h 2846648"/>
                  <a:gd name="connsiteX4" fmla="*/ 5114925 w 6124575"/>
                  <a:gd name="connsiteY4" fmla="*/ 509168 h 2846648"/>
                  <a:gd name="connsiteX5" fmla="*/ 2667000 w 6124575"/>
                  <a:gd name="connsiteY5" fmla="*/ 4343 h 2846648"/>
                  <a:gd name="connsiteX6" fmla="*/ 0 w 6124575"/>
                  <a:gd name="connsiteY6" fmla="*/ 699668 h 2846648"/>
                  <a:gd name="connsiteX0" fmla="*/ 0 w 6124575"/>
                  <a:gd name="connsiteY0" fmla="*/ 699668 h 2874539"/>
                  <a:gd name="connsiteX1" fmla="*/ 1381125 w 6124575"/>
                  <a:gd name="connsiteY1" fmla="*/ 2842793 h 2874539"/>
                  <a:gd name="connsiteX2" fmla="*/ 3790950 w 6124575"/>
                  <a:gd name="connsiteY2" fmla="*/ 2014118 h 2874539"/>
                  <a:gd name="connsiteX3" fmla="*/ 6124575 w 6124575"/>
                  <a:gd name="connsiteY3" fmla="*/ 2461793 h 2874539"/>
                  <a:gd name="connsiteX4" fmla="*/ 5114925 w 6124575"/>
                  <a:gd name="connsiteY4" fmla="*/ 509168 h 2874539"/>
                  <a:gd name="connsiteX5" fmla="*/ 2667000 w 6124575"/>
                  <a:gd name="connsiteY5" fmla="*/ 4343 h 2874539"/>
                  <a:gd name="connsiteX6" fmla="*/ 0 w 6124575"/>
                  <a:gd name="connsiteY6" fmla="*/ 699668 h 2874539"/>
                  <a:gd name="connsiteX0" fmla="*/ 0 w 6124575"/>
                  <a:gd name="connsiteY0" fmla="*/ 840631 h 3015502"/>
                  <a:gd name="connsiteX1" fmla="*/ 1381125 w 6124575"/>
                  <a:gd name="connsiteY1" fmla="*/ 2983756 h 3015502"/>
                  <a:gd name="connsiteX2" fmla="*/ 3790950 w 6124575"/>
                  <a:gd name="connsiteY2" fmla="*/ 2155081 h 3015502"/>
                  <a:gd name="connsiteX3" fmla="*/ 6124575 w 6124575"/>
                  <a:gd name="connsiteY3" fmla="*/ 2602756 h 3015502"/>
                  <a:gd name="connsiteX4" fmla="*/ 5114925 w 6124575"/>
                  <a:gd name="connsiteY4" fmla="*/ 650131 h 3015502"/>
                  <a:gd name="connsiteX5" fmla="*/ 2752725 w 6124575"/>
                  <a:gd name="connsiteY5" fmla="*/ 2431 h 3015502"/>
                  <a:gd name="connsiteX6" fmla="*/ 0 w 6124575"/>
                  <a:gd name="connsiteY6" fmla="*/ 840631 h 3015502"/>
                  <a:gd name="connsiteX0" fmla="*/ 0 w 5991225"/>
                  <a:gd name="connsiteY0" fmla="*/ 1056638 h 3021959"/>
                  <a:gd name="connsiteX1" fmla="*/ 1247775 w 5991225"/>
                  <a:gd name="connsiteY1" fmla="*/ 2990213 h 3021959"/>
                  <a:gd name="connsiteX2" fmla="*/ 3657600 w 5991225"/>
                  <a:gd name="connsiteY2" fmla="*/ 2161538 h 3021959"/>
                  <a:gd name="connsiteX3" fmla="*/ 5991225 w 5991225"/>
                  <a:gd name="connsiteY3" fmla="*/ 2609213 h 3021959"/>
                  <a:gd name="connsiteX4" fmla="*/ 4981575 w 5991225"/>
                  <a:gd name="connsiteY4" fmla="*/ 656588 h 3021959"/>
                  <a:gd name="connsiteX5" fmla="*/ 2619375 w 5991225"/>
                  <a:gd name="connsiteY5" fmla="*/ 8888 h 3021959"/>
                  <a:gd name="connsiteX6" fmla="*/ 0 w 5991225"/>
                  <a:gd name="connsiteY6" fmla="*/ 1056638 h 3021959"/>
                  <a:gd name="connsiteX0" fmla="*/ 0 w 5991225"/>
                  <a:gd name="connsiteY0" fmla="*/ 1056638 h 3013871"/>
                  <a:gd name="connsiteX1" fmla="*/ 1247775 w 5991225"/>
                  <a:gd name="connsiteY1" fmla="*/ 2990213 h 3013871"/>
                  <a:gd name="connsiteX2" fmla="*/ 3657600 w 5991225"/>
                  <a:gd name="connsiteY2" fmla="*/ 2161538 h 3013871"/>
                  <a:gd name="connsiteX3" fmla="*/ 5991225 w 5991225"/>
                  <a:gd name="connsiteY3" fmla="*/ 2609213 h 3013871"/>
                  <a:gd name="connsiteX4" fmla="*/ 4981575 w 5991225"/>
                  <a:gd name="connsiteY4" fmla="*/ 656588 h 3013871"/>
                  <a:gd name="connsiteX5" fmla="*/ 2619375 w 5991225"/>
                  <a:gd name="connsiteY5" fmla="*/ 8888 h 3013871"/>
                  <a:gd name="connsiteX6" fmla="*/ 0 w 5991225"/>
                  <a:gd name="connsiteY6" fmla="*/ 1056638 h 3013871"/>
                  <a:gd name="connsiteX0" fmla="*/ 0 w 5991225"/>
                  <a:gd name="connsiteY0" fmla="*/ 1056638 h 3248301"/>
                  <a:gd name="connsiteX1" fmla="*/ 1362075 w 5991225"/>
                  <a:gd name="connsiteY1" fmla="*/ 3228338 h 3248301"/>
                  <a:gd name="connsiteX2" fmla="*/ 3657600 w 5991225"/>
                  <a:gd name="connsiteY2" fmla="*/ 2161538 h 3248301"/>
                  <a:gd name="connsiteX3" fmla="*/ 5991225 w 5991225"/>
                  <a:gd name="connsiteY3" fmla="*/ 2609213 h 3248301"/>
                  <a:gd name="connsiteX4" fmla="*/ 4981575 w 5991225"/>
                  <a:gd name="connsiteY4" fmla="*/ 656588 h 3248301"/>
                  <a:gd name="connsiteX5" fmla="*/ 2619375 w 5991225"/>
                  <a:gd name="connsiteY5" fmla="*/ 8888 h 3248301"/>
                  <a:gd name="connsiteX6" fmla="*/ 0 w 5991225"/>
                  <a:gd name="connsiteY6" fmla="*/ 1056638 h 3248301"/>
                  <a:gd name="connsiteX0" fmla="*/ 0 w 5934075"/>
                  <a:gd name="connsiteY0" fmla="*/ 1215254 h 3254517"/>
                  <a:gd name="connsiteX1" fmla="*/ 1304925 w 5934075"/>
                  <a:gd name="connsiteY1" fmla="*/ 3234554 h 3254517"/>
                  <a:gd name="connsiteX2" fmla="*/ 3600450 w 5934075"/>
                  <a:gd name="connsiteY2" fmla="*/ 2167754 h 3254517"/>
                  <a:gd name="connsiteX3" fmla="*/ 5934075 w 5934075"/>
                  <a:gd name="connsiteY3" fmla="*/ 2615429 h 3254517"/>
                  <a:gd name="connsiteX4" fmla="*/ 4924425 w 5934075"/>
                  <a:gd name="connsiteY4" fmla="*/ 662804 h 3254517"/>
                  <a:gd name="connsiteX5" fmla="*/ 2562225 w 5934075"/>
                  <a:gd name="connsiteY5" fmla="*/ 15104 h 3254517"/>
                  <a:gd name="connsiteX6" fmla="*/ 0 w 5934075"/>
                  <a:gd name="connsiteY6" fmla="*/ 1215254 h 3254517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600450 w 5934075"/>
                  <a:gd name="connsiteY2" fmla="*/ 2167754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34554"/>
                  <a:gd name="connsiteX1" fmla="*/ 1304925 w 5934075"/>
                  <a:gd name="connsiteY1" fmla="*/ 3234554 h 3234554"/>
                  <a:gd name="connsiteX2" fmla="*/ 3495675 w 5934075"/>
                  <a:gd name="connsiteY2" fmla="*/ 2024879 h 3234554"/>
                  <a:gd name="connsiteX3" fmla="*/ 5934075 w 5934075"/>
                  <a:gd name="connsiteY3" fmla="*/ 2615429 h 3234554"/>
                  <a:gd name="connsiteX4" fmla="*/ 4924425 w 5934075"/>
                  <a:gd name="connsiteY4" fmla="*/ 662804 h 3234554"/>
                  <a:gd name="connsiteX5" fmla="*/ 2562225 w 5934075"/>
                  <a:gd name="connsiteY5" fmla="*/ 15104 h 3234554"/>
                  <a:gd name="connsiteX6" fmla="*/ 0 w 5934075"/>
                  <a:gd name="connsiteY6" fmla="*/ 1215254 h 3234554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4793"/>
                  <a:gd name="connsiteX1" fmla="*/ 1304925 w 5934075"/>
                  <a:gd name="connsiteY1" fmla="*/ 3234554 h 3244793"/>
                  <a:gd name="connsiteX2" fmla="*/ 3495675 w 5934075"/>
                  <a:gd name="connsiteY2" fmla="*/ 2024879 h 3244793"/>
                  <a:gd name="connsiteX3" fmla="*/ 5934075 w 5934075"/>
                  <a:gd name="connsiteY3" fmla="*/ 2615429 h 3244793"/>
                  <a:gd name="connsiteX4" fmla="*/ 4924425 w 5934075"/>
                  <a:gd name="connsiteY4" fmla="*/ 662804 h 3244793"/>
                  <a:gd name="connsiteX5" fmla="*/ 2562225 w 5934075"/>
                  <a:gd name="connsiteY5" fmla="*/ 15104 h 3244793"/>
                  <a:gd name="connsiteX6" fmla="*/ 0 w 5934075"/>
                  <a:gd name="connsiteY6" fmla="*/ 1215254 h 3244793"/>
                  <a:gd name="connsiteX0" fmla="*/ 0 w 5934075"/>
                  <a:gd name="connsiteY0" fmla="*/ 1215254 h 3247942"/>
                  <a:gd name="connsiteX1" fmla="*/ 1304925 w 5934075"/>
                  <a:gd name="connsiteY1" fmla="*/ 3234554 h 3247942"/>
                  <a:gd name="connsiteX2" fmla="*/ 3752850 w 5934075"/>
                  <a:gd name="connsiteY2" fmla="*/ 2339204 h 3247942"/>
                  <a:gd name="connsiteX3" fmla="*/ 5934075 w 5934075"/>
                  <a:gd name="connsiteY3" fmla="*/ 2615429 h 3247942"/>
                  <a:gd name="connsiteX4" fmla="*/ 4924425 w 5934075"/>
                  <a:gd name="connsiteY4" fmla="*/ 662804 h 3247942"/>
                  <a:gd name="connsiteX5" fmla="*/ 2562225 w 5934075"/>
                  <a:gd name="connsiteY5" fmla="*/ 15104 h 3247942"/>
                  <a:gd name="connsiteX6" fmla="*/ 0 w 5934075"/>
                  <a:gd name="connsiteY6" fmla="*/ 1215254 h 3247942"/>
                  <a:gd name="connsiteX0" fmla="*/ 1286605 w 4658455"/>
                  <a:gd name="connsiteY0" fmla="*/ 136873 h 3434130"/>
                  <a:gd name="connsiteX1" fmla="*/ 29305 w 4658455"/>
                  <a:gd name="connsiteY1" fmla="*/ 3356323 h 3434130"/>
                  <a:gd name="connsiteX2" fmla="*/ 2477230 w 4658455"/>
                  <a:gd name="connsiteY2" fmla="*/ 2460973 h 3434130"/>
                  <a:gd name="connsiteX3" fmla="*/ 4658455 w 4658455"/>
                  <a:gd name="connsiteY3" fmla="*/ 2737198 h 3434130"/>
                  <a:gd name="connsiteX4" fmla="*/ 3648805 w 4658455"/>
                  <a:gd name="connsiteY4" fmla="*/ 784573 h 3434130"/>
                  <a:gd name="connsiteX5" fmla="*/ 1286605 w 4658455"/>
                  <a:gd name="connsiteY5" fmla="*/ 136873 h 3434130"/>
                  <a:gd name="connsiteX0" fmla="*/ 29300 w 3401150"/>
                  <a:gd name="connsiteY0" fmla="*/ 136873 h 2788475"/>
                  <a:gd name="connsiteX1" fmla="*/ 1219925 w 3401150"/>
                  <a:gd name="connsiteY1" fmla="*/ 2460973 h 2788475"/>
                  <a:gd name="connsiteX2" fmla="*/ 3401150 w 3401150"/>
                  <a:gd name="connsiteY2" fmla="*/ 2737198 h 2788475"/>
                  <a:gd name="connsiteX3" fmla="*/ 2391500 w 3401150"/>
                  <a:gd name="connsiteY3" fmla="*/ 784573 h 2788475"/>
                  <a:gd name="connsiteX4" fmla="*/ 29300 w 3401150"/>
                  <a:gd name="connsiteY4" fmla="*/ 136873 h 2788475"/>
                  <a:gd name="connsiteX0" fmla="*/ 75933 w 2692122"/>
                  <a:gd name="connsiteY0" fmla="*/ 391528 h 2293223"/>
                  <a:gd name="connsiteX1" fmla="*/ 510897 w 2692122"/>
                  <a:gd name="connsiteY1" fmla="*/ 1919710 h 2293223"/>
                  <a:gd name="connsiteX2" fmla="*/ 2692122 w 2692122"/>
                  <a:gd name="connsiteY2" fmla="*/ 2195935 h 2293223"/>
                  <a:gd name="connsiteX3" fmla="*/ 1682472 w 2692122"/>
                  <a:gd name="connsiteY3" fmla="*/ 243310 h 2293223"/>
                  <a:gd name="connsiteX4" fmla="*/ 75933 w 2692122"/>
                  <a:gd name="connsiteY4" fmla="*/ 391528 h 2293223"/>
                  <a:gd name="connsiteX0" fmla="*/ 70991 w 2484961"/>
                  <a:gd name="connsiteY0" fmla="*/ 391528 h 1977461"/>
                  <a:gd name="connsiteX1" fmla="*/ 505955 w 2484961"/>
                  <a:gd name="connsiteY1" fmla="*/ 1919710 h 1977461"/>
                  <a:gd name="connsiteX2" fmla="*/ 2484961 w 2484961"/>
                  <a:gd name="connsiteY2" fmla="*/ 1550967 h 1977461"/>
                  <a:gd name="connsiteX3" fmla="*/ 1677530 w 2484961"/>
                  <a:gd name="connsiteY3" fmla="*/ 243310 h 1977461"/>
                  <a:gd name="connsiteX4" fmla="*/ 70991 w 2484961"/>
                  <a:gd name="connsiteY4" fmla="*/ 391528 h 1977461"/>
                  <a:gd name="connsiteX0" fmla="*/ 113206 w 2527176"/>
                  <a:gd name="connsiteY0" fmla="*/ 320202 h 1543795"/>
                  <a:gd name="connsiteX1" fmla="*/ 399166 w 2527176"/>
                  <a:gd name="connsiteY1" fmla="*/ 1079911 h 1543795"/>
                  <a:gd name="connsiteX2" fmla="*/ 2527176 w 2527176"/>
                  <a:gd name="connsiteY2" fmla="*/ 1479641 h 1543795"/>
                  <a:gd name="connsiteX3" fmla="*/ 1719745 w 2527176"/>
                  <a:gd name="connsiteY3" fmla="*/ 171984 h 1543795"/>
                  <a:gd name="connsiteX4" fmla="*/ 113206 w 2527176"/>
                  <a:gd name="connsiteY4" fmla="*/ 320202 h 1543795"/>
                  <a:gd name="connsiteX0" fmla="*/ 37018 w 2450988"/>
                  <a:gd name="connsiteY0" fmla="*/ 312411 h 1528556"/>
                  <a:gd name="connsiteX1" fmla="*/ 499571 w 2450988"/>
                  <a:gd name="connsiteY1" fmla="*/ 836487 h 1528556"/>
                  <a:gd name="connsiteX2" fmla="*/ 322978 w 2450988"/>
                  <a:gd name="connsiteY2" fmla="*/ 1072120 h 1528556"/>
                  <a:gd name="connsiteX3" fmla="*/ 2450988 w 2450988"/>
                  <a:gd name="connsiteY3" fmla="*/ 1471850 h 1528556"/>
                  <a:gd name="connsiteX4" fmla="*/ 1643557 w 2450988"/>
                  <a:gd name="connsiteY4" fmla="*/ 164193 h 1528556"/>
                  <a:gd name="connsiteX5" fmla="*/ 37018 w 2450988"/>
                  <a:gd name="connsiteY5" fmla="*/ 312411 h 1528556"/>
                  <a:gd name="connsiteX0" fmla="*/ 37018 w 2450988"/>
                  <a:gd name="connsiteY0" fmla="*/ 312411 h 1521817"/>
                  <a:gd name="connsiteX1" fmla="*/ 499571 w 2450988"/>
                  <a:gd name="connsiteY1" fmla="*/ 836487 h 1521817"/>
                  <a:gd name="connsiteX2" fmla="*/ 1083802 w 2450988"/>
                  <a:gd name="connsiteY2" fmla="*/ 978918 h 1521817"/>
                  <a:gd name="connsiteX3" fmla="*/ 2450988 w 2450988"/>
                  <a:gd name="connsiteY3" fmla="*/ 1471850 h 1521817"/>
                  <a:gd name="connsiteX4" fmla="*/ 1643557 w 2450988"/>
                  <a:gd name="connsiteY4" fmla="*/ 164193 h 1521817"/>
                  <a:gd name="connsiteX5" fmla="*/ 37018 w 2450988"/>
                  <a:gd name="connsiteY5" fmla="*/ 312411 h 1521817"/>
                  <a:gd name="connsiteX0" fmla="*/ 1168515 w 3582485"/>
                  <a:gd name="connsiteY0" fmla="*/ 311404 h 1521131"/>
                  <a:gd name="connsiteX1" fmla="*/ 2161 w 3582485"/>
                  <a:gd name="connsiteY1" fmla="*/ 803781 h 1521131"/>
                  <a:gd name="connsiteX2" fmla="*/ 2215299 w 3582485"/>
                  <a:gd name="connsiteY2" fmla="*/ 977911 h 1521131"/>
                  <a:gd name="connsiteX3" fmla="*/ 3582485 w 3582485"/>
                  <a:gd name="connsiteY3" fmla="*/ 1470843 h 1521131"/>
                  <a:gd name="connsiteX4" fmla="*/ 2775054 w 3582485"/>
                  <a:gd name="connsiteY4" fmla="*/ 163186 h 1521131"/>
                  <a:gd name="connsiteX5" fmla="*/ 1168515 w 3582485"/>
                  <a:gd name="connsiteY5" fmla="*/ 311404 h 152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2485" h="1521131">
                    <a:moveTo>
                      <a:pt x="1168515" y="311404"/>
                    </a:moveTo>
                    <a:cubicBezTo>
                      <a:pt x="706366" y="418170"/>
                      <a:pt x="-45499" y="677163"/>
                      <a:pt x="2161" y="803781"/>
                    </a:cubicBezTo>
                    <a:cubicBezTo>
                      <a:pt x="49821" y="930399"/>
                      <a:pt x="1618578" y="866734"/>
                      <a:pt x="2215299" y="977911"/>
                    </a:cubicBezTo>
                    <a:cubicBezTo>
                      <a:pt x="2812020" y="1089088"/>
                      <a:pt x="3344360" y="1697856"/>
                      <a:pt x="3582485" y="1470843"/>
                    </a:cubicBezTo>
                    <a:lnTo>
                      <a:pt x="2775054" y="163186"/>
                    </a:lnTo>
                    <a:cubicBezTo>
                      <a:pt x="2211491" y="-233689"/>
                      <a:pt x="1630664" y="204638"/>
                      <a:pt x="1168515" y="3114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perspectiveRelaxed"/>
                <a:lightRig rig="harsh" dir="t"/>
              </a:scene3d>
              <a:sp3d prstMaterial="translucentPowder">
                <a:bevelT w="3175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494774">
                <a:off x="4151993" y="4531319"/>
                <a:ext cx="1200675" cy="1031281"/>
              </a:xfrm>
              <a:custGeom>
                <a:avLst/>
                <a:gdLst>
                  <a:gd name="connsiteX0" fmla="*/ 161925 w 2419350"/>
                  <a:gd name="connsiteY0" fmla="*/ 896536 h 1953811"/>
                  <a:gd name="connsiteX1" fmla="*/ 161925 w 2419350"/>
                  <a:gd name="connsiteY1" fmla="*/ 896536 h 1953811"/>
                  <a:gd name="connsiteX2" fmla="*/ 152400 w 2419350"/>
                  <a:gd name="connsiteY2" fmla="*/ 515536 h 1953811"/>
                  <a:gd name="connsiteX3" fmla="*/ 200025 w 2419350"/>
                  <a:gd name="connsiteY3" fmla="*/ 467911 h 1953811"/>
                  <a:gd name="connsiteX4" fmla="*/ 257175 w 2419350"/>
                  <a:gd name="connsiteY4" fmla="*/ 420286 h 1953811"/>
                  <a:gd name="connsiteX5" fmla="*/ 276225 w 2419350"/>
                  <a:gd name="connsiteY5" fmla="*/ 391711 h 1953811"/>
                  <a:gd name="connsiteX6" fmla="*/ 304800 w 2419350"/>
                  <a:gd name="connsiteY6" fmla="*/ 382186 h 1953811"/>
                  <a:gd name="connsiteX7" fmla="*/ 361950 w 2419350"/>
                  <a:gd name="connsiteY7" fmla="*/ 353611 h 1953811"/>
                  <a:gd name="connsiteX8" fmla="*/ 400050 w 2419350"/>
                  <a:gd name="connsiteY8" fmla="*/ 267886 h 1953811"/>
                  <a:gd name="connsiteX9" fmla="*/ 428625 w 2419350"/>
                  <a:gd name="connsiteY9" fmla="*/ 258361 h 1953811"/>
                  <a:gd name="connsiteX10" fmla="*/ 514350 w 2419350"/>
                  <a:gd name="connsiteY10" fmla="*/ 191686 h 1953811"/>
                  <a:gd name="connsiteX11" fmla="*/ 581025 w 2419350"/>
                  <a:gd name="connsiteY11" fmla="*/ 163111 h 1953811"/>
                  <a:gd name="connsiteX12" fmla="*/ 647700 w 2419350"/>
                  <a:gd name="connsiteY12" fmla="*/ 125011 h 1953811"/>
                  <a:gd name="connsiteX13" fmla="*/ 676275 w 2419350"/>
                  <a:gd name="connsiteY13" fmla="*/ 115486 h 1953811"/>
                  <a:gd name="connsiteX14" fmla="*/ 742950 w 2419350"/>
                  <a:gd name="connsiteY14" fmla="*/ 77386 h 1953811"/>
                  <a:gd name="connsiteX15" fmla="*/ 771525 w 2419350"/>
                  <a:gd name="connsiteY15" fmla="*/ 67861 h 1953811"/>
                  <a:gd name="connsiteX16" fmla="*/ 838200 w 2419350"/>
                  <a:gd name="connsiteY16" fmla="*/ 48811 h 1953811"/>
                  <a:gd name="connsiteX17" fmla="*/ 876300 w 2419350"/>
                  <a:gd name="connsiteY17" fmla="*/ 29761 h 1953811"/>
                  <a:gd name="connsiteX18" fmla="*/ 942975 w 2419350"/>
                  <a:gd name="connsiteY18" fmla="*/ 10711 h 1953811"/>
                  <a:gd name="connsiteX19" fmla="*/ 971550 w 2419350"/>
                  <a:gd name="connsiteY19" fmla="*/ 1186 h 1953811"/>
                  <a:gd name="connsiteX20" fmla="*/ 1123950 w 2419350"/>
                  <a:gd name="connsiteY20" fmla="*/ 1186 h 1953811"/>
                  <a:gd name="connsiteX21" fmla="*/ 1847850 w 2419350"/>
                  <a:gd name="connsiteY21" fmla="*/ 125011 h 1953811"/>
                  <a:gd name="connsiteX22" fmla="*/ 2362200 w 2419350"/>
                  <a:gd name="connsiteY22" fmla="*/ 506011 h 1953811"/>
                  <a:gd name="connsiteX23" fmla="*/ 2419350 w 2419350"/>
                  <a:gd name="connsiteY23" fmla="*/ 820336 h 1953811"/>
                  <a:gd name="connsiteX24" fmla="*/ 2152650 w 2419350"/>
                  <a:gd name="connsiteY24" fmla="*/ 1182286 h 1953811"/>
                  <a:gd name="connsiteX25" fmla="*/ 1695450 w 2419350"/>
                  <a:gd name="connsiteY25" fmla="*/ 1363261 h 1953811"/>
                  <a:gd name="connsiteX26" fmla="*/ 1409700 w 2419350"/>
                  <a:gd name="connsiteY26" fmla="*/ 1363261 h 1953811"/>
                  <a:gd name="connsiteX27" fmla="*/ 1238250 w 2419350"/>
                  <a:gd name="connsiteY27" fmla="*/ 1420411 h 1953811"/>
                  <a:gd name="connsiteX28" fmla="*/ 847725 w 2419350"/>
                  <a:gd name="connsiteY28" fmla="*/ 1944286 h 1953811"/>
                  <a:gd name="connsiteX29" fmla="*/ 504825 w 2419350"/>
                  <a:gd name="connsiteY29" fmla="*/ 1953811 h 1953811"/>
                  <a:gd name="connsiteX30" fmla="*/ 171450 w 2419350"/>
                  <a:gd name="connsiteY30" fmla="*/ 1839511 h 1953811"/>
                  <a:gd name="connsiteX31" fmla="*/ 38100 w 2419350"/>
                  <a:gd name="connsiteY31" fmla="*/ 1715686 h 1953811"/>
                  <a:gd name="connsiteX32" fmla="*/ 0 w 2419350"/>
                  <a:gd name="connsiteY32" fmla="*/ 1134661 h 1953811"/>
                  <a:gd name="connsiteX33" fmla="*/ 95250 w 2419350"/>
                  <a:gd name="connsiteY33" fmla="*/ 1048936 h 1953811"/>
                  <a:gd name="connsiteX34" fmla="*/ 161925 w 2419350"/>
                  <a:gd name="connsiteY34" fmla="*/ 896536 h 1953811"/>
                  <a:gd name="connsiteX0" fmla="*/ 161925 w 2419350"/>
                  <a:gd name="connsiteY0" fmla="*/ 896536 h 1953811"/>
                  <a:gd name="connsiteX1" fmla="*/ 161925 w 2419350"/>
                  <a:gd name="connsiteY1" fmla="*/ 896536 h 1953811"/>
                  <a:gd name="connsiteX2" fmla="*/ 152400 w 2419350"/>
                  <a:gd name="connsiteY2" fmla="*/ 515536 h 1953811"/>
                  <a:gd name="connsiteX3" fmla="*/ 200025 w 2419350"/>
                  <a:gd name="connsiteY3" fmla="*/ 467911 h 1953811"/>
                  <a:gd name="connsiteX4" fmla="*/ 257175 w 2419350"/>
                  <a:gd name="connsiteY4" fmla="*/ 420286 h 1953811"/>
                  <a:gd name="connsiteX5" fmla="*/ 276225 w 2419350"/>
                  <a:gd name="connsiteY5" fmla="*/ 391711 h 1953811"/>
                  <a:gd name="connsiteX6" fmla="*/ 304800 w 2419350"/>
                  <a:gd name="connsiteY6" fmla="*/ 382186 h 1953811"/>
                  <a:gd name="connsiteX7" fmla="*/ 361950 w 2419350"/>
                  <a:gd name="connsiteY7" fmla="*/ 353611 h 1953811"/>
                  <a:gd name="connsiteX8" fmla="*/ 400050 w 2419350"/>
                  <a:gd name="connsiteY8" fmla="*/ 267886 h 1953811"/>
                  <a:gd name="connsiteX9" fmla="*/ 428625 w 2419350"/>
                  <a:gd name="connsiteY9" fmla="*/ 258361 h 1953811"/>
                  <a:gd name="connsiteX10" fmla="*/ 514350 w 2419350"/>
                  <a:gd name="connsiteY10" fmla="*/ 191686 h 1953811"/>
                  <a:gd name="connsiteX11" fmla="*/ 581025 w 2419350"/>
                  <a:gd name="connsiteY11" fmla="*/ 163111 h 1953811"/>
                  <a:gd name="connsiteX12" fmla="*/ 647700 w 2419350"/>
                  <a:gd name="connsiteY12" fmla="*/ 125011 h 1953811"/>
                  <a:gd name="connsiteX13" fmla="*/ 676275 w 2419350"/>
                  <a:gd name="connsiteY13" fmla="*/ 115486 h 1953811"/>
                  <a:gd name="connsiteX14" fmla="*/ 742950 w 2419350"/>
                  <a:gd name="connsiteY14" fmla="*/ 77386 h 1953811"/>
                  <a:gd name="connsiteX15" fmla="*/ 771525 w 2419350"/>
                  <a:gd name="connsiteY15" fmla="*/ 67861 h 1953811"/>
                  <a:gd name="connsiteX16" fmla="*/ 838200 w 2419350"/>
                  <a:gd name="connsiteY16" fmla="*/ 48811 h 1953811"/>
                  <a:gd name="connsiteX17" fmla="*/ 876300 w 2419350"/>
                  <a:gd name="connsiteY17" fmla="*/ 29761 h 1953811"/>
                  <a:gd name="connsiteX18" fmla="*/ 942975 w 2419350"/>
                  <a:gd name="connsiteY18" fmla="*/ 10711 h 1953811"/>
                  <a:gd name="connsiteX19" fmla="*/ 971550 w 2419350"/>
                  <a:gd name="connsiteY19" fmla="*/ 1186 h 1953811"/>
                  <a:gd name="connsiteX20" fmla="*/ 1123950 w 2419350"/>
                  <a:gd name="connsiteY20" fmla="*/ 1186 h 1953811"/>
                  <a:gd name="connsiteX21" fmla="*/ 1847850 w 2419350"/>
                  <a:gd name="connsiteY21" fmla="*/ 125011 h 1953811"/>
                  <a:gd name="connsiteX22" fmla="*/ 2362200 w 2419350"/>
                  <a:gd name="connsiteY22" fmla="*/ 506011 h 1953811"/>
                  <a:gd name="connsiteX23" fmla="*/ 2419350 w 2419350"/>
                  <a:gd name="connsiteY23" fmla="*/ 820336 h 1953811"/>
                  <a:gd name="connsiteX24" fmla="*/ 2152650 w 2419350"/>
                  <a:gd name="connsiteY24" fmla="*/ 1182286 h 1953811"/>
                  <a:gd name="connsiteX25" fmla="*/ 1695450 w 2419350"/>
                  <a:gd name="connsiteY25" fmla="*/ 1363261 h 1953811"/>
                  <a:gd name="connsiteX26" fmla="*/ 1409700 w 2419350"/>
                  <a:gd name="connsiteY26" fmla="*/ 1363261 h 1953811"/>
                  <a:gd name="connsiteX27" fmla="*/ 1238250 w 2419350"/>
                  <a:gd name="connsiteY27" fmla="*/ 1420411 h 1953811"/>
                  <a:gd name="connsiteX28" fmla="*/ 847725 w 2419350"/>
                  <a:gd name="connsiteY28" fmla="*/ 1944286 h 1953811"/>
                  <a:gd name="connsiteX29" fmla="*/ 504825 w 2419350"/>
                  <a:gd name="connsiteY29" fmla="*/ 1953811 h 1953811"/>
                  <a:gd name="connsiteX30" fmla="*/ 171450 w 2419350"/>
                  <a:gd name="connsiteY30" fmla="*/ 1839511 h 1953811"/>
                  <a:gd name="connsiteX31" fmla="*/ 38100 w 2419350"/>
                  <a:gd name="connsiteY31" fmla="*/ 1715686 h 1953811"/>
                  <a:gd name="connsiteX32" fmla="*/ 0 w 2419350"/>
                  <a:gd name="connsiteY32" fmla="*/ 1134661 h 1953811"/>
                  <a:gd name="connsiteX33" fmla="*/ 95250 w 2419350"/>
                  <a:gd name="connsiteY33" fmla="*/ 1048936 h 1953811"/>
                  <a:gd name="connsiteX34" fmla="*/ 133350 w 2419350"/>
                  <a:gd name="connsiteY34" fmla="*/ 944161 h 1953811"/>
                  <a:gd name="connsiteX35" fmla="*/ 161925 w 2419350"/>
                  <a:gd name="connsiteY35" fmla="*/ 896536 h 1953811"/>
                  <a:gd name="connsiteX0" fmla="*/ 161925 w 2419350"/>
                  <a:gd name="connsiteY0" fmla="*/ 896536 h 1991075"/>
                  <a:gd name="connsiteX1" fmla="*/ 161925 w 2419350"/>
                  <a:gd name="connsiteY1" fmla="*/ 896536 h 1991075"/>
                  <a:gd name="connsiteX2" fmla="*/ 152400 w 2419350"/>
                  <a:gd name="connsiteY2" fmla="*/ 515536 h 1991075"/>
                  <a:gd name="connsiteX3" fmla="*/ 200025 w 2419350"/>
                  <a:gd name="connsiteY3" fmla="*/ 467911 h 1991075"/>
                  <a:gd name="connsiteX4" fmla="*/ 257175 w 2419350"/>
                  <a:gd name="connsiteY4" fmla="*/ 420286 h 1991075"/>
                  <a:gd name="connsiteX5" fmla="*/ 276225 w 2419350"/>
                  <a:gd name="connsiteY5" fmla="*/ 391711 h 1991075"/>
                  <a:gd name="connsiteX6" fmla="*/ 304800 w 2419350"/>
                  <a:gd name="connsiteY6" fmla="*/ 382186 h 1991075"/>
                  <a:gd name="connsiteX7" fmla="*/ 361950 w 2419350"/>
                  <a:gd name="connsiteY7" fmla="*/ 353611 h 1991075"/>
                  <a:gd name="connsiteX8" fmla="*/ 400050 w 2419350"/>
                  <a:gd name="connsiteY8" fmla="*/ 267886 h 1991075"/>
                  <a:gd name="connsiteX9" fmla="*/ 428625 w 2419350"/>
                  <a:gd name="connsiteY9" fmla="*/ 258361 h 1991075"/>
                  <a:gd name="connsiteX10" fmla="*/ 514350 w 2419350"/>
                  <a:gd name="connsiteY10" fmla="*/ 191686 h 1991075"/>
                  <a:gd name="connsiteX11" fmla="*/ 581025 w 2419350"/>
                  <a:gd name="connsiteY11" fmla="*/ 163111 h 1991075"/>
                  <a:gd name="connsiteX12" fmla="*/ 647700 w 2419350"/>
                  <a:gd name="connsiteY12" fmla="*/ 125011 h 1991075"/>
                  <a:gd name="connsiteX13" fmla="*/ 676275 w 2419350"/>
                  <a:gd name="connsiteY13" fmla="*/ 115486 h 1991075"/>
                  <a:gd name="connsiteX14" fmla="*/ 742950 w 2419350"/>
                  <a:gd name="connsiteY14" fmla="*/ 77386 h 1991075"/>
                  <a:gd name="connsiteX15" fmla="*/ 771525 w 2419350"/>
                  <a:gd name="connsiteY15" fmla="*/ 67861 h 1991075"/>
                  <a:gd name="connsiteX16" fmla="*/ 838200 w 2419350"/>
                  <a:gd name="connsiteY16" fmla="*/ 48811 h 1991075"/>
                  <a:gd name="connsiteX17" fmla="*/ 876300 w 2419350"/>
                  <a:gd name="connsiteY17" fmla="*/ 29761 h 1991075"/>
                  <a:gd name="connsiteX18" fmla="*/ 942975 w 2419350"/>
                  <a:gd name="connsiteY18" fmla="*/ 10711 h 1991075"/>
                  <a:gd name="connsiteX19" fmla="*/ 971550 w 2419350"/>
                  <a:gd name="connsiteY19" fmla="*/ 1186 h 1991075"/>
                  <a:gd name="connsiteX20" fmla="*/ 1123950 w 2419350"/>
                  <a:gd name="connsiteY20" fmla="*/ 1186 h 1991075"/>
                  <a:gd name="connsiteX21" fmla="*/ 1847850 w 2419350"/>
                  <a:gd name="connsiteY21" fmla="*/ 125011 h 1991075"/>
                  <a:gd name="connsiteX22" fmla="*/ 2362200 w 2419350"/>
                  <a:gd name="connsiteY22" fmla="*/ 506011 h 1991075"/>
                  <a:gd name="connsiteX23" fmla="*/ 2419350 w 2419350"/>
                  <a:gd name="connsiteY23" fmla="*/ 820336 h 1991075"/>
                  <a:gd name="connsiteX24" fmla="*/ 2152650 w 2419350"/>
                  <a:gd name="connsiteY24" fmla="*/ 1182286 h 1991075"/>
                  <a:gd name="connsiteX25" fmla="*/ 1695450 w 2419350"/>
                  <a:gd name="connsiteY25" fmla="*/ 1363261 h 1991075"/>
                  <a:gd name="connsiteX26" fmla="*/ 1409700 w 2419350"/>
                  <a:gd name="connsiteY26" fmla="*/ 1363261 h 1991075"/>
                  <a:gd name="connsiteX27" fmla="*/ 1238250 w 2419350"/>
                  <a:gd name="connsiteY27" fmla="*/ 1420411 h 1991075"/>
                  <a:gd name="connsiteX28" fmla="*/ 847725 w 2419350"/>
                  <a:gd name="connsiteY28" fmla="*/ 1944286 h 1991075"/>
                  <a:gd name="connsiteX29" fmla="*/ 504825 w 2419350"/>
                  <a:gd name="connsiteY29" fmla="*/ 1953811 h 1991075"/>
                  <a:gd name="connsiteX30" fmla="*/ 171450 w 2419350"/>
                  <a:gd name="connsiteY30" fmla="*/ 1839511 h 1991075"/>
                  <a:gd name="connsiteX31" fmla="*/ 38100 w 2419350"/>
                  <a:gd name="connsiteY31" fmla="*/ 1715686 h 1991075"/>
                  <a:gd name="connsiteX32" fmla="*/ 0 w 2419350"/>
                  <a:gd name="connsiteY32" fmla="*/ 1134661 h 1991075"/>
                  <a:gd name="connsiteX33" fmla="*/ 95250 w 2419350"/>
                  <a:gd name="connsiteY33" fmla="*/ 1048936 h 1991075"/>
                  <a:gd name="connsiteX34" fmla="*/ 133350 w 2419350"/>
                  <a:gd name="connsiteY34" fmla="*/ 944161 h 1991075"/>
                  <a:gd name="connsiteX35" fmla="*/ 161925 w 2419350"/>
                  <a:gd name="connsiteY35" fmla="*/ 896536 h 1991075"/>
                  <a:gd name="connsiteX0" fmla="*/ 161925 w 2419350"/>
                  <a:gd name="connsiteY0" fmla="*/ 896536 h 1991075"/>
                  <a:gd name="connsiteX1" fmla="*/ 161925 w 2419350"/>
                  <a:gd name="connsiteY1" fmla="*/ 896536 h 1991075"/>
                  <a:gd name="connsiteX2" fmla="*/ 152400 w 2419350"/>
                  <a:gd name="connsiteY2" fmla="*/ 515536 h 1991075"/>
                  <a:gd name="connsiteX3" fmla="*/ 200025 w 2419350"/>
                  <a:gd name="connsiteY3" fmla="*/ 467911 h 1991075"/>
                  <a:gd name="connsiteX4" fmla="*/ 257175 w 2419350"/>
                  <a:gd name="connsiteY4" fmla="*/ 420286 h 1991075"/>
                  <a:gd name="connsiteX5" fmla="*/ 276225 w 2419350"/>
                  <a:gd name="connsiteY5" fmla="*/ 391711 h 1991075"/>
                  <a:gd name="connsiteX6" fmla="*/ 304800 w 2419350"/>
                  <a:gd name="connsiteY6" fmla="*/ 382186 h 1991075"/>
                  <a:gd name="connsiteX7" fmla="*/ 361950 w 2419350"/>
                  <a:gd name="connsiteY7" fmla="*/ 353611 h 1991075"/>
                  <a:gd name="connsiteX8" fmla="*/ 400050 w 2419350"/>
                  <a:gd name="connsiteY8" fmla="*/ 267886 h 1991075"/>
                  <a:gd name="connsiteX9" fmla="*/ 428625 w 2419350"/>
                  <a:gd name="connsiteY9" fmla="*/ 258361 h 1991075"/>
                  <a:gd name="connsiteX10" fmla="*/ 514350 w 2419350"/>
                  <a:gd name="connsiteY10" fmla="*/ 191686 h 1991075"/>
                  <a:gd name="connsiteX11" fmla="*/ 581025 w 2419350"/>
                  <a:gd name="connsiteY11" fmla="*/ 163111 h 1991075"/>
                  <a:gd name="connsiteX12" fmla="*/ 647700 w 2419350"/>
                  <a:gd name="connsiteY12" fmla="*/ 125011 h 1991075"/>
                  <a:gd name="connsiteX13" fmla="*/ 676275 w 2419350"/>
                  <a:gd name="connsiteY13" fmla="*/ 115486 h 1991075"/>
                  <a:gd name="connsiteX14" fmla="*/ 742950 w 2419350"/>
                  <a:gd name="connsiteY14" fmla="*/ 77386 h 1991075"/>
                  <a:gd name="connsiteX15" fmla="*/ 771525 w 2419350"/>
                  <a:gd name="connsiteY15" fmla="*/ 67861 h 1991075"/>
                  <a:gd name="connsiteX16" fmla="*/ 838200 w 2419350"/>
                  <a:gd name="connsiteY16" fmla="*/ 48811 h 1991075"/>
                  <a:gd name="connsiteX17" fmla="*/ 876300 w 2419350"/>
                  <a:gd name="connsiteY17" fmla="*/ 29761 h 1991075"/>
                  <a:gd name="connsiteX18" fmla="*/ 942975 w 2419350"/>
                  <a:gd name="connsiteY18" fmla="*/ 10711 h 1991075"/>
                  <a:gd name="connsiteX19" fmla="*/ 971550 w 2419350"/>
                  <a:gd name="connsiteY19" fmla="*/ 1186 h 1991075"/>
                  <a:gd name="connsiteX20" fmla="*/ 1123950 w 2419350"/>
                  <a:gd name="connsiteY20" fmla="*/ 1186 h 1991075"/>
                  <a:gd name="connsiteX21" fmla="*/ 1847850 w 2419350"/>
                  <a:gd name="connsiteY21" fmla="*/ 125011 h 1991075"/>
                  <a:gd name="connsiteX22" fmla="*/ 2362200 w 2419350"/>
                  <a:gd name="connsiteY22" fmla="*/ 506011 h 1991075"/>
                  <a:gd name="connsiteX23" fmla="*/ 2419350 w 2419350"/>
                  <a:gd name="connsiteY23" fmla="*/ 820336 h 1991075"/>
                  <a:gd name="connsiteX24" fmla="*/ 2152650 w 2419350"/>
                  <a:gd name="connsiteY24" fmla="*/ 1182286 h 1991075"/>
                  <a:gd name="connsiteX25" fmla="*/ 1695450 w 2419350"/>
                  <a:gd name="connsiteY25" fmla="*/ 1363261 h 1991075"/>
                  <a:gd name="connsiteX26" fmla="*/ 1409700 w 2419350"/>
                  <a:gd name="connsiteY26" fmla="*/ 1363261 h 1991075"/>
                  <a:gd name="connsiteX27" fmla="*/ 1238250 w 2419350"/>
                  <a:gd name="connsiteY27" fmla="*/ 1420411 h 1991075"/>
                  <a:gd name="connsiteX28" fmla="*/ 847725 w 2419350"/>
                  <a:gd name="connsiteY28" fmla="*/ 1944286 h 1991075"/>
                  <a:gd name="connsiteX29" fmla="*/ 504825 w 2419350"/>
                  <a:gd name="connsiteY29" fmla="*/ 1953811 h 1991075"/>
                  <a:gd name="connsiteX30" fmla="*/ 171450 w 2419350"/>
                  <a:gd name="connsiteY30" fmla="*/ 1839511 h 1991075"/>
                  <a:gd name="connsiteX31" fmla="*/ 38100 w 2419350"/>
                  <a:gd name="connsiteY31" fmla="*/ 1715686 h 1991075"/>
                  <a:gd name="connsiteX32" fmla="*/ 0 w 2419350"/>
                  <a:gd name="connsiteY32" fmla="*/ 1134661 h 1991075"/>
                  <a:gd name="connsiteX33" fmla="*/ 95250 w 2419350"/>
                  <a:gd name="connsiteY33" fmla="*/ 1048936 h 1991075"/>
                  <a:gd name="connsiteX34" fmla="*/ 133350 w 2419350"/>
                  <a:gd name="connsiteY34" fmla="*/ 944161 h 1991075"/>
                  <a:gd name="connsiteX35" fmla="*/ 161925 w 2419350"/>
                  <a:gd name="connsiteY35" fmla="*/ 896536 h 1991075"/>
                  <a:gd name="connsiteX0" fmla="*/ 164402 w 2421827"/>
                  <a:gd name="connsiteY0" fmla="*/ 896536 h 1991075"/>
                  <a:gd name="connsiteX1" fmla="*/ 164402 w 2421827"/>
                  <a:gd name="connsiteY1" fmla="*/ 896536 h 1991075"/>
                  <a:gd name="connsiteX2" fmla="*/ 154877 w 2421827"/>
                  <a:gd name="connsiteY2" fmla="*/ 515536 h 1991075"/>
                  <a:gd name="connsiteX3" fmla="*/ 202502 w 2421827"/>
                  <a:gd name="connsiteY3" fmla="*/ 467911 h 1991075"/>
                  <a:gd name="connsiteX4" fmla="*/ 259652 w 2421827"/>
                  <a:gd name="connsiteY4" fmla="*/ 420286 h 1991075"/>
                  <a:gd name="connsiteX5" fmla="*/ 278702 w 2421827"/>
                  <a:gd name="connsiteY5" fmla="*/ 391711 h 1991075"/>
                  <a:gd name="connsiteX6" fmla="*/ 307277 w 2421827"/>
                  <a:gd name="connsiteY6" fmla="*/ 382186 h 1991075"/>
                  <a:gd name="connsiteX7" fmla="*/ 364427 w 2421827"/>
                  <a:gd name="connsiteY7" fmla="*/ 353611 h 1991075"/>
                  <a:gd name="connsiteX8" fmla="*/ 402527 w 2421827"/>
                  <a:gd name="connsiteY8" fmla="*/ 267886 h 1991075"/>
                  <a:gd name="connsiteX9" fmla="*/ 431102 w 2421827"/>
                  <a:gd name="connsiteY9" fmla="*/ 258361 h 1991075"/>
                  <a:gd name="connsiteX10" fmla="*/ 516827 w 2421827"/>
                  <a:gd name="connsiteY10" fmla="*/ 191686 h 1991075"/>
                  <a:gd name="connsiteX11" fmla="*/ 583502 w 2421827"/>
                  <a:gd name="connsiteY11" fmla="*/ 163111 h 1991075"/>
                  <a:gd name="connsiteX12" fmla="*/ 650177 w 2421827"/>
                  <a:gd name="connsiteY12" fmla="*/ 125011 h 1991075"/>
                  <a:gd name="connsiteX13" fmla="*/ 678752 w 2421827"/>
                  <a:gd name="connsiteY13" fmla="*/ 115486 h 1991075"/>
                  <a:gd name="connsiteX14" fmla="*/ 745427 w 2421827"/>
                  <a:gd name="connsiteY14" fmla="*/ 77386 h 1991075"/>
                  <a:gd name="connsiteX15" fmla="*/ 774002 w 2421827"/>
                  <a:gd name="connsiteY15" fmla="*/ 67861 h 1991075"/>
                  <a:gd name="connsiteX16" fmla="*/ 840677 w 2421827"/>
                  <a:gd name="connsiteY16" fmla="*/ 48811 h 1991075"/>
                  <a:gd name="connsiteX17" fmla="*/ 878777 w 2421827"/>
                  <a:gd name="connsiteY17" fmla="*/ 29761 h 1991075"/>
                  <a:gd name="connsiteX18" fmla="*/ 945452 w 2421827"/>
                  <a:gd name="connsiteY18" fmla="*/ 10711 h 1991075"/>
                  <a:gd name="connsiteX19" fmla="*/ 974027 w 2421827"/>
                  <a:gd name="connsiteY19" fmla="*/ 1186 h 1991075"/>
                  <a:gd name="connsiteX20" fmla="*/ 1126427 w 2421827"/>
                  <a:gd name="connsiteY20" fmla="*/ 1186 h 1991075"/>
                  <a:gd name="connsiteX21" fmla="*/ 1850327 w 2421827"/>
                  <a:gd name="connsiteY21" fmla="*/ 125011 h 1991075"/>
                  <a:gd name="connsiteX22" fmla="*/ 2364677 w 2421827"/>
                  <a:gd name="connsiteY22" fmla="*/ 506011 h 1991075"/>
                  <a:gd name="connsiteX23" fmla="*/ 2421827 w 2421827"/>
                  <a:gd name="connsiteY23" fmla="*/ 820336 h 1991075"/>
                  <a:gd name="connsiteX24" fmla="*/ 2155127 w 2421827"/>
                  <a:gd name="connsiteY24" fmla="*/ 1182286 h 1991075"/>
                  <a:gd name="connsiteX25" fmla="*/ 1697927 w 2421827"/>
                  <a:gd name="connsiteY25" fmla="*/ 1363261 h 1991075"/>
                  <a:gd name="connsiteX26" fmla="*/ 1412177 w 2421827"/>
                  <a:gd name="connsiteY26" fmla="*/ 1363261 h 1991075"/>
                  <a:gd name="connsiteX27" fmla="*/ 1240727 w 2421827"/>
                  <a:gd name="connsiteY27" fmla="*/ 1420411 h 1991075"/>
                  <a:gd name="connsiteX28" fmla="*/ 850202 w 2421827"/>
                  <a:gd name="connsiteY28" fmla="*/ 1944286 h 1991075"/>
                  <a:gd name="connsiteX29" fmla="*/ 507302 w 2421827"/>
                  <a:gd name="connsiteY29" fmla="*/ 1953811 h 1991075"/>
                  <a:gd name="connsiteX30" fmla="*/ 173927 w 2421827"/>
                  <a:gd name="connsiteY30" fmla="*/ 1839511 h 1991075"/>
                  <a:gd name="connsiteX31" fmla="*/ 40577 w 2421827"/>
                  <a:gd name="connsiteY31" fmla="*/ 1715686 h 1991075"/>
                  <a:gd name="connsiteX32" fmla="*/ 2477 w 2421827"/>
                  <a:gd name="connsiteY32" fmla="*/ 1134661 h 1991075"/>
                  <a:gd name="connsiteX33" fmla="*/ 97727 w 2421827"/>
                  <a:gd name="connsiteY33" fmla="*/ 1048936 h 1991075"/>
                  <a:gd name="connsiteX34" fmla="*/ 135827 w 2421827"/>
                  <a:gd name="connsiteY34" fmla="*/ 944161 h 1991075"/>
                  <a:gd name="connsiteX35" fmla="*/ 164402 w 2421827"/>
                  <a:gd name="connsiteY35" fmla="*/ 896536 h 1991075"/>
                  <a:gd name="connsiteX0" fmla="*/ 164402 w 2421827"/>
                  <a:gd name="connsiteY0" fmla="*/ 896536 h 1991075"/>
                  <a:gd name="connsiteX1" fmla="*/ 164402 w 2421827"/>
                  <a:gd name="connsiteY1" fmla="*/ 896536 h 1991075"/>
                  <a:gd name="connsiteX2" fmla="*/ 154877 w 2421827"/>
                  <a:gd name="connsiteY2" fmla="*/ 515536 h 1991075"/>
                  <a:gd name="connsiteX3" fmla="*/ 202502 w 2421827"/>
                  <a:gd name="connsiteY3" fmla="*/ 467911 h 1991075"/>
                  <a:gd name="connsiteX4" fmla="*/ 259652 w 2421827"/>
                  <a:gd name="connsiteY4" fmla="*/ 420286 h 1991075"/>
                  <a:gd name="connsiteX5" fmla="*/ 278702 w 2421827"/>
                  <a:gd name="connsiteY5" fmla="*/ 391711 h 1991075"/>
                  <a:gd name="connsiteX6" fmla="*/ 307277 w 2421827"/>
                  <a:gd name="connsiteY6" fmla="*/ 382186 h 1991075"/>
                  <a:gd name="connsiteX7" fmla="*/ 364427 w 2421827"/>
                  <a:gd name="connsiteY7" fmla="*/ 353611 h 1991075"/>
                  <a:gd name="connsiteX8" fmla="*/ 402527 w 2421827"/>
                  <a:gd name="connsiteY8" fmla="*/ 267886 h 1991075"/>
                  <a:gd name="connsiteX9" fmla="*/ 431102 w 2421827"/>
                  <a:gd name="connsiteY9" fmla="*/ 258361 h 1991075"/>
                  <a:gd name="connsiteX10" fmla="*/ 516827 w 2421827"/>
                  <a:gd name="connsiteY10" fmla="*/ 191686 h 1991075"/>
                  <a:gd name="connsiteX11" fmla="*/ 583502 w 2421827"/>
                  <a:gd name="connsiteY11" fmla="*/ 163111 h 1991075"/>
                  <a:gd name="connsiteX12" fmla="*/ 650177 w 2421827"/>
                  <a:gd name="connsiteY12" fmla="*/ 125011 h 1991075"/>
                  <a:gd name="connsiteX13" fmla="*/ 678752 w 2421827"/>
                  <a:gd name="connsiteY13" fmla="*/ 115486 h 1991075"/>
                  <a:gd name="connsiteX14" fmla="*/ 745427 w 2421827"/>
                  <a:gd name="connsiteY14" fmla="*/ 77386 h 1991075"/>
                  <a:gd name="connsiteX15" fmla="*/ 774002 w 2421827"/>
                  <a:gd name="connsiteY15" fmla="*/ 67861 h 1991075"/>
                  <a:gd name="connsiteX16" fmla="*/ 840677 w 2421827"/>
                  <a:gd name="connsiteY16" fmla="*/ 48811 h 1991075"/>
                  <a:gd name="connsiteX17" fmla="*/ 878777 w 2421827"/>
                  <a:gd name="connsiteY17" fmla="*/ 29761 h 1991075"/>
                  <a:gd name="connsiteX18" fmla="*/ 945452 w 2421827"/>
                  <a:gd name="connsiteY18" fmla="*/ 10711 h 1991075"/>
                  <a:gd name="connsiteX19" fmla="*/ 974027 w 2421827"/>
                  <a:gd name="connsiteY19" fmla="*/ 1186 h 1991075"/>
                  <a:gd name="connsiteX20" fmla="*/ 1126427 w 2421827"/>
                  <a:gd name="connsiteY20" fmla="*/ 1186 h 1991075"/>
                  <a:gd name="connsiteX21" fmla="*/ 1850327 w 2421827"/>
                  <a:gd name="connsiteY21" fmla="*/ 125011 h 1991075"/>
                  <a:gd name="connsiteX22" fmla="*/ 2364677 w 2421827"/>
                  <a:gd name="connsiteY22" fmla="*/ 506011 h 1991075"/>
                  <a:gd name="connsiteX23" fmla="*/ 2421827 w 2421827"/>
                  <a:gd name="connsiteY23" fmla="*/ 820336 h 1991075"/>
                  <a:gd name="connsiteX24" fmla="*/ 2155127 w 2421827"/>
                  <a:gd name="connsiteY24" fmla="*/ 1182286 h 1991075"/>
                  <a:gd name="connsiteX25" fmla="*/ 1697927 w 2421827"/>
                  <a:gd name="connsiteY25" fmla="*/ 1363261 h 1991075"/>
                  <a:gd name="connsiteX26" fmla="*/ 1412177 w 2421827"/>
                  <a:gd name="connsiteY26" fmla="*/ 1363261 h 1991075"/>
                  <a:gd name="connsiteX27" fmla="*/ 1240727 w 2421827"/>
                  <a:gd name="connsiteY27" fmla="*/ 1420411 h 1991075"/>
                  <a:gd name="connsiteX28" fmla="*/ 850202 w 2421827"/>
                  <a:gd name="connsiteY28" fmla="*/ 1944286 h 1991075"/>
                  <a:gd name="connsiteX29" fmla="*/ 507302 w 2421827"/>
                  <a:gd name="connsiteY29" fmla="*/ 1953811 h 1991075"/>
                  <a:gd name="connsiteX30" fmla="*/ 173927 w 2421827"/>
                  <a:gd name="connsiteY30" fmla="*/ 1839511 h 1991075"/>
                  <a:gd name="connsiteX31" fmla="*/ 40577 w 2421827"/>
                  <a:gd name="connsiteY31" fmla="*/ 1715686 h 1991075"/>
                  <a:gd name="connsiteX32" fmla="*/ 2477 w 2421827"/>
                  <a:gd name="connsiteY32" fmla="*/ 1134661 h 1991075"/>
                  <a:gd name="connsiteX33" fmla="*/ 97727 w 2421827"/>
                  <a:gd name="connsiteY33" fmla="*/ 1048936 h 1991075"/>
                  <a:gd name="connsiteX34" fmla="*/ 135827 w 2421827"/>
                  <a:gd name="connsiteY34" fmla="*/ 944161 h 1991075"/>
                  <a:gd name="connsiteX35" fmla="*/ 164402 w 2421827"/>
                  <a:gd name="connsiteY35" fmla="*/ 896536 h 1991075"/>
                  <a:gd name="connsiteX0" fmla="*/ 164402 w 2421827"/>
                  <a:gd name="connsiteY0" fmla="*/ 896536 h 1991075"/>
                  <a:gd name="connsiteX1" fmla="*/ 164402 w 2421827"/>
                  <a:gd name="connsiteY1" fmla="*/ 896536 h 1991075"/>
                  <a:gd name="connsiteX2" fmla="*/ 154877 w 2421827"/>
                  <a:gd name="connsiteY2" fmla="*/ 515536 h 1991075"/>
                  <a:gd name="connsiteX3" fmla="*/ 202502 w 2421827"/>
                  <a:gd name="connsiteY3" fmla="*/ 467911 h 1991075"/>
                  <a:gd name="connsiteX4" fmla="*/ 259652 w 2421827"/>
                  <a:gd name="connsiteY4" fmla="*/ 420286 h 1991075"/>
                  <a:gd name="connsiteX5" fmla="*/ 278702 w 2421827"/>
                  <a:gd name="connsiteY5" fmla="*/ 391711 h 1991075"/>
                  <a:gd name="connsiteX6" fmla="*/ 307277 w 2421827"/>
                  <a:gd name="connsiteY6" fmla="*/ 382186 h 1991075"/>
                  <a:gd name="connsiteX7" fmla="*/ 364427 w 2421827"/>
                  <a:gd name="connsiteY7" fmla="*/ 353611 h 1991075"/>
                  <a:gd name="connsiteX8" fmla="*/ 402527 w 2421827"/>
                  <a:gd name="connsiteY8" fmla="*/ 267886 h 1991075"/>
                  <a:gd name="connsiteX9" fmla="*/ 431102 w 2421827"/>
                  <a:gd name="connsiteY9" fmla="*/ 258361 h 1991075"/>
                  <a:gd name="connsiteX10" fmla="*/ 516827 w 2421827"/>
                  <a:gd name="connsiteY10" fmla="*/ 191686 h 1991075"/>
                  <a:gd name="connsiteX11" fmla="*/ 583502 w 2421827"/>
                  <a:gd name="connsiteY11" fmla="*/ 163111 h 1991075"/>
                  <a:gd name="connsiteX12" fmla="*/ 650177 w 2421827"/>
                  <a:gd name="connsiteY12" fmla="*/ 125011 h 1991075"/>
                  <a:gd name="connsiteX13" fmla="*/ 678752 w 2421827"/>
                  <a:gd name="connsiteY13" fmla="*/ 115486 h 1991075"/>
                  <a:gd name="connsiteX14" fmla="*/ 745427 w 2421827"/>
                  <a:gd name="connsiteY14" fmla="*/ 77386 h 1991075"/>
                  <a:gd name="connsiteX15" fmla="*/ 774002 w 2421827"/>
                  <a:gd name="connsiteY15" fmla="*/ 67861 h 1991075"/>
                  <a:gd name="connsiteX16" fmla="*/ 840677 w 2421827"/>
                  <a:gd name="connsiteY16" fmla="*/ 48811 h 1991075"/>
                  <a:gd name="connsiteX17" fmla="*/ 878777 w 2421827"/>
                  <a:gd name="connsiteY17" fmla="*/ 29761 h 1991075"/>
                  <a:gd name="connsiteX18" fmla="*/ 945452 w 2421827"/>
                  <a:gd name="connsiteY18" fmla="*/ 10711 h 1991075"/>
                  <a:gd name="connsiteX19" fmla="*/ 974027 w 2421827"/>
                  <a:gd name="connsiteY19" fmla="*/ 1186 h 1991075"/>
                  <a:gd name="connsiteX20" fmla="*/ 1126427 w 2421827"/>
                  <a:gd name="connsiteY20" fmla="*/ 1186 h 1991075"/>
                  <a:gd name="connsiteX21" fmla="*/ 1850327 w 2421827"/>
                  <a:gd name="connsiteY21" fmla="*/ 125011 h 1991075"/>
                  <a:gd name="connsiteX22" fmla="*/ 2364677 w 2421827"/>
                  <a:gd name="connsiteY22" fmla="*/ 506011 h 1991075"/>
                  <a:gd name="connsiteX23" fmla="*/ 2421827 w 2421827"/>
                  <a:gd name="connsiteY23" fmla="*/ 820336 h 1991075"/>
                  <a:gd name="connsiteX24" fmla="*/ 2155127 w 2421827"/>
                  <a:gd name="connsiteY24" fmla="*/ 1182286 h 1991075"/>
                  <a:gd name="connsiteX25" fmla="*/ 1697927 w 2421827"/>
                  <a:gd name="connsiteY25" fmla="*/ 1363261 h 1991075"/>
                  <a:gd name="connsiteX26" fmla="*/ 1412177 w 2421827"/>
                  <a:gd name="connsiteY26" fmla="*/ 1363261 h 1991075"/>
                  <a:gd name="connsiteX27" fmla="*/ 1240727 w 2421827"/>
                  <a:gd name="connsiteY27" fmla="*/ 1420411 h 1991075"/>
                  <a:gd name="connsiteX28" fmla="*/ 850202 w 2421827"/>
                  <a:gd name="connsiteY28" fmla="*/ 1944286 h 1991075"/>
                  <a:gd name="connsiteX29" fmla="*/ 507302 w 2421827"/>
                  <a:gd name="connsiteY29" fmla="*/ 1953811 h 1991075"/>
                  <a:gd name="connsiteX30" fmla="*/ 173927 w 2421827"/>
                  <a:gd name="connsiteY30" fmla="*/ 1839511 h 1991075"/>
                  <a:gd name="connsiteX31" fmla="*/ 40577 w 2421827"/>
                  <a:gd name="connsiteY31" fmla="*/ 1715686 h 1991075"/>
                  <a:gd name="connsiteX32" fmla="*/ 2477 w 2421827"/>
                  <a:gd name="connsiteY32" fmla="*/ 1134661 h 1991075"/>
                  <a:gd name="connsiteX33" fmla="*/ 97727 w 2421827"/>
                  <a:gd name="connsiteY33" fmla="*/ 1048936 h 1991075"/>
                  <a:gd name="connsiteX34" fmla="*/ 135827 w 2421827"/>
                  <a:gd name="connsiteY34" fmla="*/ 944161 h 1991075"/>
                  <a:gd name="connsiteX35" fmla="*/ 164402 w 2421827"/>
                  <a:gd name="connsiteY35" fmla="*/ 896536 h 1991075"/>
                  <a:gd name="connsiteX0" fmla="*/ 164402 w 2421827"/>
                  <a:gd name="connsiteY0" fmla="*/ 896536 h 1997387"/>
                  <a:gd name="connsiteX1" fmla="*/ 164402 w 2421827"/>
                  <a:gd name="connsiteY1" fmla="*/ 896536 h 1997387"/>
                  <a:gd name="connsiteX2" fmla="*/ 154877 w 2421827"/>
                  <a:gd name="connsiteY2" fmla="*/ 515536 h 1997387"/>
                  <a:gd name="connsiteX3" fmla="*/ 202502 w 2421827"/>
                  <a:gd name="connsiteY3" fmla="*/ 467911 h 1997387"/>
                  <a:gd name="connsiteX4" fmla="*/ 259652 w 2421827"/>
                  <a:gd name="connsiteY4" fmla="*/ 420286 h 1997387"/>
                  <a:gd name="connsiteX5" fmla="*/ 278702 w 2421827"/>
                  <a:gd name="connsiteY5" fmla="*/ 391711 h 1997387"/>
                  <a:gd name="connsiteX6" fmla="*/ 307277 w 2421827"/>
                  <a:gd name="connsiteY6" fmla="*/ 382186 h 1997387"/>
                  <a:gd name="connsiteX7" fmla="*/ 364427 w 2421827"/>
                  <a:gd name="connsiteY7" fmla="*/ 353611 h 1997387"/>
                  <a:gd name="connsiteX8" fmla="*/ 402527 w 2421827"/>
                  <a:gd name="connsiteY8" fmla="*/ 267886 h 1997387"/>
                  <a:gd name="connsiteX9" fmla="*/ 431102 w 2421827"/>
                  <a:gd name="connsiteY9" fmla="*/ 258361 h 1997387"/>
                  <a:gd name="connsiteX10" fmla="*/ 516827 w 2421827"/>
                  <a:gd name="connsiteY10" fmla="*/ 191686 h 1997387"/>
                  <a:gd name="connsiteX11" fmla="*/ 583502 w 2421827"/>
                  <a:gd name="connsiteY11" fmla="*/ 163111 h 1997387"/>
                  <a:gd name="connsiteX12" fmla="*/ 650177 w 2421827"/>
                  <a:gd name="connsiteY12" fmla="*/ 125011 h 1997387"/>
                  <a:gd name="connsiteX13" fmla="*/ 678752 w 2421827"/>
                  <a:gd name="connsiteY13" fmla="*/ 115486 h 1997387"/>
                  <a:gd name="connsiteX14" fmla="*/ 745427 w 2421827"/>
                  <a:gd name="connsiteY14" fmla="*/ 77386 h 1997387"/>
                  <a:gd name="connsiteX15" fmla="*/ 774002 w 2421827"/>
                  <a:gd name="connsiteY15" fmla="*/ 67861 h 1997387"/>
                  <a:gd name="connsiteX16" fmla="*/ 840677 w 2421827"/>
                  <a:gd name="connsiteY16" fmla="*/ 48811 h 1997387"/>
                  <a:gd name="connsiteX17" fmla="*/ 878777 w 2421827"/>
                  <a:gd name="connsiteY17" fmla="*/ 29761 h 1997387"/>
                  <a:gd name="connsiteX18" fmla="*/ 945452 w 2421827"/>
                  <a:gd name="connsiteY18" fmla="*/ 10711 h 1997387"/>
                  <a:gd name="connsiteX19" fmla="*/ 974027 w 2421827"/>
                  <a:gd name="connsiteY19" fmla="*/ 1186 h 1997387"/>
                  <a:gd name="connsiteX20" fmla="*/ 1126427 w 2421827"/>
                  <a:gd name="connsiteY20" fmla="*/ 1186 h 1997387"/>
                  <a:gd name="connsiteX21" fmla="*/ 1850327 w 2421827"/>
                  <a:gd name="connsiteY21" fmla="*/ 125011 h 1997387"/>
                  <a:gd name="connsiteX22" fmla="*/ 2364677 w 2421827"/>
                  <a:gd name="connsiteY22" fmla="*/ 506011 h 1997387"/>
                  <a:gd name="connsiteX23" fmla="*/ 2421827 w 2421827"/>
                  <a:gd name="connsiteY23" fmla="*/ 820336 h 1997387"/>
                  <a:gd name="connsiteX24" fmla="*/ 2155127 w 2421827"/>
                  <a:gd name="connsiteY24" fmla="*/ 1182286 h 1997387"/>
                  <a:gd name="connsiteX25" fmla="*/ 1697927 w 2421827"/>
                  <a:gd name="connsiteY25" fmla="*/ 1363261 h 1997387"/>
                  <a:gd name="connsiteX26" fmla="*/ 1412177 w 2421827"/>
                  <a:gd name="connsiteY26" fmla="*/ 1363261 h 1997387"/>
                  <a:gd name="connsiteX27" fmla="*/ 1240727 w 2421827"/>
                  <a:gd name="connsiteY27" fmla="*/ 1420411 h 1997387"/>
                  <a:gd name="connsiteX28" fmla="*/ 850202 w 2421827"/>
                  <a:gd name="connsiteY28" fmla="*/ 1944286 h 1997387"/>
                  <a:gd name="connsiteX29" fmla="*/ 507302 w 2421827"/>
                  <a:gd name="connsiteY29" fmla="*/ 1953811 h 1997387"/>
                  <a:gd name="connsiteX30" fmla="*/ 173927 w 2421827"/>
                  <a:gd name="connsiteY30" fmla="*/ 1839511 h 1997387"/>
                  <a:gd name="connsiteX31" fmla="*/ 40577 w 2421827"/>
                  <a:gd name="connsiteY31" fmla="*/ 1715686 h 1997387"/>
                  <a:gd name="connsiteX32" fmla="*/ 2477 w 2421827"/>
                  <a:gd name="connsiteY32" fmla="*/ 1134661 h 1997387"/>
                  <a:gd name="connsiteX33" fmla="*/ 97727 w 2421827"/>
                  <a:gd name="connsiteY33" fmla="*/ 1048936 h 1997387"/>
                  <a:gd name="connsiteX34" fmla="*/ 135827 w 2421827"/>
                  <a:gd name="connsiteY34" fmla="*/ 944161 h 1997387"/>
                  <a:gd name="connsiteX35" fmla="*/ 164402 w 2421827"/>
                  <a:gd name="connsiteY35" fmla="*/ 896536 h 1997387"/>
                  <a:gd name="connsiteX0" fmla="*/ 164402 w 2421827"/>
                  <a:gd name="connsiteY0" fmla="*/ 896536 h 1997387"/>
                  <a:gd name="connsiteX1" fmla="*/ 164402 w 2421827"/>
                  <a:gd name="connsiteY1" fmla="*/ 896536 h 1997387"/>
                  <a:gd name="connsiteX2" fmla="*/ 154877 w 2421827"/>
                  <a:gd name="connsiteY2" fmla="*/ 515536 h 1997387"/>
                  <a:gd name="connsiteX3" fmla="*/ 202502 w 2421827"/>
                  <a:gd name="connsiteY3" fmla="*/ 467911 h 1997387"/>
                  <a:gd name="connsiteX4" fmla="*/ 259652 w 2421827"/>
                  <a:gd name="connsiteY4" fmla="*/ 420286 h 1997387"/>
                  <a:gd name="connsiteX5" fmla="*/ 278702 w 2421827"/>
                  <a:gd name="connsiteY5" fmla="*/ 391711 h 1997387"/>
                  <a:gd name="connsiteX6" fmla="*/ 307277 w 2421827"/>
                  <a:gd name="connsiteY6" fmla="*/ 382186 h 1997387"/>
                  <a:gd name="connsiteX7" fmla="*/ 364427 w 2421827"/>
                  <a:gd name="connsiteY7" fmla="*/ 353611 h 1997387"/>
                  <a:gd name="connsiteX8" fmla="*/ 402527 w 2421827"/>
                  <a:gd name="connsiteY8" fmla="*/ 267886 h 1997387"/>
                  <a:gd name="connsiteX9" fmla="*/ 431102 w 2421827"/>
                  <a:gd name="connsiteY9" fmla="*/ 258361 h 1997387"/>
                  <a:gd name="connsiteX10" fmla="*/ 516827 w 2421827"/>
                  <a:gd name="connsiteY10" fmla="*/ 191686 h 1997387"/>
                  <a:gd name="connsiteX11" fmla="*/ 583502 w 2421827"/>
                  <a:gd name="connsiteY11" fmla="*/ 163111 h 1997387"/>
                  <a:gd name="connsiteX12" fmla="*/ 650177 w 2421827"/>
                  <a:gd name="connsiteY12" fmla="*/ 125011 h 1997387"/>
                  <a:gd name="connsiteX13" fmla="*/ 678752 w 2421827"/>
                  <a:gd name="connsiteY13" fmla="*/ 115486 h 1997387"/>
                  <a:gd name="connsiteX14" fmla="*/ 745427 w 2421827"/>
                  <a:gd name="connsiteY14" fmla="*/ 77386 h 1997387"/>
                  <a:gd name="connsiteX15" fmla="*/ 774002 w 2421827"/>
                  <a:gd name="connsiteY15" fmla="*/ 67861 h 1997387"/>
                  <a:gd name="connsiteX16" fmla="*/ 840677 w 2421827"/>
                  <a:gd name="connsiteY16" fmla="*/ 48811 h 1997387"/>
                  <a:gd name="connsiteX17" fmla="*/ 878777 w 2421827"/>
                  <a:gd name="connsiteY17" fmla="*/ 29761 h 1997387"/>
                  <a:gd name="connsiteX18" fmla="*/ 945452 w 2421827"/>
                  <a:gd name="connsiteY18" fmla="*/ 10711 h 1997387"/>
                  <a:gd name="connsiteX19" fmla="*/ 974027 w 2421827"/>
                  <a:gd name="connsiteY19" fmla="*/ 1186 h 1997387"/>
                  <a:gd name="connsiteX20" fmla="*/ 1126427 w 2421827"/>
                  <a:gd name="connsiteY20" fmla="*/ 1186 h 1997387"/>
                  <a:gd name="connsiteX21" fmla="*/ 1850327 w 2421827"/>
                  <a:gd name="connsiteY21" fmla="*/ 125011 h 1997387"/>
                  <a:gd name="connsiteX22" fmla="*/ 2364677 w 2421827"/>
                  <a:gd name="connsiteY22" fmla="*/ 506011 h 1997387"/>
                  <a:gd name="connsiteX23" fmla="*/ 2421827 w 2421827"/>
                  <a:gd name="connsiteY23" fmla="*/ 820336 h 1997387"/>
                  <a:gd name="connsiteX24" fmla="*/ 2155127 w 2421827"/>
                  <a:gd name="connsiteY24" fmla="*/ 1182286 h 1997387"/>
                  <a:gd name="connsiteX25" fmla="*/ 1697927 w 2421827"/>
                  <a:gd name="connsiteY25" fmla="*/ 1363261 h 1997387"/>
                  <a:gd name="connsiteX26" fmla="*/ 1412177 w 2421827"/>
                  <a:gd name="connsiteY26" fmla="*/ 1363261 h 1997387"/>
                  <a:gd name="connsiteX27" fmla="*/ 1240727 w 2421827"/>
                  <a:gd name="connsiteY27" fmla="*/ 1420411 h 1997387"/>
                  <a:gd name="connsiteX28" fmla="*/ 850202 w 2421827"/>
                  <a:gd name="connsiteY28" fmla="*/ 1944286 h 1997387"/>
                  <a:gd name="connsiteX29" fmla="*/ 507302 w 2421827"/>
                  <a:gd name="connsiteY29" fmla="*/ 1953811 h 1997387"/>
                  <a:gd name="connsiteX30" fmla="*/ 173927 w 2421827"/>
                  <a:gd name="connsiteY30" fmla="*/ 1839511 h 1997387"/>
                  <a:gd name="connsiteX31" fmla="*/ 40577 w 2421827"/>
                  <a:gd name="connsiteY31" fmla="*/ 1715686 h 1997387"/>
                  <a:gd name="connsiteX32" fmla="*/ 2477 w 2421827"/>
                  <a:gd name="connsiteY32" fmla="*/ 1134661 h 1997387"/>
                  <a:gd name="connsiteX33" fmla="*/ 97727 w 2421827"/>
                  <a:gd name="connsiteY33" fmla="*/ 1048936 h 1997387"/>
                  <a:gd name="connsiteX34" fmla="*/ 135827 w 2421827"/>
                  <a:gd name="connsiteY34" fmla="*/ 944161 h 1997387"/>
                  <a:gd name="connsiteX35" fmla="*/ 164402 w 2421827"/>
                  <a:gd name="connsiteY35" fmla="*/ 896536 h 1997387"/>
                  <a:gd name="connsiteX0" fmla="*/ 164402 w 2421827"/>
                  <a:gd name="connsiteY0" fmla="*/ 896536 h 1997387"/>
                  <a:gd name="connsiteX1" fmla="*/ 164402 w 2421827"/>
                  <a:gd name="connsiteY1" fmla="*/ 896536 h 1997387"/>
                  <a:gd name="connsiteX2" fmla="*/ 154877 w 2421827"/>
                  <a:gd name="connsiteY2" fmla="*/ 515536 h 1997387"/>
                  <a:gd name="connsiteX3" fmla="*/ 202502 w 2421827"/>
                  <a:gd name="connsiteY3" fmla="*/ 467911 h 1997387"/>
                  <a:gd name="connsiteX4" fmla="*/ 259652 w 2421827"/>
                  <a:gd name="connsiteY4" fmla="*/ 420286 h 1997387"/>
                  <a:gd name="connsiteX5" fmla="*/ 278702 w 2421827"/>
                  <a:gd name="connsiteY5" fmla="*/ 391711 h 1997387"/>
                  <a:gd name="connsiteX6" fmla="*/ 307277 w 2421827"/>
                  <a:gd name="connsiteY6" fmla="*/ 382186 h 1997387"/>
                  <a:gd name="connsiteX7" fmla="*/ 364427 w 2421827"/>
                  <a:gd name="connsiteY7" fmla="*/ 353611 h 1997387"/>
                  <a:gd name="connsiteX8" fmla="*/ 402527 w 2421827"/>
                  <a:gd name="connsiteY8" fmla="*/ 267886 h 1997387"/>
                  <a:gd name="connsiteX9" fmla="*/ 431102 w 2421827"/>
                  <a:gd name="connsiteY9" fmla="*/ 258361 h 1997387"/>
                  <a:gd name="connsiteX10" fmla="*/ 516827 w 2421827"/>
                  <a:gd name="connsiteY10" fmla="*/ 191686 h 1997387"/>
                  <a:gd name="connsiteX11" fmla="*/ 583502 w 2421827"/>
                  <a:gd name="connsiteY11" fmla="*/ 163111 h 1997387"/>
                  <a:gd name="connsiteX12" fmla="*/ 650177 w 2421827"/>
                  <a:gd name="connsiteY12" fmla="*/ 125011 h 1997387"/>
                  <a:gd name="connsiteX13" fmla="*/ 678752 w 2421827"/>
                  <a:gd name="connsiteY13" fmla="*/ 115486 h 1997387"/>
                  <a:gd name="connsiteX14" fmla="*/ 745427 w 2421827"/>
                  <a:gd name="connsiteY14" fmla="*/ 77386 h 1997387"/>
                  <a:gd name="connsiteX15" fmla="*/ 774002 w 2421827"/>
                  <a:gd name="connsiteY15" fmla="*/ 67861 h 1997387"/>
                  <a:gd name="connsiteX16" fmla="*/ 840677 w 2421827"/>
                  <a:gd name="connsiteY16" fmla="*/ 48811 h 1997387"/>
                  <a:gd name="connsiteX17" fmla="*/ 878777 w 2421827"/>
                  <a:gd name="connsiteY17" fmla="*/ 29761 h 1997387"/>
                  <a:gd name="connsiteX18" fmla="*/ 945452 w 2421827"/>
                  <a:gd name="connsiteY18" fmla="*/ 10711 h 1997387"/>
                  <a:gd name="connsiteX19" fmla="*/ 974027 w 2421827"/>
                  <a:gd name="connsiteY19" fmla="*/ 1186 h 1997387"/>
                  <a:gd name="connsiteX20" fmla="*/ 1126427 w 2421827"/>
                  <a:gd name="connsiteY20" fmla="*/ 1186 h 1997387"/>
                  <a:gd name="connsiteX21" fmla="*/ 1850327 w 2421827"/>
                  <a:gd name="connsiteY21" fmla="*/ 125011 h 1997387"/>
                  <a:gd name="connsiteX22" fmla="*/ 2364677 w 2421827"/>
                  <a:gd name="connsiteY22" fmla="*/ 506011 h 1997387"/>
                  <a:gd name="connsiteX23" fmla="*/ 2421827 w 2421827"/>
                  <a:gd name="connsiteY23" fmla="*/ 820336 h 1997387"/>
                  <a:gd name="connsiteX24" fmla="*/ 2155127 w 2421827"/>
                  <a:gd name="connsiteY24" fmla="*/ 1182286 h 1997387"/>
                  <a:gd name="connsiteX25" fmla="*/ 1697927 w 2421827"/>
                  <a:gd name="connsiteY25" fmla="*/ 1363261 h 1997387"/>
                  <a:gd name="connsiteX26" fmla="*/ 1412177 w 2421827"/>
                  <a:gd name="connsiteY26" fmla="*/ 1363261 h 1997387"/>
                  <a:gd name="connsiteX27" fmla="*/ 1240727 w 2421827"/>
                  <a:gd name="connsiteY27" fmla="*/ 1420411 h 1997387"/>
                  <a:gd name="connsiteX28" fmla="*/ 850202 w 2421827"/>
                  <a:gd name="connsiteY28" fmla="*/ 1944286 h 1997387"/>
                  <a:gd name="connsiteX29" fmla="*/ 507302 w 2421827"/>
                  <a:gd name="connsiteY29" fmla="*/ 1953811 h 1997387"/>
                  <a:gd name="connsiteX30" fmla="*/ 173927 w 2421827"/>
                  <a:gd name="connsiteY30" fmla="*/ 1839511 h 1997387"/>
                  <a:gd name="connsiteX31" fmla="*/ 40577 w 2421827"/>
                  <a:gd name="connsiteY31" fmla="*/ 1715686 h 1997387"/>
                  <a:gd name="connsiteX32" fmla="*/ 2477 w 2421827"/>
                  <a:gd name="connsiteY32" fmla="*/ 1134661 h 1997387"/>
                  <a:gd name="connsiteX33" fmla="*/ 97727 w 2421827"/>
                  <a:gd name="connsiteY33" fmla="*/ 1048936 h 1997387"/>
                  <a:gd name="connsiteX34" fmla="*/ 135827 w 2421827"/>
                  <a:gd name="connsiteY34" fmla="*/ 944161 h 1997387"/>
                  <a:gd name="connsiteX35" fmla="*/ 164402 w 2421827"/>
                  <a:gd name="connsiteY35" fmla="*/ 896536 h 1997387"/>
                  <a:gd name="connsiteX0" fmla="*/ 164402 w 2421827"/>
                  <a:gd name="connsiteY0" fmla="*/ 914302 h 2015153"/>
                  <a:gd name="connsiteX1" fmla="*/ 164402 w 2421827"/>
                  <a:gd name="connsiteY1" fmla="*/ 914302 h 2015153"/>
                  <a:gd name="connsiteX2" fmla="*/ 154877 w 2421827"/>
                  <a:gd name="connsiteY2" fmla="*/ 533302 h 2015153"/>
                  <a:gd name="connsiteX3" fmla="*/ 202502 w 2421827"/>
                  <a:gd name="connsiteY3" fmla="*/ 485677 h 2015153"/>
                  <a:gd name="connsiteX4" fmla="*/ 259652 w 2421827"/>
                  <a:gd name="connsiteY4" fmla="*/ 438052 h 2015153"/>
                  <a:gd name="connsiteX5" fmla="*/ 278702 w 2421827"/>
                  <a:gd name="connsiteY5" fmla="*/ 409477 h 2015153"/>
                  <a:gd name="connsiteX6" fmla="*/ 307277 w 2421827"/>
                  <a:gd name="connsiteY6" fmla="*/ 399952 h 2015153"/>
                  <a:gd name="connsiteX7" fmla="*/ 364427 w 2421827"/>
                  <a:gd name="connsiteY7" fmla="*/ 371377 h 2015153"/>
                  <a:gd name="connsiteX8" fmla="*/ 402527 w 2421827"/>
                  <a:gd name="connsiteY8" fmla="*/ 285652 h 2015153"/>
                  <a:gd name="connsiteX9" fmla="*/ 431102 w 2421827"/>
                  <a:gd name="connsiteY9" fmla="*/ 276127 h 2015153"/>
                  <a:gd name="connsiteX10" fmla="*/ 516827 w 2421827"/>
                  <a:gd name="connsiteY10" fmla="*/ 209452 h 2015153"/>
                  <a:gd name="connsiteX11" fmla="*/ 583502 w 2421827"/>
                  <a:gd name="connsiteY11" fmla="*/ 180877 h 2015153"/>
                  <a:gd name="connsiteX12" fmla="*/ 650177 w 2421827"/>
                  <a:gd name="connsiteY12" fmla="*/ 142777 h 2015153"/>
                  <a:gd name="connsiteX13" fmla="*/ 678752 w 2421827"/>
                  <a:gd name="connsiteY13" fmla="*/ 133252 h 2015153"/>
                  <a:gd name="connsiteX14" fmla="*/ 745427 w 2421827"/>
                  <a:gd name="connsiteY14" fmla="*/ 95152 h 2015153"/>
                  <a:gd name="connsiteX15" fmla="*/ 774002 w 2421827"/>
                  <a:gd name="connsiteY15" fmla="*/ 85627 h 2015153"/>
                  <a:gd name="connsiteX16" fmla="*/ 840677 w 2421827"/>
                  <a:gd name="connsiteY16" fmla="*/ 66577 h 2015153"/>
                  <a:gd name="connsiteX17" fmla="*/ 878777 w 2421827"/>
                  <a:gd name="connsiteY17" fmla="*/ 47527 h 2015153"/>
                  <a:gd name="connsiteX18" fmla="*/ 945452 w 2421827"/>
                  <a:gd name="connsiteY18" fmla="*/ 28477 h 2015153"/>
                  <a:gd name="connsiteX19" fmla="*/ 974027 w 2421827"/>
                  <a:gd name="connsiteY19" fmla="*/ 18952 h 2015153"/>
                  <a:gd name="connsiteX20" fmla="*/ 1126427 w 2421827"/>
                  <a:gd name="connsiteY20" fmla="*/ 18952 h 2015153"/>
                  <a:gd name="connsiteX21" fmla="*/ 1850327 w 2421827"/>
                  <a:gd name="connsiteY21" fmla="*/ 142777 h 2015153"/>
                  <a:gd name="connsiteX22" fmla="*/ 2364677 w 2421827"/>
                  <a:gd name="connsiteY22" fmla="*/ 523777 h 2015153"/>
                  <a:gd name="connsiteX23" fmla="*/ 2421827 w 2421827"/>
                  <a:gd name="connsiteY23" fmla="*/ 838102 h 2015153"/>
                  <a:gd name="connsiteX24" fmla="*/ 2155127 w 2421827"/>
                  <a:gd name="connsiteY24" fmla="*/ 1200052 h 2015153"/>
                  <a:gd name="connsiteX25" fmla="*/ 1697927 w 2421827"/>
                  <a:gd name="connsiteY25" fmla="*/ 1381027 h 2015153"/>
                  <a:gd name="connsiteX26" fmla="*/ 1412177 w 2421827"/>
                  <a:gd name="connsiteY26" fmla="*/ 1381027 h 2015153"/>
                  <a:gd name="connsiteX27" fmla="*/ 1240727 w 2421827"/>
                  <a:gd name="connsiteY27" fmla="*/ 1438177 h 2015153"/>
                  <a:gd name="connsiteX28" fmla="*/ 850202 w 2421827"/>
                  <a:gd name="connsiteY28" fmla="*/ 1962052 h 2015153"/>
                  <a:gd name="connsiteX29" fmla="*/ 507302 w 2421827"/>
                  <a:gd name="connsiteY29" fmla="*/ 1971577 h 2015153"/>
                  <a:gd name="connsiteX30" fmla="*/ 173927 w 2421827"/>
                  <a:gd name="connsiteY30" fmla="*/ 1857277 h 2015153"/>
                  <a:gd name="connsiteX31" fmla="*/ 40577 w 2421827"/>
                  <a:gd name="connsiteY31" fmla="*/ 1733452 h 2015153"/>
                  <a:gd name="connsiteX32" fmla="*/ 2477 w 2421827"/>
                  <a:gd name="connsiteY32" fmla="*/ 1152427 h 2015153"/>
                  <a:gd name="connsiteX33" fmla="*/ 97727 w 2421827"/>
                  <a:gd name="connsiteY33" fmla="*/ 1066702 h 2015153"/>
                  <a:gd name="connsiteX34" fmla="*/ 135827 w 2421827"/>
                  <a:gd name="connsiteY34" fmla="*/ 961927 h 2015153"/>
                  <a:gd name="connsiteX35" fmla="*/ 164402 w 2421827"/>
                  <a:gd name="connsiteY35" fmla="*/ 914302 h 2015153"/>
                  <a:gd name="connsiteX0" fmla="*/ 164402 w 2421827"/>
                  <a:gd name="connsiteY0" fmla="*/ 914302 h 2015153"/>
                  <a:gd name="connsiteX1" fmla="*/ 164402 w 2421827"/>
                  <a:gd name="connsiteY1" fmla="*/ 914302 h 2015153"/>
                  <a:gd name="connsiteX2" fmla="*/ 154877 w 2421827"/>
                  <a:gd name="connsiteY2" fmla="*/ 533302 h 2015153"/>
                  <a:gd name="connsiteX3" fmla="*/ 202502 w 2421827"/>
                  <a:gd name="connsiteY3" fmla="*/ 485677 h 2015153"/>
                  <a:gd name="connsiteX4" fmla="*/ 259652 w 2421827"/>
                  <a:gd name="connsiteY4" fmla="*/ 438052 h 2015153"/>
                  <a:gd name="connsiteX5" fmla="*/ 278702 w 2421827"/>
                  <a:gd name="connsiteY5" fmla="*/ 409477 h 2015153"/>
                  <a:gd name="connsiteX6" fmla="*/ 307277 w 2421827"/>
                  <a:gd name="connsiteY6" fmla="*/ 399952 h 2015153"/>
                  <a:gd name="connsiteX7" fmla="*/ 364427 w 2421827"/>
                  <a:gd name="connsiteY7" fmla="*/ 371377 h 2015153"/>
                  <a:gd name="connsiteX8" fmla="*/ 402527 w 2421827"/>
                  <a:gd name="connsiteY8" fmla="*/ 285652 h 2015153"/>
                  <a:gd name="connsiteX9" fmla="*/ 431102 w 2421827"/>
                  <a:gd name="connsiteY9" fmla="*/ 276127 h 2015153"/>
                  <a:gd name="connsiteX10" fmla="*/ 516827 w 2421827"/>
                  <a:gd name="connsiteY10" fmla="*/ 209452 h 2015153"/>
                  <a:gd name="connsiteX11" fmla="*/ 583502 w 2421827"/>
                  <a:gd name="connsiteY11" fmla="*/ 180877 h 2015153"/>
                  <a:gd name="connsiteX12" fmla="*/ 650177 w 2421827"/>
                  <a:gd name="connsiteY12" fmla="*/ 142777 h 2015153"/>
                  <a:gd name="connsiteX13" fmla="*/ 678752 w 2421827"/>
                  <a:gd name="connsiteY13" fmla="*/ 133252 h 2015153"/>
                  <a:gd name="connsiteX14" fmla="*/ 745427 w 2421827"/>
                  <a:gd name="connsiteY14" fmla="*/ 95152 h 2015153"/>
                  <a:gd name="connsiteX15" fmla="*/ 774002 w 2421827"/>
                  <a:gd name="connsiteY15" fmla="*/ 85627 h 2015153"/>
                  <a:gd name="connsiteX16" fmla="*/ 840677 w 2421827"/>
                  <a:gd name="connsiteY16" fmla="*/ 66577 h 2015153"/>
                  <a:gd name="connsiteX17" fmla="*/ 878777 w 2421827"/>
                  <a:gd name="connsiteY17" fmla="*/ 47527 h 2015153"/>
                  <a:gd name="connsiteX18" fmla="*/ 945452 w 2421827"/>
                  <a:gd name="connsiteY18" fmla="*/ 28477 h 2015153"/>
                  <a:gd name="connsiteX19" fmla="*/ 974027 w 2421827"/>
                  <a:gd name="connsiteY19" fmla="*/ 18952 h 2015153"/>
                  <a:gd name="connsiteX20" fmla="*/ 1126427 w 2421827"/>
                  <a:gd name="connsiteY20" fmla="*/ 18952 h 2015153"/>
                  <a:gd name="connsiteX21" fmla="*/ 1850327 w 2421827"/>
                  <a:gd name="connsiteY21" fmla="*/ 142777 h 2015153"/>
                  <a:gd name="connsiteX22" fmla="*/ 2364677 w 2421827"/>
                  <a:gd name="connsiteY22" fmla="*/ 523777 h 2015153"/>
                  <a:gd name="connsiteX23" fmla="*/ 2421827 w 2421827"/>
                  <a:gd name="connsiteY23" fmla="*/ 838102 h 2015153"/>
                  <a:gd name="connsiteX24" fmla="*/ 2155127 w 2421827"/>
                  <a:gd name="connsiteY24" fmla="*/ 1200052 h 2015153"/>
                  <a:gd name="connsiteX25" fmla="*/ 1697927 w 2421827"/>
                  <a:gd name="connsiteY25" fmla="*/ 1381027 h 2015153"/>
                  <a:gd name="connsiteX26" fmla="*/ 1412177 w 2421827"/>
                  <a:gd name="connsiteY26" fmla="*/ 1381027 h 2015153"/>
                  <a:gd name="connsiteX27" fmla="*/ 1240727 w 2421827"/>
                  <a:gd name="connsiteY27" fmla="*/ 1438177 h 2015153"/>
                  <a:gd name="connsiteX28" fmla="*/ 850202 w 2421827"/>
                  <a:gd name="connsiteY28" fmla="*/ 1962052 h 2015153"/>
                  <a:gd name="connsiteX29" fmla="*/ 507302 w 2421827"/>
                  <a:gd name="connsiteY29" fmla="*/ 1971577 h 2015153"/>
                  <a:gd name="connsiteX30" fmla="*/ 173927 w 2421827"/>
                  <a:gd name="connsiteY30" fmla="*/ 1857277 h 2015153"/>
                  <a:gd name="connsiteX31" fmla="*/ 40577 w 2421827"/>
                  <a:gd name="connsiteY31" fmla="*/ 1733452 h 2015153"/>
                  <a:gd name="connsiteX32" fmla="*/ 2477 w 2421827"/>
                  <a:gd name="connsiteY32" fmla="*/ 1152427 h 2015153"/>
                  <a:gd name="connsiteX33" fmla="*/ 97727 w 2421827"/>
                  <a:gd name="connsiteY33" fmla="*/ 1066702 h 2015153"/>
                  <a:gd name="connsiteX34" fmla="*/ 135827 w 2421827"/>
                  <a:gd name="connsiteY34" fmla="*/ 961927 h 2015153"/>
                  <a:gd name="connsiteX35" fmla="*/ 164402 w 2421827"/>
                  <a:gd name="connsiteY35" fmla="*/ 914302 h 2015153"/>
                  <a:gd name="connsiteX0" fmla="*/ 164402 w 2421827"/>
                  <a:gd name="connsiteY0" fmla="*/ 914302 h 2015153"/>
                  <a:gd name="connsiteX1" fmla="*/ 164402 w 2421827"/>
                  <a:gd name="connsiteY1" fmla="*/ 914302 h 2015153"/>
                  <a:gd name="connsiteX2" fmla="*/ 154877 w 2421827"/>
                  <a:gd name="connsiteY2" fmla="*/ 533302 h 2015153"/>
                  <a:gd name="connsiteX3" fmla="*/ 202502 w 2421827"/>
                  <a:gd name="connsiteY3" fmla="*/ 485677 h 2015153"/>
                  <a:gd name="connsiteX4" fmla="*/ 259652 w 2421827"/>
                  <a:gd name="connsiteY4" fmla="*/ 438052 h 2015153"/>
                  <a:gd name="connsiteX5" fmla="*/ 278702 w 2421827"/>
                  <a:gd name="connsiteY5" fmla="*/ 409477 h 2015153"/>
                  <a:gd name="connsiteX6" fmla="*/ 307277 w 2421827"/>
                  <a:gd name="connsiteY6" fmla="*/ 399952 h 2015153"/>
                  <a:gd name="connsiteX7" fmla="*/ 364427 w 2421827"/>
                  <a:gd name="connsiteY7" fmla="*/ 371377 h 2015153"/>
                  <a:gd name="connsiteX8" fmla="*/ 402527 w 2421827"/>
                  <a:gd name="connsiteY8" fmla="*/ 285652 h 2015153"/>
                  <a:gd name="connsiteX9" fmla="*/ 431102 w 2421827"/>
                  <a:gd name="connsiteY9" fmla="*/ 276127 h 2015153"/>
                  <a:gd name="connsiteX10" fmla="*/ 516827 w 2421827"/>
                  <a:gd name="connsiteY10" fmla="*/ 209452 h 2015153"/>
                  <a:gd name="connsiteX11" fmla="*/ 583502 w 2421827"/>
                  <a:gd name="connsiteY11" fmla="*/ 180877 h 2015153"/>
                  <a:gd name="connsiteX12" fmla="*/ 650177 w 2421827"/>
                  <a:gd name="connsiteY12" fmla="*/ 142777 h 2015153"/>
                  <a:gd name="connsiteX13" fmla="*/ 678752 w 2421827"/>
                  <a:gd name="connsiteY13" fmla="*/ 133252 h 2015153"/>
                  <a:gd name="connsiteX14" fmla="*/ 745427 w 2421827"/>
                  <a:gd name="connsiteY14" fmla="*/ 95152 h 2015153"/>
                  <a:gd name="connsiteX15" fmla="*/ 774002 w 2421827"/>
                  <a:gd name="connsiteY15" fmla="*/ 85627 h 2015153"/>
                  <a:gd name="connsiteX16" fmla="*/ 840677 w 2421827"/>
                  <a:gd name="connsiteY16" fmla="*/ 66577 h 2015153"/>
                  <a:gd name="connsiteX17" fmla="*/ 878777 w 2421827"/>
                  <a:gd name="connsiteY17" fmla="*/ 47527 h 2015153"/>
                  <a:gd name="connsiteX18" fmla="*/ 945452 w 2421827"/>
                  <a:gd name="connsiteY18" fmla="*/ 28477 h 2015153"/>
                  <a:gd name="connsiteX19" fmla="*/ 974027 w 2421827"/>
                  <a:gd name="connsiteY19" fmla="*/ 18952 h 2015153"/>
                  <a:gd name="connsiteX20" fmla="*/ 1126427 w 2421827"/>
                  <a:gd name="connsiteY20" fmla="*/ 18952 h 2015153"/>
                  <a:gd name="connsiteX21" fmla="*/ 1850327 w 2421827"/>
                  <a:gd name="connsiteY21" fmla="*/ 142777 h 2015153"/>
                  <a:gd name="connsiteX22" fmla="*/ 2364677 w 2421827"/>
                  <a:gd name="connsiteY22" fmla="*/ 523777 h 2015153"/>
                  <a:gd name="connsiteX23" fmla="*/ 2421827 w 2421827"/>
                  <a:gd name="connsiteY23" fmla="*/ 838102 h 2015153"/>
                  <a:gd name="connsiteX24" fmla="*/ 2155127 w 2421827"/>
                  <a:gd name="connsiteY24" fmla="*/ 1200052 h 2015153"/>
                  <a:gd name="connsiteX25" fmla="*/ 1697927 w 2421827"/>
                  <a:gd name="connsiteY25" fmla="*/ 1381027 h 2015153"/>
                  <a:gd name="connsiteX26" fmla="*/ 1412177 w 2421827"/>
                  <a:gd name="connsiteY26" fmla="*/ 1381027 h 2015153"/>
                  <a:gd name="connsiteX27" fmla="*/ 1240727 w 2421827"/>
                  <a:gd name="connsiteY27" fmla="*/ 1438177 h 2015153"/>
                  <a:gd name="connsiteX28" fmla="*/ 850202 w 2421827"/>
                  <a:gd name="connsiteY28" fmla="*/ 1962052 h 2015153"/>
                  <a:gd name="connsiteX29" fmla="*/ 507302 w 2421827"/>
                  <a:gd name="connsiteY29" fmla="*/ 1971577 h 2015153"/>
                  <a:gd name="connsiteX30" fmla="*/ 173927 w 2421827"/>
                  <a:gd name="connsiteY30" fmla="*/ 1857277 h 2015153"/>
                  <a:gd name="connsiteX31" fmla="*/ 40577 w 2421827"/>
                  <a:gd name="connsiteY31" fmla="*/ 1733452 h 2015153"/>
                  <a:gd name="connsiteX32" fmla="*/ 2477 w 2421827"/>
                  <a:gd name="connsiteY32" fmla="*/ 1152427 h 2015153"/>
                  <a:gd name="connsiteX33" fmla="*/ 97727 w 2421827"/>
                  <a:gd name="connsiteY33" fmla="*/ 1066702 h 2015153"/>
                  <a:gd name="connsiteX34" fmla="*/ 135827 w 2421827"/>
                  <a:gd name="connsiteY34" fmla="*/ 961927 h 2015153"/>
                  <a:gd name="connsiteX35" fmla="*/ 164402 w 2421827"/>
                  <a:gd name="connsiteY3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364427 w 2423338"/>
                  <a:gd name="connsiteY7" fmla="*/ 371377 h 2015153"/>
                  <a:gd name="connsiteX8" fmla="*/ 402527 w 2423338"/>
                  <a:gd name="connsiteY8" fmla="*/ 285652 h 2015153"/>
                  <a:gd name="connsiteX9" fmla="*/ 431102 w 2423338"/>
                  <a:gd name="connsiteY9" fmla="*/ 276127 h 2015153"/>
                  <a:gd name="connsiteX10" fmla="*/ 516827 w 2423338"/>
                  <a:gd name="connsiteY10" fmla="*/ 209452 h 2015153"/>
                  <a:gd name="connsiteX11" fmla="*/ 583502 w 2423338"/>
                  <a:gd name="connsiteY11" fmla="*/ 180877 h 2015153"/>
                  <a:gd name="connsiteX12" fmla="*/ 650177 w 2423338"/>
                  <a:gd name="connsiteY12" fmla="*/ 142777 h 2015153"/>
                  <a:gd name="connsiteX13" fmla="*/ 678752 w 2423338"/>
                  <a:gd name="connsiteY13" fmla="*/ 133252 h 2015153"/>
                  <a:gd name="connsiteX14" fmla="*/ 745427 w 2423338"/>
                  <a:gd name="connsiteY14" fmla="*/ 95152 h 2015153"/>
                  <a:gd name="connsiteX15" fmla="*/ 774002 w 2423338"/>
                  <a:gd name="connsiteY15" fmla="*/ 85627 h 2015153"/>
                  <a:gd name="connsiteX16" fmla="*/ 840677 w 2423338"/>
                  <a:gd name="connsiteY16" fmla="*/ 66577 h 2015153"/>
                  <a:gd name="connsiteX17" fmla="*/ 878777 w 2423338"/>
                  <a:gd name="connsiteY17" fmla="*/ 47527 h 2015153"/>
                  <a:gd name="connsiteX18" fmla="*/ 945452 w 2423338"/>
                  <a:gd name="connsiteY18" fmla="*/ 28477 h 2015153"/>
                  <a:gd name="connsiteX19" fmla="*/ 974027 w 2423338"/>
                  <a:gd name="connsiteY19" fmla="*/ 18952 h 2015153"/>
                  <a:gd name="connsiteX20" fmla="*/ 1126427 w 2423338"/>
                  <a:gd name="connsiteY20" fmla="*/ 18952 h 2015153"/>
                  <a:gd name="connsiteX21" fmla="*/ 1850327 w 2423338"/>
                  <a:gd name="connsiteY21" fmla="*/ 142777 h 2015153"/>
                  <a:gd name="connsiteX22" fmla="*/ 2364677 w 2423338"/>
                  <a:gd name="connsiteY22" fmla="*/ 523777 h 2015153"/>
                  <a:gd name="connsiteX23" fmla="*/ 2421827 w 2423338"/>
                  <a:gd name="connsiteY23" fmla="*/ 838102 h 2015153"/>
                  <a:gd name="connsiteX24" fmla="*/ 2155127 w 2423338"/>
                  <a:gd name="connsiteY24" fmla="*/ 1200052 h 2015153"/>
                  <a:gd name="connsiteX25" fmla="*/ 1697927 w 2423338"/>
                  <a:gd name="connsiteY25" fmla="*/ 1381027 h 2015153"/>
                  <a:gd name="connsiteX26" fmla="*/ 1412177 w 2423338"/>
                  <a:gd name="connsiteY26" fmla="*/ 1381027 h 2015153"/>
                  <a:gd name="connsiteX27" fmla="*/ 1240727 w 2423338"/>
                  <a:gd name="connsiteY27" fmla="*/ 1438177 h 2015153"/>
                  <a:gd name="connsiteX28" fmla="*/ 850202 w 2423338"/>
                  <a:gd name="connsiteY28" fmla="*/ 1962052 h 2015153"/>
                  <a:gd name="connsiteX29" fmla="*/ 507302 w 2423338"/>
                  <a:gd name="connsiteY29" fmla="*/ 1971577 h 2015153"/>
                  <a:gd name="connsiteX30" fmla="*/ 173927 w 2423338"/>
                  <a:gd name="connsiteY30" fmla="*/ 1857277 h 2015153"/>
                  <a:gd name="connsiteX31" fmla="*/ 40577 w 2423338"/>
                  <a:gd name="connsiteY31" fmla="*/ 1733452 h 2015153"/>
                  <a:gd name="connsiteX32" fmla="*/ 2477 w 2423338"/>
                  <a:gd name="connsiteY32" fmla="*/ 1152427 h 2015153"/>
                  <a:gd name="connsiteX33" fmla="*/ 97727 w 2423338"/>
                  <a:gd name="connsiteY33" fmla="*/ 1066702 h 2015153"/>
                  <a:gd name="connsiteX34" fmla="*/ 135827 w 2423338"/>
                  <a:gd name="connsiteY34" fmla="*/ 961927 h 2015153"/>
                  <a:gd name="connsiteX35" fmla="*/ 164402 w 2423338"/>
                  <a:gd name="connsiteY3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583502 w 2423338"/>
                  <a:gd name="connsiteY10" fmla="*/ 180877 h 2015153"/>
                  <a:gd name="connsiteX11" fmla="*/ 650177 w 2423338"/>
                  <a:gd name="connsiteY11" fmla="*/ 142777 h 2015153"/>
                  <a:gd name="connsiteX12" fmla="*/ 678752 w 2423338"/>
                  <a:gd name="connsiteY12" fmla="*/ 133252 h 2015153"/>
                  <a:gd name="connsiteX13" fmla="*/ 745427 w 2423338"/>
                  <a:gd name="connsiteY13" fmla="*/ 95152 h 2015153"/>
                  <a:gd name="connsiteX14" fmla="*/ 774002 w 2423338"/>
                  <a:gd name="connsiteY14" fmla="*/ 85627 h 2015153"/>
                  <a:gd name="connsiteX15" fmla="*/ 840677 w 2423338"/>
                  <a:gd name="connsiteY15" fmla="*/ 66577 h 2015153"/>
                  <a:gd name="connsiteX16" fmla="*/ 878777 w 2423338"/>
                  <a:gd name="connsiteY16" fmla="*/ 47527 h 2015153"/>
                  <a:gd name="connsiteX17" fmla="*/ 945452 w 2423338"/>
                  <a:gd name="connsiteY17" fmla="*/ 28477 h 2015153"/>
                  <a:gd name="connsiteX18" fmla="*/ 974027 w 2423338"/>
                  <a:gd name="connsiteY18" fmla="*/ 18952 h 2015153"/>
                  <a:gd name="connsiteX19" fmla="*/ 1126427 w 2423338"/>
                  <a:gd name="connsiteY19" fmla="*/ 18952 h 2015153"/>
                  <a:gd name="connsiteX20" fmla="*/ 1850327 w 2423338"/>
                  <a:gd name="connsiteY20" fmla="*/ 142777 h 2015153"/>
                  <a:gd name="connsiteX21" fmla="*/ 2364677 w 2423338"/>
                  <a:gd name="connsiteY21" fmla="*/ 523777 h 2015153"/>
                  <a:gd name="connsiteX22" fmla="*/ 2421827 w 2423338"/>
                  <a:gd name="connsiteY22" fmla="*/ 838102 h 2015153"/>
                  <a:gd name="connsiteX23" fmla="*/ 2155127 w 2423338"/>
                  <a:gd name="connsiteY23" fmla="*/ 1200052 h 2015153"/>
                  <a:gd name="connsiteX24" fmla="*/ 1697927 w 2423338"/>
                  <a:gd name="connsiteY24" fmla="*/ 1381027 h 2015153"/>
                  <a:gd name="connsiteX25" fmla="*/ 1412177 w 2423338"/>
                  <a:gd name="connsiteY25" fmla="*/ 1381027 h 2015153"/>
                  <a:gd name="connsiteX26" fmla="*/ 1240727 w 2423338"/>
                  <a:gd name="connsiteY26" fmla="*/ 1438177 h 2015153"/>
                  <a:gd name="connsiteX27" fmla="*/ 850202 w 2423338"/>
                  <a:gd name="connsiteY27" fmla="*/ 1962052 h 2015153"/>
                  <a:gd name="connsiteX28" fmla="*/ 507302 w 2423338"/>
                  <a:gd name="connsiteY28" fmla="*/ 1971577 h 2015153"/>
                  <a:gd name="connsiteX29" fmla="*/ 173927 w 2423338"/>
                  <a:gd name="connsiteY29" fmla="*/ 1857277 h 2015153"/>
                  <a:gd name="connsiteX30" fmla="*/ 40577 w 2423338"/>
                  <a:gd name="connsiteY30" fmla="*/ 1733452 h 2015153"/>
                  <a:gd name="connsiteX31" fmla="*/ 2477 w 2423338"/>
                  <a:gd name="connsiteY31" fmla="*/ 1152427 h 2015153"/>
                  <a:gd name="connsiteX32" fmla="*/ 97727 w 2423338"/>
                  <a:gd name="connsiteY32" fmla="*/ 1066702 h 2015153"/>
                  <a:gd name="connsiteX33" fmla="*/ 135827 w 2423338"/>
                  <a:gd name="connsiteY33" fmla="*/ 961927 h 2015153"/>
                  <a:gd name="connsiteX34" fmla="*/ 164402 w 2423338"/>
                  <a:gd name="connsiteY34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678752 w 2423338"/>
                  <a:gd name="connsiteY11" fmla="*/ 133252 h 2015153"/>
                  <a:gd name="connsiteX12" fmla="*/ 745427 w 2423338"/>
                  <a:gd name="connsiteY12" fmla="*/ 95152 h 2015153"/>
                  <a:gd name="connsiteX13" fmla="*/ 774002 w 2423338"/>
                  <a:gd name="connsiteY13" fmla="*/ 85627 h 2015153"/>
                  <a:gd name="connsiteX14" fmla="*/ 840677 w 2423338"/>
                  <a:gd name="connsiteY14" fmla="*/ 66577 h 2015153"/>
                  <a:gd name="connsiteX15" fmla="*/ 878777 w 2423338"/>
                  <a:gd name="connsiteY15" fmla="*/ 47527 h 2015153"/>
                  <a:gd name="connsiteX16" fmla="*/ 945452 w 2423338"/>
                  <a:gd name="connsiteY16" fmla="*/ 28477 h 2015153"/>
                  <a:gd name="connsiteX17" fmla="*/ 974027 w 2423338"/>
                  <a:gd name="connsiteY17" fmla="*/ 18952 h 2015153"/>
                  <a:gd name="connsiteX18" fmla="*/ 1126427 w 2423338"/>
                  <a:gd name="connsiteY18" fmla="*/ 18952 h 2015153"/>
                  <a:gd name="connsiteX19" fmla="*/ 1850327 w 2423338"/>
                  <a:gd name="connsiteY19" fmla="*/ 142777 h 2015153"/>
                  <a:gd name="connsiteX20" fmla="*/ 2364677 w 2423338"/>
                  <a:gd name="connsiteY20" fmla="*/ 523777 h 2015153"/>
                  <a:gd name="connsiteX21" fmla="*/ 2421827 w 2423338"/>
                  <a:gd name="connsiteY21" fmla="*/ 838102 h 2015153"/>
                  <a:gd name="connsiteX22" fmla="*/ 2155127 w 2423338"/>
                  <a:gd name="connsiteY22" fmla="*/ 1200052 h 2015153"/>
                  <a:gd name="connsiteX23" fmla="*/ 1697927 w 2423338"/>
                  <a:gd name="connsiteY23" fmla="*/ 1381027 h 2015153"/>
                  <a:gd name="connsiteX24" fmla="*/ 1412177 w 2423338"/>
                  <a:gd name="connsiteY24" fmla="*/ 1381027 h 2015153"/>
                  <a:gd name="connsiteX25" fmla="*/ 1240727 w 2423338"/>
                  <a:gd name="connsiteY25" fmla="*/ 1438177 h 2015153"/>
                  <a:gd name="connsiteX26" fmla="*/ 850202 w 2423338"/>
                  <a:gd name="connsiteY26" fmla="*/ 1962052 h 2015153"/>
                  <a:gd name="connsiteX27" fmla="*/ 507302 w 2423338"/>
                  <a:gd name="connsiteY27" fmla="*/ 1971577 h 2015153"/>
                  <a:gd name="connsiteX28" fmla="*/ 173927 w 2423338"/>
                  <a:gd name="connsiteY28" fmla="*/ 1857277 h 2015153"/>
                  <a:gd name="connsiteX29" fmla="*/ 40577 w 2423338"/>
                  <a:gd name="connsiteY29" fmla="*/ 1733452 h 2015153"/>
                  <a:gd name="connsiteX30" fmla="*/ 2477 w 2423338"/>
                  <a:gd name="connsiteY30" fmla="*/ 1152427 h 2015153"/>
                  <a:gd name="connsiteX31" fmla="*/ 97727 w 2423338"/>
                  <a:gd name="connsiteY31" fmla="*/ 1066702 h 2015153"/>
                  <a:gd name="connsiteX32" fmla="*/ 135827 w 2423338"/>
                  <a:gd name="connsiteY32" fmla="*/ 961927 h 2015153"/>
                  <a:gd name="connsiteX33" fmla="*/ 164402 w 2423338"/>
                  <a:gd name="connsiteY33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678752 w 2423338"/>
                  <a:gd name="connsiteY11" fmla="*/ 133252 h 2015153"/>
                  <a:gd name="connsiteX12" fmla="*/ 745427 w 2423338"/>
                  <a:gd name="connsiteY12" fmla="*/ 95152 h 2015153"/>
                  <a:gd name="connsiteX13" fmla="*/ 840677 w 2423338"/>
                  <a:gd name="connsiteY13" fmla="*/ 66577 h 2015153"/>
                  <a:gd name="connsiteX14" fmla="*/ 878777 w 2423338"/>
                  <a:gd name="connsiteY14" fmla="*/ 47527 h 2015153"/>
                  <a:gd name="connsiteX15" fmla="*/ 945452 w 2423338"/>
                  <a:gd name="connsiteY15" fmla="*/ 28477 h 2015153"/>
                  <a:gd name="connsiteX16" fmla="*/ 974027 w 2423338"/>
                  <a:gd name="connsiteY16" fmla="*/ 18952 h 2015153"/>
                  <a:gd name="connsiteX17" fmla="*/ 1126427 w 2423338"/>
                  <a:gd name="connsiteY17" fmla="*/ 18952 h 2015153"/>
                  <a:gd name="connsiteX18" fmla="*/ 1850327 w 2423338"/>
                  <a:gd name="connsiteY18" fmla="*/ 142777 h 2015153"/>
                  <a:gd name="connsiteX19" fmla="*/ 2364677 w 2423338"/>
                  <a:gd name="connsiteY19" fmla="*/ 523777 h 2015153"/>
                  <a:gd name="connsiteX20" fmla="*/ 2421827 w 2423338"/>
                  <a:gd name="connsiteY20" fmla="*/ 838102 h 2015153"/>
                  <a:gd name="connsiteX21" fmla="*/ 2155127 w 2423338"/>
                  <a:gd name="connsiteY21" fmla="*/ 1200052 h 2015153"/>
                  <a:gd name="connsiteX22" fmla="*/ 1697927 w 2423338"/>
                  <a:gd name="connsiteY22" fmla="*/ 1381027 h 2015153"/>
                  <a:gd name="connsiteX23" fmla="*/ 1412177 w 2423338"/>
                  <a:gd name="connsiteY23" fmla="*/ 1381027 h 2015153"/>
                  <a:gd name="connsiteX24" fmla="*/ 1240727 w 2423338"/>
                  <a:gd name="connsiteY24" fmla="*/ 1438177 h 2015153"/>
                  <a:gd name="connsiteX25" fmla="*/ 850202 w 2423338"/>
                  <a:gd name="connsiteY25" fmla="*/ 1962052 h 2015153"/>
                  <a:gd name="connsiteX26" fmla="*/ 507302 w 2423338"/>
                  <a:gd name="connsiteY26" fmla="*/ 1971577 h 2015153"/>
                  <a:gd name="connsiteX27" fmla="*/ 173927 w 2423338"/>
                  <a:gd name="connsiteY27" fmla="*/ 1857277 h 2015153"/>
                  <a:gd name="connsiteX28" fmla="*/ 40577 w 2423338"/>
                  <a:gd name="connsiteY28" fmla="*/ 1733452 h 2015153"/>
                  <a:gd name="connsiteX29" fmla="*/ 2477 w 2423338"/>
                  <a:gd name="connsiteY29" fmla="*/ 1152427 h 2015153"/>
                  <a:gd name="connsiteX30" fmla="*/ 97727 w 2423338"/>
                  <a:gd name="connsiteY30" fmla="*/ 1066702 h 2015153"/>
                  <a:gd name="connsiteX31" fmla="*/ 135827 w 2423338"/>
                  <a:gd name="connsiteY31" fmla="*/ 961927 h 2015153"/>
                  <a:gd name="connsiteX32" fmla="*/ 164402 w 2423338"/>
                  <a:gd name="connsiteY32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678752 w 2423338"/>
                  <a:gd name="connsiteY11" fmla="*/ 133252 h 2015153"/>
                  <a:gd name="connsiteX12" fmla="*/ 745427 w 2423338"/>
                  <a:gd name="connsiteY12" fmla="*/ 95152 h 2015153"/>
                  <a:gd name="connsiteX13" fmla="*/ 840677 w 2423338"/>
                  <a:gd name="connsiteY13" fmla="*/ 66577 h 2015153"/>
                  <a:gd name="connsiteX14" fmla="*/ 945452 w 2423338"/>
                  <a:gd name="connsiteY14" fmla="*/ 28477 h 2015153"/>
                  <a:gd name="connsiteX15" fmla="*/ 974027 w 2423338"/>
                  <a:gd name="connsiteY15" fmla="*/ 18952 h 2015153"/>
                  <a:gd name="connsiteX16" fmla="*/ 1126427 w 2423338"/>
                  <a:gd name="connsiteY16" fmla="*/ 18952 h 2015153"/>
                  <a:gd name="connsiteX17" fmla="*/ 1850327 w 2423338"/>
                  <a:gd name="connsiteY17" fmla="*/ 142777 h 2015153"/>
                  <a:gd name="connsiteX18" fmla="*/ 2364677 w 2423338"/>
                  <a:gd name="connsiteY18" fmla="*/ 523777 h 2015153"/>
                  <a:gd name="connsiteX19" fmla="*/ 2421827 w 2423338"/>
                  <a:gd name="connsiteY19" fmla="*/ 838102 h 2015153"/>
                  <a:gd name="connsiteX20" fmla="*/ 2155127 w 2423338"/>
                  <a:gd name="connsiteY20" fmla="*/ 1200052 h 2015153"/>
                  <a:gd name="connsiteX21" fmla="*/ 1697927 w 2423338"/>
                  <a:gd name="connsiteY21" fmla="*/ 1381027 h 2015153"/>
                  <a:gd name="connsiteX22" fmla="*/ 1412177 w 2423338"/>
                  <a:gd name="connsiteY22" fmla="*/ 1381027 h 2015153"/>
                  <a:gd name="connsiteX23" fmla="*/ 1240727 w 2423338"/>
                  <a:gd name="connsiteY23" fmla="*/ 1438177 h 2015153"/>
                  <a:gd name="connsiteX24" fmla="*/ 850202 w 2423338"/>
                  <a:gd name="connsiteY24" fmla="*/ 1962052 h 2015153"/>
                  <a:gd name="connsiteX25" fmla="*/ 507302 w 2423338"/>
                  <a:gd name="connsiteY25" fmla="*/ 1971577 h 2015153"/>
                  <a:gd name="connsiteX26" fmla="*/ 173927 w 2423338"/>
                  <a:gd name="connsiteY26" fmla="*/ 1857277 h 2015153"/>
                  <a:gd name="connsiteX27" fmla="*/ 40577 w 2423338"/>
                  <a:gd name="connsiteY27" fmla="*/ 1733452 h 2015153"/>
                  <a:gd name="connsiteX28" fmla="*/ 2477 w 2423338"/>
                  <a:gd name="connsiteY28" fmla="*/ 1152427 h 2015153"/>
                  <a:gd name="connsiteX29" fmla="*/ 97727 w 2423338"/>
                  <a:gd name="connsiteY29" fmla="*/ 1066702 h 2015153"/>
                  <a:gd name="connsiteX30" fmla="*/ 135827 w 2423338"/>
                  <a:gd name="connsiteY30" fmla="*/ 961927 h 2015153"/>
                  <a:gd name="connsiteX31" fmla="*/ 164402 w 2423338"/>
                  <a:gd name="connsiteY31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745427 w 2423338"/>
                  <a:gd name="connsiteY11" fmla="*/ 95152 h 2015153"/>
                  <a:gd name="connsiteX12" fmla="*/ 840677 w 2423338"/>
                  <a:gd name="connsiteY12" fmla="*/ 66577 h 2015153"/>
                  <a:gd name="connsiteX13" fmla="*/ 945452 w 2423338"/>
                  <a:gd name="connsiteY13" fmla="*/ 28477 h 2015153"/>
                  <a:gd name="connsiteX14" fmla="*/ 974027 w 2423338"/>
                  <a:gd name="connsiteY14" fmla="*/ 18952 h 2015153"/>
                  <a:gd name="connsiteX15" fmla="*/ 1126427 w 2423338"/>
                  <a:gd name="connsiteY15" fmla="*/ 18952 h 2015153"/>
                  <a:gd name="connsiteX16" fmla="*/ 1850327 w 2423338"/>
                  <a:gd name="connsiteY16" fmla="*/ 142777 h 2015153"/>
                  <a:gd name="connsiteX17" fmla="*/ 2364677 w 2423338"/>
                  <a:gd name="connsiteY17" fmla="*/ 523777 h 2015153"/>
                  <a:gd name="connsiteX18" fmla="*/ 2421827 w 2423338"/>
                  <a:gd name="connsiteY18" fmla="*/ 838102 h 2015153"/>
                  <a:gd name="connsiteX19" fmla="*/ 2155127 w 2423338"/>
                  <a:gd name="connsiteY19" fmla="*/ 1200052 h 2015153"/>
                  <a:gd name="connsiteX20" fmla="*/ 1697927 w 2423338"/>
                  <a:gd name="connsiteY20" fmla="*/ 1381027 h 2015153"/>
                  <a:gd name="connsiteX21" fmla="*/ 1412177 w 2423338"/>
                  <a:gd name="connsiteY21" fmla="*/ 1381027 h 2015153"/>
                  <a:gd name="connsiteX22" fmla="*/ 1240727 w 2423338"/>
                  <a:gd name="connsiteY22" fmla="*/ 1438177 h 2015153"/>
                  <a:gd name="connsiteX23" fmla="*/ 850202 w 2423338"/>
                  <a:gd name="connsiteY23" fmla="*/ 1962052 h 2015153"/>
                  <a:gd name="connsiteX24" fmla="*/ 507302 w 2423338"/>
                  <a:gd name="connsiteY24" fmla="*/ 1971577 h 2015153"/>
                  <a:gd name="connsiteX25" fmla="*/ 173927 w 2423338"/>
                  <a:gd name="connsiteY25" fmla="*/ 1857277 h 2015153"/>
                  <a:gd name="connsiteX26" fmla="*/ 40577 w 2423338"/>
                  <a:gd name="connsiteY26" fmla="*/ 1733452 h 2015153"/>
                  <a:gd name="connsiteX27" fmla="*/ 2477 w 2423338"/>
                  <a:gd name="connsiteY27" fmla="*/ 1152427 h 2015153"/>
                  <a:gd name="connsiteX28" fmla="*/ 97727 w 2423338"/>
                  <a:gd name="connsiteY28" fmla="*/ 1066702 h 2015153"/>
                  <a:gd name="connsiteX29" fmla="*/ 135827 w 2423338"/>
                  <a:gd name="connsiteY29" fmla="*/ 961927 h 2015153"/>
                  <a:gd name="connsiteX30" fmla="*/ 164402 w 2423338"/>
                  <a:gd name="connsiteY30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431102 w 2423338"/>
                  <a:gd name="connsiteY8" fmla="*/ 276127 h 2015153"/>
                  <a:gd name="connsiteX9" fmla="*/ 516827 w 2423338"/>
                  <a:gd name="connsiteY9" fmla="*/ 209452 h 2015153"/>
                  <a:gd name="connsiteX10" fmla="*/ 650177 w 2423338"/>
                  <a:gd name="connsiteY10" fmla="*/ 142777 h 2015153"/>
                  <a:gd name="connsiteX11" fmla="*/ 840677 w 2423338"/>
                  <a:gd name="connsiteY11" fmla="*/ 66577 h 2015153"/>
                  <a:gd name="connsiteX12" fmla="*/ 945452 w 2423338"/>
                  <a:gd name="connsiteY12" fmla="*/ 28477 h 2015153"/>
                  <a:gd name="connsiteX13" fmla="*/ 974027 w 2423338"/>
                  <a:gd name="connsiteY13" fmla="*/ 18952 h 2015153"/>
                  <a:gd name="connsiteX14" fmla="*/ 1126427 w 2423338"/>
                  <a:gd name="connsiteY14" fmla="*/ 18952 h 2015153"/>
                  <a:gd name="connsiteX15" fmla="*/ 1850327 w 2423338"/>
                  <a:gd name="connsiteY15" fmla="*/ 142777 h 2015153"/>
                  <a:gd name="connsiteX16" fmla="*/ 2364677 w 2423338"/>
                  <a:gd name="connsiteY16" fmla="*/ 523777 h 2015153"/>
                  <a:gd name="connsiteX17" fmla="*/ 2421827 w 2423338"/>
                  <a:gd name="connsiteY17" fmla="*/ 838102 h 2015153"/>
                  <a:gd name="connsiteX18" fmla="*/ 2155127 w 2423338"/>
                  <a:gd name="connsiteY18" fmla="*/ 1200052 h 2015153"/>
                  <a:gd name="connsiteX19" fmla="*/ 1697927 w 2423338"/>
                  <a:gd name="connsiteY19" fmla="*/ 1381027 h 2015153"/>
                  <a:gd name="connsiteX20" fmla="*/ 1412177 w 2423338"/>
                  <a:gd name="connsiteY20" fmla="*/ 1381027 h 2015153"/>
                  <a:gd name="connsiteX21" fmla="*/ 1240727 w 2423338"/>
                  <a:gd name="connsiteY21" fmla="*/ 1438177 h 2015153"/>
                  <a:gd name="connsiteX22" fmla="*/ 850202 w 2423338"/>
                  <a:gd name="connsiteY22" fmla="*/ 1962052 h 2015153"/>
                  <a:gd name="connsiteX23" fmla="*/ 507302 w 2423338"/>
                  <a:gd name="connsiteY23" fmla="*/ 1971577 h 2015153"/>
                  <a:gd name="connsiteX24" fmla="*/ 173927 w 2423338"/>
                  <a:gd name="connsiteY24" fmla="*/ 1857277 h 2015153"/>
                  <a:gd name="connsiteX25" fmla="*/ 40577 w 2423338"/>
                  <a:gd name="connsiteY25" fmla="*/ 1733452 h 2015153"/>
                  <a:gd name="connsiteX26" fmla="*/ 2477 w 2423338"/>
                  <a:gd name="connsiteY26" fmla="*/ 1152427 h 2015153"/>
                  <a:gd name="connsiteX27" fmla="*/ 97727 w 2423338"/>
                  <a:gd name="connsiteY27" fmla="*/ 1066702 h 2015153"/>
                  <a:gd name="connsiteX28" fmla="*/ 135827 w 2423338"/>
                  <a:gd name="connsiteY28" fmla="*/ 961927 h 2015153"/>
                  <a:gd name="connsiteX29" fmla="*/ 164402 w 2423338"/>
                  <a:gd name="connsiteY29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307277 w 2423338"/>
                  <a:gd name="connsiteY6" fmla="*/ 399952 h 2015153"/>
                  <a:gd name="connsiteX7" fmla="*/ 402527 w 2423338"/>
                  <a:gd name="connsiteY7" fmla="*/ 285652 h 2015153"/>
                  <a:gd name="connsiteX8" fmla="*/ 516827 w 2423338"/>
                  <a:gd name="connsiteY8" fmla="*/ 209452 h 2015153"/>
                  <a:gd name="connsiteX9" fmla="*/ 650177 w 2423338"/>
                  <a:gd name="connsiteY9" fmla="*/ 142777 h 2015153"/>
                  <a:gd name="connsiteX10" fmla="*/ 840677 w 2423338"/>
                  <a:gd name="connsiteY10" fmla="*/ 66577 h 2015153"/>
                  <a:gd name="connsiteX11" fmla="*/ 945452 w 2423338"/>
                  <a:gd name="connsiteY11" fmla="*/ 28477 h 2015153"/>
                  <a:gd name="connsiteX12" fmla="*/ 974027 w 2423338"/>
                  <a:gd name="connsiteY12" fmla="*/ 18952 h 2015153"/>
                  <a:gd name="connsiteX13" fmla="*/ 1126427 w 2423338"/>
                  <a:gd name="connsiteY13" fmla="*/ 18952 h 2015153"/>
                  <a:gd name="connsiteX14" fmla="*/ 1850327 w 2423338"/>
                  <a:gd name="connsiteY14" fmla="*/ 142777 h 2015153"/>
                  <a:gd name="connsiteX15" fmla="*/ 2364677 w 2423338"/>
                  <a:gd name="connsiteY15" fmla="*/ 523777 h 2015153"/>
                  <a:gd name="connsiteX16" fmla="*/ 2421827 w 2423338"/>
                  <a:gd name="connsiteY16" fmla="*/ 838102 h 2015153"/>
                  <a:gd name="connsiteX17" fmla="*/ 2155127 w 2423338"/>
                  <a:gd name="connsiteY17" fmla="*/ 1200052 h 2015153"/>
                  <a:gd name="connsiteX18" fmla="*/ 1697927 w 2423338"/>
                  <a:gd name="connsiteY18" fmla="*/ 1381027 h 2015153"/>
                  <a:gd name="connsiteX19" fmla="*/ 1412177 w 2423338"/>
                  <a:gd name="connsiteY19" fmla="*/ 1381027 h 2015153"/>
                  <a:gd name="connsiteX20" fmla="*/ 1240727 w 2423338"/>
                  <a:gd name="connsiteY20" fmla="*/ 1438177 h 2015153"/>
                  <a:gd name="connsiteX21" fmla="*/ 850202 w 2423338"/>
                  <a:gd name="connsiteY21" fmla="*/ 1962052 h 2015153"/>
                  <a:gd name="connsiteX22" fmla="*/ 507302 w 2423338"/>
                  <a:gd name="connsiteY22" fmla="*/ 1971577 h 2015153"/>
                  <a:gd name="connsiteX23" fmla="*/ 173927 w 2423338"/>
                  <a:gd name="connsiteY23" fmla="*/ 1857277 h 2015153"/>
                  <a:gd name="connsiteX24" fmla="*/ 40577 w 2423338"/>
                  <a:gd name="connsiteY24" fmla="*/ 1733452 h 2015153"/>
                  <a:gd name="connsiteX25" fmla="*/ 2477 w 2423338"/>
                  <a:gd name="connsiteY25" fmla="*/ 1152427 h 2015153"/>
                  <a:gd name="connsiteX26" fmla="*/ 97727 w 2423338"/>
                  <a:gd name="connsiteY26" fmla="*/ 1066702 h 2015153"/>
                  <a:gd name="connsiteX27" fmla="*/ 135827 w 2423338"/>
                  <a:gd name="connsiteY27" fmla="*/ 961927 h 2015153"/>
                  <a:gd name="connsiteX28" fmla="*/ 164402 w 2423338"/>
                  <a:gd name="connsiteY28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402527 w 2423338"/>
                  <a:gd name="connsiteY6" fmla="*/ 285652 h 2015153"/>
                  <a:gd name="connsiteX7" fmla="*/ 516827 w 2423338"/>
                  <a:gd name="connsiteY7" fmla="*/ 209452 h 2015153"/>
                  <a:gd name="connsiteX8" fmla="*/ 650177 w 2423338"/>
                  <a:gd name="connsiteY8" fmla="*/ 142777 h 2015153"/>
                  <a:gd name="connsiteX9" fmla="*/ 840677 w 2423338"/>
                  <a:gd name="connsiteY9" fmla="*/ 66577 h 2015153"/>
                  <a:gd name="connsiteX10" fmla="*/ 945452 w 2423338"/>
                  <a:gd name="connsiteY10" fmla="*/ 28477 h 2015153"/>
                  <a:gd name="connsiteX11" fmla="*/ 974027 w 2423338"/>
                  <a:gd name="connsiteY11" fmla="*/ 18952 h 2015153"/>
                  <a:gd name="connsiteX12" fmla="*/ 1126427 w 2423338"/>
                  <a:gd name="connsiteY12" fmla="*/ 18952 h 2015153"/>
                  <a:gd name="connsiteX13" fmla="*/ 1850327 w 2423338"/>
                  <a:gd name="connsiteY13" fmla="*/ 142777 h 2015153"/>
                  <a:gd name="connsiteX14" fmla="*/ 2364677 w 2423338"/>
                  <a:gd name="connsiteY14" fmla="*/ 523777 h 2015153"/>
                  <a:gd name="connsiteX15" fmla="*/ 2421827 w 2423338"/>
                  <a:gd name="connsiteY15" fmla="*/ 838102 h 2015153"/>
                  <a:gd name="connsiteX16" fmla="*/ 2155127 w 2423338"/>
                  <a:gd name="connsiteY16" fmla="*/ 1200052 h 2015153"/>
                  <a:gd name="connsiteX17" fmla="*/ 1697927 w 2423338"/>
                  <a:gd name="connsiteY17" fmla="*/ 1381027 h 2015153"/>
                  <a:gd name="connsiteX18" fmla="*/ 1412177 w 2423338"/>
                  <a:gd name="connsiteY18" fmla="*/ 1381027 h 2015153"/>
                  <a:gd name="connsiteX19" fmla="*/ 1240727 w 2423338"/>
                  <a:gd name="connsiteY19" fmla="*/ 1438177 h 2015153"/>
                  <a:gd name="connsiteX20" fmla="*/ 850202 w 2423338"/>
                  <a:gd name="connsiteY20" fmla="*/ 1962052 h 2015153"/>
                  <a:gd name="connsiteX21" fmla="*/ 507302 w 2423338"/>
                  <a:gd name="connsiteY21" fmla="*/ 1971577 h 2015153"/>
                  <a:gd name="connsiteX22" fmla="*/ 173927 w 2423338"/>
                  <a:gd name="connsiteY22" fmla="*/ 1857277 h 2015153"/>
                  <a:gd name="connsiteX23" fmla="*/ 40577 w 2423338"/>
                  <a:gd name="connsiteY23" fmla="*/ 1733452 h 2015153"/>
                  <a:gd name="connsiteX24" fmla="*/ 2477 w 2423338"/>
                  <a:gd name="connsiteY24" fmla="*/ 1152427 h 2015153"/>
                  <a:gd name="connsiteX25" fmla="*/ 97727 w 2423338"/>
                  <a:gd name="connsiteY25" fmla="*/ 1066702 h 2015153"/>
                  <a:gd name="connsiteX26" fmla="*/ 135827 w 2423338"/>
                  <a:gd name="connsiteY26" fmla="*/ 961927 h 2015153"/>
                  <a:gd name="connsiteX27" fmla="*/ 164402 w 2423338"/>
                  <a:gd name="connsiteY27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516827 w 2423338"/>
                  <a:gd name="connsiteY6" fmla="*/ 209452 h 2015153"/>
                  <a:gd name="connsiteX7" fmla="*/ 650177 w 2423338"/>
                  <a:gd name="connsiteY7" fmla="*/ 142777 h 2015153"/>
                  <a:gd name="connsiteX8" fmla="*/ 840677 w 2423338"/>
                  <a:gd name="connsiteY8" fmla="*/ 66577 h 2015153"/>
                  <a:gd name="connsiteX9" fmla="*/ 945452 w 2423338"/>
                  <a:gd name="connsiteY9" fmla="*/ 28477 h 2015153"/>
                  <a:gd name="connsiteX10" fmla="*/ 974027 w 2423338"/>
                  <a:gd name="connsiteY10" fmla="*/ 18952 h 2015153"/>
                  <a:gd name="connsiteX11" fmla="*/ 1126427 w 2423338"/>
                  <a:gd name="connsiteY11" fmla="*/ 18952 h 2015153"/>
                  <a:gd name="connsiteX12" fmla="*/ 1850327 w 2423338"/>
                  <a:gd name="connsiteY12" fmla="*/ 142777 h 2015153"/>
                  <a:gd name="connsiteX13" fmla="*/ 2364677 w 2423338"/>
                  <a:gd name="connsiteY13" fmla="*/ 523777 h 2015153"/>
                  <a:gd name="connsiteX14" fmla="*/ 2421827 w 2423338"/>
                  <a:gd name="connsiteY14" fmla="*/ 838102 h 2015153"/>
                  <a:gd name="connsiteX15" fmla="*/ 2155127 w 2423338"/>
                  <a:gd name="connsiteY15" fmla="*/ 1200052 h 2015153"/>
                  <a:gd name="connsiteX16" fmla="*/ 1697927 w 2423338"/>
                  <a:gd name="connsiteY16" fmla="*/ 1381027 h 2015153"/>
                  <a:gd name="connsiteX17" fmla="*/ 1412177 w 2423338"/>
                  <a:gd name="connsiteY17" fmla="*/ 1381027 h 2015153"/>
                  <a:gd name="connsiteX18" fmla="*/ 1240727 w 2423338"/>
                  <a:gd name="connsiteY18" fmla="*/ 1438177 h 2015153"/>
                  <a:gd name="connsiteX19" fmla="*/ 850202 w 2423338"/>
                  <a:gd name="connsiteY19" fmla="*/ 1962052 h 2015153"/>
                  <a:gd name="connsiteX20" fmla="*/ 507302 w 2423338"/>
                  <a:gd name="connsiteY20" fmla="*/ 1971577 h 2015153"/>
                  <a:gd name="connsiteX21" fmla="*/ 173927 w 2423338"/>
                  <a:gd name="connsiteY21" fmla="*/ 1857277 h 2015153"/>
                  <a:gd name="connsiteX22" fmla="*/ 40577 w 2423338"/>
                  <a:gd name="connsiteY22" fmla="*/ 1733452 h 2015153"/>
                  <a:gd name="connsiteX23" fmla="*/ 2477 w 2423338"/>
                  <a:gd name="connsiteY23" fmla="*/ 1152427 h 2015153"/>
                  <a:gd name="connsiteX24" fmla="*/ 97727 w 2423338"/>
                  <a:gd name="connsiteY24" fmla="*/ 1066702 h 2015153"/>
                  <a:gd name="connsiteX25" fmla="*/ 135827 w 2423338"/>
                  <a:gd name="connsiteY25" fmla="*/ 961927 h 2015153"/>
                  <a:gd name="connsiteX26" fmla="*/ 164402 w 2423338"/>
                  <a:gd name="connsiteY26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02502 w 2423338"/>
                  <a:gd name="connsiteY3" fmla="*/ 485677 h 2015153"/>
                  <a:gd name="connsiteX4" fmla="*/ 259652 w 2423338"/>
                  <a:gd name="connsiteY4" fmla="*/ 438052 h 2015153"/>
                  <a:gd name="connsiteX5" fmla="*/ 278702 w 2423338"/>
                  <a:gd name="connsiteY5" fmla="*/ 409477 h 2015153"/>
                  <a:gd name="connsiteX6" fmla="*/ 516827 w 2423338"/>
                  <a:gd name="connsiteY6" fmla="*/ 304702 h 2015153"/>
                  <a:gd name="connsiteX7" fmla="*/ 650177 w 2423338"/>
                  <a:gd name="connsiteY7" fmla="*/ 142777 h 2015153"/>
                  <a:gd name="connsiteX8" fmla="*/ 840677 w 2423338"/>
                  <a:gd name="connsiteY8" fmla="*/ 66577 h 2015153"/>
                  <a:gd name="connsiteX9" fmla="*/ 945452 w 2423338"/>
                  <a:gd name="connsiteY9" fmla="*/ 28477 h 2015153"/>
                  <a:gd name="connsiteX10" fmla="*/ 974027 w 2423338"/>
                  <a:gd name="connsiteY10" fmla="*/ 18952 h 2015153"/>
                  <a:gd name="connsiteX11" fmla="*/ 1126427 w 2423338"/>
                  <a:gd name="connsiteY11" fmla="*/ 18952 h 2015153"/>
                  <a:gd name="connsiteX12" fmla="*/ 1850327 w 2423338"/>
                  <a:gd name="connsiteY12" fmla="*/ 142777 h 2015153"/>
                  <a:gd name="connsiteX13" fmla="*/ 2364677 w 2423338"/>
                  <a:gd name="connsiteY13" fmla="*/ 523777 h 2015153"/>
                  <a:gd name="connsiteX14" fmla="*/ 2421827 w 2423338"/>
                  <a:gd name="connsiteY14" fmla="*/ 838102 h 2015153"/>
                  <a:gd name="connsiteX15" fmla="*/ 2155127 w 2423338"/>
                  <a:gd name="connsiteY15" fmla="*/ 1200052 h 2015153"/>
                  <a:gd name="connsiteX16" fmla="*/ 1697927 w 2423338"/>
                  <a:gd name="connsiteY16" fmla="*/ 1381027 h 2015153"/>
                  <a:gd name="connsiteX17" fmla="*/ 1412177 w 2423338"/>
                  <a:gd name="connsiteY17" fmla="*/ 1381027 h 2015153"/>
                  <a:gd name="connsiteX18" fmla="*/ 1240727 w 2423338"/>
                  <a:gd name="connsiteY18" fmla="*/ 1438177 h 2015153"/>
                  <a:gd name="connsiteX19" fmla="*/ 850202 w 2423338"/>
                  <a:gd name="connsiteY19" fmla="*/ 1962052 h 2015153"/>
                  <a:gd name="connsiteX20" fmla="*/ 507302 w 2423338"/>
                  <a:gd name="connsiteY20" fmla="*/ 1971577 h 2015153"/>
                  <a:gd name="connsiteX21" fmla="*/ 173927 w 2423338"/>
                  <a:gd name="connsiteY21" fmla="*/ 1857277 h 2015153"/>
                  <a:gd name="connsiteX22" fmla="*/ 40577 w 2423338"/>
                  <a:gd name="connsiteY22" fmla="*/ 1733452 h 2015153"/>
                  <a:gd name="connsiteX23" fmla="*/ 2477 w 2423338"/>
                  <a:gd name="connsiteY23" fmla="*/ 1152427 h 2015153"/>
                  <a:gd name="connsiteX24" fmla="*/ 97727 w 2423338"/>
                  <a:gd name="connsiteY24" fmla="*/ 1066702 h 2015153"/>
                  <a:gd name="connsiteX25" fmla="*/ 135827 w 2423338"/>
                  <a:gd name="connsiteY25" fmla="*/ 961927 h 2015153"/>
                  <a:gd name="connsiteX26" fmla="*/ 164402 w 2423338"/>
                  <a:gd name="connsiteY26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78702 w 2423338"/>
                  <a:gd name="connsiteY4" fmla="*/ 40947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14302 h 2015153"/>
                  <a:gd name="connsiteX1" fmla="*/ 164402 w 2423338"/>
                  <a:gd name="connsiteY1" fmla="*/ 914302 h 2015153"/>
                  <a:gd name="connsiteX2" fmla="*/ 154877 w 2423338"/>
                  <a:gd name="connsiteY2" fmla="*/ 533302 h 2015153"/>
                  <a:gd name="connsiteX3" fmla="*/ 259652 w 2423338"/>
                  <a:gd name="connsiteY3" fmla="*/ 438052 h 2015153"/>
                  <a:gd name="connsiteX4" fmla="*/ 259652 w 2423338"/>
                  <a:gd name="connsiteY4" fmla="*/ 428527 h 2015153"/>
                  <a:gd name="connsiteX5" fmla="*/ 516827 w 2423338"/>
                  <a:gd name="connsiteY5" fmla="*/ 304702 h 2015153"/>
                  <a:gd name="connsiteX6" fmla="*/ 650177 w 2423338"/>
                  <a:gd name="connsiteY6" fmla="*/ 142777 h 2015153"/>
                  <a:gd name="connsiteX7" fmla="*/ 840677 w 2423338"/>
                  <a:gd name="connsiteY7" fmla="*/ 66577 h 2015153"/>
                  <a:gd name="connsiteX8" fmla="*/ 945452 w 2423338"/>
                  <a:gd name="connsiteY8" fmla="*/ 28477 h 2015153"/>
                  <a:gd name="connsiteX9" fmla="*/ 974027 w 2423338"/>
                  <a:gd name="connsiteY9" fmla="*/ 18952 h 2015153"/>
                  <a:gd name="connsiteX10" fmla="*/ 1126427 w 2423338"/>
                  <a:gd name="connsiteY10" fmla="*/ 18952 h 2015153"/>
                  <a:gd name="connsiteX11" fmla="*/ 1850327 w 2423338"/>
                  <a:gd name="connsiteY11" fmla="*/ 142777 h 2015153"/>
                  <a:gd name="connsiteX12" fmla="*/ 2364677 w 2423338"/>
                  <a:gd name="connsiteY12" fmla="*/ 523777 h 2015153"/>
                  <a:gd name="connsiteX13" fmla="*/ 2421827 w 2423338"/>
                  <a:gd name="connsiteY13" fmla="*/ 838102 h 2015153"/>
                  <a:gd name="connsiteX14" fmla="*/ 2155127 w 2423338"/>
                  <a:gd name="connsiteY14" fmla="*/ 1200052 h 2015153"/>
                  <a:gd name="connsiteX15" fmla="*/ 1697927 w 2423338"/>
                  <a:gd name="connsiteY15" fmla="*/ 1381027 h 2015153"/>
                  <a:gd name="connsiteX16" fmla="*/ 1412177 w 2423338"/>
                  <a:gd name="connsiteY16" fmla="*/ 1381027 h 2015153"/>
                  <a:gd name="connsiteX17" fmla="*/ 1240727 w 2423338"/>
                  <a:gd name="connsiteY17" fmla="*/ 1438177 h 2015153"/>
                  <a:gd name="connsiteX18" fmla="*/ 850202 w 2423338"/>
                  <a:gd name="connsiteY18" fmla="*/ 1962052 h 2015153"/>
                  <a:gd name="connsiteX19" fmla="*/ 507302 w 2423338"/>
                  <a:gd name="connsiteY19" fmla="*/ 1971577 h 2015153"/>
                  <a:gd name="connsiteX20" fmla="*/ 173927 w 2423338"/>
                  <a:gd name="connsiteY20" fmla="*/ 1857277 h 2015153"/>
                  <a:gd name="connsiteX21" fmla="*/ 40577 w 2423338"/>
                  <a:gd name="connsiteY21" fmla="*/ 1733452 h 2015153"/>
                  <a:gd name="connsiteX22" fmla="*/ 2477 w 2423338"/>
                  <a:gd name="connsiteY22" fmla="*/ 1152427 h 2015153"/>
                  <a:gd name="connsiteX23" fmla="*/ 97727 w 2423338"/>
                  <a:gd name="connsiteY23" fmla="*/ 1066702 h 2015153"/>
                  <a:gd name="connsiteX24" fmla="*/ 135827 w 2423338"/>
                  <a:gd name="connsiteY24" fmla="*/ 961927 h 2015153"/>
                  <a:gd name="connsiteX25" fmla="*/ 164402 w 2423338"/>
                  <a:gd name="connsiteY25" fmla="*/ 914302 h 2015153"/>
                  <a:gd name="connsiteX0" fmla="*/ 164402 w 2423338"/>
                  <a:gd name="connsiteY0" fmla="*/ 905146 h 2005997"/>
                  <a:gd name="connsiteX1" fmla="*/ 164402 w 2423338"/>
                  <a:gd name="connsiteY1" fmla="*/ 905146 h 2005997"/>
                  <a:gd name="connsiteX2" fmla="*/ 154877 w 2423338"/>
                  <a:gd name="connsiteY2" fmla="*/ 524146 h 2005997"/>
                  <a:gd name="connsiteX3" fmla="*/ 259652 w 2423338"/>
                  <a:gd name="connsiteY3" fmla="*/ 428896 h 2005997"/>
                  <a:gd name="connsiteX4" fmla="*/ 259652 w 2423338"/>
                  <a:gd name="connsiteY4" fmla="*/ 419371 h 2005997"/>
                  <a:gd name="connsiteX5" fmla="*/ 516827 w 2423338"/>
                  <a:gd name="connsiteY5" fmla="*/ 295546 h 2005997"/>
                  <a:gd name="connsiteX6" fmla="*/ 650177 w 2423338"/>
                  <a:gd name="connsiteY6" fmla="*/ 133621 h 2005997"/>
                  <a:gd name="connsiteX7" fmla="*/ 840677 w 2423338"/>
                  <a:gd name="connsiteY7" fmla="*/ 57421 h 2005997"/>
                  <a:gd name="connsiteX8" fmla="*/ 945452 w 2423338"/>
                  <a:gd name="connsiteY8" fmla="*/ 19321 h 2005997"/>
                  <a:gd name="connsiteX9" fmla="*/ 974027 w 2423338"/>
                  <a:gd name="connsiteY9" fmla="*/ 9796 h 2005997"/>
                  <a:gd name="connsiteX10" fmla="*/ 1126427 w 2423338"/>
                  <a:gd name="connsiteY10" fmla="*/ 9796 h 2005997"/>
                  <a:gd name="connsiteX11" fmla="*/ 1850327 w 2423338"/>
                  <a:gd name="connsiteY11" fmla="*/ 133621 h 2005997"/>
                  <a:gd name="connsiteX12" fmla="*/ 2364677 w 2423338"/>
                  <a:gd name="connsiteY12" fmla="*/ 514621 h 2005997"/>
                  <a:gd name="connsiteX13" fmla="*/ 2421827 w 2423338"/>
                  <a:gd name="connsiteY13" fmla="*/ 828946 h 2005997"/>
                  <a:gd name="connsiteX14" fmla="*/ 2155127 w 2423338"/>
                  <a:gd name="connsiteY14" fmla="*/ 1190896 h 2005997"/>
                  <a:gd name="connsiteX15" fmla="*/ 1697927 w 2423338"/>
                  <a:gd name="connsiteY15" fmla="*/ 1371871 h 2005997"/>
                  <a:gd name="connsiteX16" fmla="*/ 1412177 w 2423338"/>
                  <a:gd name="connsiteY16" fmla="*/ 1371871 h 2005997"/>
                  <a:gd name="connsiteX17" fmla="*/ 1240727 w 2423338"/>
                  <a:gd name="connsiteY17" fmla="*/ 1429021 h 2005997"/>
                  <a:gd name="connsiteX18" fmla="*/ 850202 w 2423338"/>
                  <a:gd name="connsiteY18" fmla="*/ 1952896 h 2005997"/>
                  <a:gd name="connsiteX19" fmla="*/ 507302 w 2423338"/>
                  <a:gd name="connsiteY19" fmla="*/ 1962421 h 2005997"/>
                  <a:gd name="connsiteX20" fmla="*/ 173927 w 2423338"/>
                  <a:gd name="connsiteY20" fmla="*/ 1848121 h 2005997"/>
                  <a:gd name="connsiteX21" fmla="*/ 40577 w 2423338"/>
                  <a:gd name="connsiteY21" fmla="*/ 1724296 h 2005997"/>
                  <a:gd name="connsiteX22" fmla="*/ 2477 w 2423338"/>
                  <a:gd name="connsiteY22" fmla="*/ 1143271 h 2005997"/>
                  <a:gd name="connsiteX23" fmla="*/ 97727 w 2423338"/>
                  <a:gd name="connsiteY23" fmla="*/ 1057546 h 2005997"/>
                  <a:gd name="connsiteX24" fmla="*/ 135827 w 2423338"/>
                  <a:gd name="connsiteY24" fmla="*/ 952771 h 2005997"/>
                  <a:gd name="connsiteX25" fmla="*/ 164402 w 2423338"/>
                  <a:gd name="connsiteY25" fmla="*/ 905146 h 2005997"/>
                  <a:gd name="connsiteX0" fmla="*/ 164402 w 2423338"/>
                  <a:gd name="connsiteY0" fmla="*/ 903194 h 2004045"/>
                  <a:gd name="connsiteX1" fmla="*/ 164402 w 2423338"/>
                  <a:gd name="connsiteY1" fmla="*/ 903194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135827 w 2423338"/>
                  <a:gd name="connsiteY23" fmla="*/ 950819 h 2004045"/>
                  <a:gd name="connsiteX24" fmla="*/ 164402 w 2423338"/>
                  <a:gd name="connsiteY24" fmla="*/ 903194 h 2004045"/>
                  <a:gd name="connsiteX0" fmla="*/ 88202 w 2423338"/>
                  <a:gd name="connsiteY0" fmla="*/ 626969 h 2004045"/>
                  <a:gd name="connsiteX1" fmla="*/ 164402 w 2423338"/>
                  <a:gd name="connsiteY1" fmla="*/ 903194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135827 w 2423338"/>
                  <a:gd name="connsiteY23" fmla="*/ 950819 h 2004045"/>
                  <a:gd name="connsiteX24" fmla="*/ 88202 w 2423338"/>
                  <a:gd name="connsiteY24" fmla="*/ 626969 h 2004045"/>
                  <a:gd name="connsiteX0" fmla="*/ 88202 w 2423338"/>
                  <a:gd name="connsiteY0" fmla="*/ 626969 h 2004045"/>
                  <a:gd name="connsiteX1" fmla="*/ 164402 w 2423338"/>
                  <a:gd name="connsiteY1" fmla="*/ 903194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59627 w 2423338"/>
                  <a:gd name="connsiteY23" fmla="*/ 788894 h 2004045"/>
                  <a:gd name="connsiteX24" fmla="*/ 88202 w 2423338"/>
                  <a:gd name="connsiteY24" fmla="*/ 626969 h 2004045"/>
                  <a:gd name="connsiteX0" fmla="*/ 88202 w 2423338"/>
                  <a:gd name="connsiteY0" fmla="*/ 626969 h 2004045"/>
                  <a:gd name="connsiteX1" fmla="*/ 107252 w 2423338"/>
                  <a:gd name="connsiteY1" fmla="*/ 588869 h 2004045"/>
                  <a:gd name="connsiteX2" fmla="*/ 154877 w 2423338"/>
                  <a:gd name="connsiteY2" fmla="*/ 522194 h 2004045"/>
                  <a:gd name="connsiteX3" fmla="*/ 259652 w 2423338"/>
                  <a:gd name="connsiteY3" fmla="*/ 426944 h 2004045"/>
                  <a:gd name="connsiteX4" fmla="*/ 259652 w 2423338"/>
                  <a:gd name="connsiteY4" fmla="*/ 417419 h 2004045"/>
                  <a:gd name="connsiteX5" fmla="*/ 516827 w 2423338"/>
                  <a:gd name="connsiteY5" fmla="*/ 293594 h 2004045"/>
                  <a:gd name="connsiteX6" fmla="*/ 650177 w 2423338"/>
                  <a:gd name="connsiteY6" fmla="*/ 131669 h 2004045"/>
                  <a:gd name="connsiteX7" fmla="*/ 840677 w 2423338"/>
                  <a:gd name="connsiteY7" fmla="*/ 55469 h 2004045"/>
                  <a:gd name="connsiteX8" fmla="*/ 945452 w 2423338"/>
                  <a:gd name="connsiteY8" fmla="*/ 17369 h 2004045"/>
                  <a:gd name="connsiteX9" fmla="*/ 1126427 w 2423338"/>
                  <a:gd name="connsiteY9" fmla="*/ 7844 h 2004045"/>
                  <a:gd name="connsiteX10" fmla="*/ 1850327 w 2423338"/>
                  <a:gd name="connsiteY10" fmla="*/ 131669 h 2004045"/>
                  <a:gd name="connsiteX11" fmla="*/ 2364677 w 2423338"/>
                  <a:gd name="connsiteY11" fmla="*/ 512669 h 2004045"/>
                  <a:gd name="connsiteX12" fmla="*/ 2421827 w 2423338"/>
                  <a:gd name="connsiteY12" fmla="*/ 826994 h 2004045"/>
                  <a:gd name="connsiteX13" fmla="*/ 2155127 w 2423338"/>
                  <a:gd name="connsiteY13" fmla="*/ 1188944 h 2004045"/>
                  <a:gd name="connsiteX14" fmla="*/ 1697927 w 2423338"/>
                  <a:gd name="connsiteY14" fmla="*/ 1369919 h 2004045"/>
                  <a:gd name="connsiteX15" fmla="*/ 1412177 w 2423338"/>
                  <a:gd name="connsiteY15" fmla="*/ 1369919 h 2004045"/>
                  <a:gd name="connsiteX16" fmla="*/ 1240727 w 2423338"/>
                  <a:gd name="connsiteY16" fmla="*/ 1427069 h 2004045"/>
                  <a:gd name="connsiteX17" fmla="*/ 850202 w 2423338"/>
                  <a:gd name="connsiteY17" fmla="*/ 1950944 h 2004045"/>
                  <a:gd name="connsiteX18" fmla="*/ 507302 w 2423338"/>
                  <a:gd name="connsiteY18" fmla="*/ 1960469 h 2004045"/>
                  <a:gd name="connsiteX19" fmla="*/ 173927 w 2423338"/>
                  <a:gd name="connsiteY19" fmla="*/ 1846169 h 2004045"/>
                  <a:gd name="connsiteX20" fmla="*/ 40577 w 2423338"/>
                  <a:gd name="connsiteY20" fmla="*/ 1722344 h 2004045"/>
                  <a:gd name="connsiteX21" fmla="*/ 2477 w 2423338"/>
                  <a:gd name="connsiteY21" fmla="*/ 1141319 h 2004045"/>
                  <a:gd name="connsiteX22" fmla="*/ 97727 w 2423338"/>
                  <a:gd name="connsiteY22" fmla="*/ 1055594 h 2004045"/>
                  <a:gd name="connsiteX23" fmla="*/ 59627 w 2423338"/>
                  <a:gd name="connsiteY23" fmla="*/ 788894 h 2004045"/>
                  <a:gd name="connsiteX24" fmla="*/ 88202 w 2423338"/>
                  <a:gd name="connsiteY24" fmla="*/ 626969 h 2004045"/>
                  <a:gd name="connsiteX0" fmla="*/ 85873 w 2421009"/>
                  <a:gd name="connsiteY0" fmla="*/ 626969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24" fmla="*/ 85873 w 2421009"/>
                  <a:gd name="connsiteY24" fmla="*/ 626969 h 2004045"/>
                  <a:gd name="connsiteX0" fmla="*/ 85873 w 2421009"/>
                  <a:gd name="connsiteY0" fmla="*/ 626969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24" fmla="*/ 85873 w 2421009"/>
                  <a:gd name="connsiteY24" fmla="*/ 626969 h 2004045"/>
                  <a:gd name="connsiteX0" fmla="*/ 85873 w 2421009"/>
                  <a:gd name="connsiteY0" fmla="*/ 626969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24" fmla="*/ 85873 w 2421009"/>
                  <a:gd name="connsiteY24" fmla="*/ 626969 h 2004045"/>
                  <a:gd name="connsiteX0" fmla="*/ 57298 w 2421009"/>
                  <a:gd name="connsiteY0" fmla="*/ 788894 h 2004045"/>
                  <a:gd name="connsiteX1" fmla="*/ 104923 w 2421009"/>
                  <a:gd name="connsiteY1" fmla="*/ 588869 h 2004045"/>
                  <a:gd name="connsiteX2" fmla="*/ 152548 w 2421009"/>
                  <a:gd name="connsiteY2" fmla="*/ 522194 h 2004045"/>
                  <a:gd name="connsiteX3" fmla="*/ 257323 w 2421009"/>
                  <a:gd name="connsiteY3" fmla="*/ 426944 h 2004045"/>
                  <a:gd name="connsiteX4" fmla="*/ 257323 w 2421009"/>
                  <a:gd name="connsiteY4" fmla="*/ 417419 h 2004045"/>
                  <a:gd name="connsiteX5" fmla="*/ 514498 w 2421009"/>
                  <a:gd name="connsiteY5" fmla="*/ 293594 h 2004045"/>
                  <a:gd name="connsiteX6" fmla="*/ 647848 w 2421009"/>
                  <a:gd name="connsiteY6" fmla="*/ 131669 h 2004045"/>
                  <a:gd name="connsiteX7" fmla="*/ 838348 w 2421009"/>
                  <a:gd name="connsiteY7" fmla="*/ 55469 h 2004045"/>
                  <a:gd name="connsiteX8" fmla="*/ 943123 w 2421009"/>
                  <a:gd name="connsiteY8" fmla="*/ 17369 h 2004045"/>
                  <a:gd name="connsiteX9" fmla="*/ 1124098 w 2421009"/>
                  <a:gd name="connsiteY9" fmla="*/ 7844 h 2004045"/>
                  <a:gd name="connsiteX10" fmla="*/ 1847998 w 2421009"/>
                  <a:gd name="connsiteY10" fmla="*/ 131669 h 2004045"/>
                  <a:gd name="connsiteX11" fmla="*/ 2362348 w 2421009"/>
                  <a:gd name="connsiteY11" fmla="*/ 512669 h 2004045"/>
                  <a:gd name="connsiteX12" fmla="*/ 2419498 w 2421009"/>
                  <a:gd name="connsiteY12" fmla="*/ 826994 h 2004045"/>
                  <a:gd name="connsiteX13" fmla="*/ 2152798 w 2421009"/>
                  <a:gd name="connsiteY13" fmla="*/ 1188944 h 2004045"/>
                  <a:gd name="connsiteX14" fmla="*/ 1695598 w 2421009"/>
                  <a:gd name="connsiteY14" fmla="*/ 1369919 h 2004045"/>
                  <a:gd name="connsiteX15" fmla="*/ 1409848 w 2421009"/>
                  <a:gd name="connsiteY15" fmla="*/ 1369919 h 2004045"/>
                  <a:gd name="connsiteX16" fmla="*/ 1238398 w 2421009"/>
                  <a:gd name="connsiteY16" fmla="*/ 1427069 h 2004045"/>
                  <a:gd name="connsiteX17" fmla="*/ 847873 w 2421009"/>
                  <a:gd name="connsiteY17" fmla="*/ 1950944 h 2004045"/>
                  <a:gd name="connsiteX18" fmla="*/ 504973 w 2421009"/>
                  <a:gd name="connsiteY18" fmla="*/ 1960469 h 2004045"/>
                  <a:gd name="connsiteX19" fmla="*/ 171598 w 2421009"/>
                  <a:gd name="connsiteY19" fmla="*/ 1846169 h 2004045"/>
                  <a:gd name="connsiteX20" fmla="*/ 38248 w 2421009"/>
                  <a:gd name="connsiteY20" fmla="*/ 1722344 h 2004045"/>
                  <a:gd name="connsiteX21" fmla="*/ 148 w 2421009"/>
                  <a:gd name="connsiteY21" fmla="*/ 1141319 h 2004045"/>
                  <a:gd name="connsiteX22" fmla="*/ 47773 w 2421009"/>
                  <a:gd name="connsiteY22" fmla="*/ 1027019 h 2004045"/>
                  <a:gd name="connsiteX23" fmla="*/ 57298 w 2421009"/>
                  <a:gd name="connsiteY23" fmla="*/ 788894 h 2004045"/>
                  <a:gd name="connsiteX0" fmla="*/ 57298 w 2439462"/>
                  <a:gd name="connsiteY0" fmla="*/ 788894 h 2004045"/>
                  <a:gd name="connsiteX1" fmla="*/ 104923 w 2439462"/>
                  <a:gd name="connsiteY1" fmla="*/ 588869 h 2004045"/>
                  <a:gd name="connsiteX2" fmla="*/ 152548 w 2439462"/>
                  <a:gd name="connsiteY2" fmla="*/ 522194 h 2004045"/>
                  <a:gd name="connsiteX3" fmla="*/ 257323 w 2439462"/>
                  <a:gd name="connsiteY3" fmla="*/ 426944 h 2004045"/>
                  <a:gd name="connsiteX4" fmla="*/ 257323 w 2439462"/>
                  <a:gd name="connsiteY4" fmla="*/ 417419 h 2004045"/>
                  <a:gd name="connsiteX5" fmla="*/ 514498 w 2439462"/>
                  <a:gd name="connsiteY5" fmla="*/ 293594 h 2004045"/>
                  <a:gd name="connsiteX6" fmla="*/ 647848 w 2439462"/>
                  <a:gd name="connsiteY6" fmla="*/ 131669 h 2004045"/>
                  <a:gd name="connsiteX7" fmla="*/ 838348 w 2439462"/>
                  <a:gd name="connsiteY7" fmla="*/ 55469 h 2004045"/>
                  <a:gd name="connsiteX8" fmla="*/ 943123 w 2439462"/>
                  <a:gd name="connsiteY8" fmla="*/ 17369 h 2004045"/>
                  <a:gd name="connsiteX9" fmla="*/ 1124098 w 2439462"/>
                  <a:gd name="connsiteY9" fmla="*/ 7844 h 2004045"/>
                  <a:gd name="connsiteX10" fmla="*/ 1847998 w 2439462"/>
                  <a:gd name="connsiteY10" fmla="*/ 131669 h 2004045"/>
                  <a:gd name="connsiteX11" fmla="*/ 2362348 w 2439462"/>
                  <a:gd name="connsiteY11" fmla="*/ 512669 h 2004045"/>
                  <a:gd name="connsiteX12" fmla="*/ 2419498 w 2439462"/>
                  <a:gd name="connsiteY12" fmla="*/ 826994 h 2004045"/>
                  <a:gd name="connsiteX13" fmla="*/ 1991073 w 2439462"/>
                  <a:gd name="connsiteY13" fmla="*/ 1058745 h 2004045"/>
                  <a:gd name="connsiteX14" fmla="*/ 1695598 w 2439462"/>
                  <a:gd name="connsiteY14" fmla="*/ 1369919 h 2004045"/>
                  <a:gd name="connsiteX15" fmla="*/ 1409848 w 2439462"/>
                  <a:gd name="connsiteY15" fmla="*/ 1369919 h 2004045"/>
                  <a:gd name="connsiteX16" fmla="*/ 1238398 w 2439462"/>
                  <a:gd name="connsiteY16" fmla="*/ 1427069 h 2004045"/>
                  <a:gd name="connsiteX17" fmla="*/ 847873 w 2439462"/>
                  <a:gd name="connsiteY17" fmla="*/ 1950944 h 2004045"/>
                  <a:gd name="connsiteX18" fmla="*/ 504973 w 2439462"/>
                  <a:gd name="connsiteY18" fmla="*/ 1960469 h 2004045"/>
                  <a:gd name="connsiteX19" fmla="*/ 171598 w 2439462"/>
                  <a:gd name="connsiteY19" fmla="*/ 1846169 h 2004045"/>
                  <a:gd name="connsiteX20" fmla="*/ 38248 w 2439462"/>
                  <a:gd name="connsiteY20" fmla="*/ 1722344 h 2004045"/>
                  <a:gd name="connsiteX21" fmla="*/ 148 w 2439462"/>
                  <a:gd name="connsiteY21" fmla="*/ 1141319 h 2004045"/>
                  <a:gd name="connsiteX22" fmla="*/ 47773 w 2439462"/>
                  <a:gd name="connsiteY22" fmla="*/ 1027019 h 2004045"/>
                  <a:gd name="connsiteX23" fmla="*/ 57298 w 2439462"/>
                  <a:gd name="connsiteY23" fmla="*/ 788894 h 2004045"/>
                  <a:gd name="connsiteX0" fmla="*/ 57298 w 2362348"/>
                  <a:gd name="connsiteY0" fmla="*/ 788894 h 2004045"/>
                  <a:gd name="connsiteX1" fmla="*/ 104923 w 2362348"/>
                  <a:gd name="connsiteY1" fmla="*/ 588869 h 2004045"/>
                  <a:gd name="connsiteX2" fmla="*/ 152548 w 2362348"/>
                  <a:gd name="connsiteY2" fmla="*/ 522194 h 2004045"/>
                  <a:gd name="connsiteX3" fmla="*/ 257323 w 2362348"/>
                  <a:gd name="connsiteY3" fmla="*/ 426944 h 2004045"/>
                  <a:gd name="connsiteX4" fmla="*/ 257323 w 2362348"/>
                  <a:gd name="connsiteY4" fmla="*/ 417419 h 2004045"/>
                  <a:gd name="connsiteX5" fmla="*/ 514498 w 2362348"/>
                  <a:gd name="connsiteY5" fmla="*/ 293594 h 2004045"/>
                  <a:gd name="connsiteX6" fmla="*/ 647848 w 2362348"/>
                  <a:gd name="connsiteY6" fmla="*/ 131669 h 2004045"/>
                  <a:gd name="connsiteX7" fmla="*/ 838348 w 2362348"/>
                  <a:gd name="connsiteY7" fmla="*/ 55469 h 2004045"/>
                  <a:gd name="connsiteX8" fmla="*/ 943123 w 2362348"/>
                  <a:gd name="connsiteY8" fmla="*/ 17369 h 2004045"/>
                  <a:gd name="connsiteX9" fmla="*/ 1124098 w 2362348"/>
                  <a:gd name="connsiteY9" fmla="*/ 7844 h 2004045"/>
                  <a:gd name="connsiteX10" fmla="*/ 1847998 w 2362348"/>
                  <a:gd name="connsiteY10" fmla="*/ 131669 h 2004045"/>
                  <a:gd name="connsiteX11" fmla="*/ 2362348 w 2362348"/>
                  <a:gd name="connsiteY11" fmla="*/ 512669 h 2004045"/>
                  <a:gd name="connsiteX12" fmla="*/ 1850573 w 2362348"/>
                  <a:gd name="connsiteY12" fmla="*/ 554648 h 2004045"/>
                  <a:gd name="connsiteX13" fmla="*/ 1991073 w 2362348"/>
                  <a:gd name="connsiteY13" fmla="*/ 1058745 h 2004045"/>
                  <a:gd name="connsiteX14" fmla="*/ 1695598 w 2362348"/>
                  <a:gd name="connsiteY14" fmla="*/ 1369919 h 2004045"/>
                  <a:gd name="connsiteX15" fmla="*/ 1409848 w 2362348"/>
                  <a:gd name="connsiteY15" fmla="*/ 1369919 h 2004045"/>
                  <a:gd name="connsiteX16" fmla="*/ 1238398 w 2362348"/>
                  <a:gd name="connsiteY16" fmla="*/ 1427069 h 2004045"/>
                  <a:gd name="connsiteX17" fmla="*/ 847873 w 2362348"/>
                  <a:gd name="connsiteY17" fmla="*/ 1950944 h 2004045"/>
                  <a:gd name="connsiteX18" fmla="*/ 504973 w 2362348"/>
                  <a:gd name="connsiteY18" fmla="*/ 1960469 h 2004045"/>
                  <a:gd name="connsiteX19" fmla="*/ 171598 w 2362348"/>
                  <a:gd name="connsiteY19" fmla="*/ 1846169 h 2004045"/>
                  <a:gd name="connsiteX20" fmla="*/ 38248 w 2362348"/>
                  <a:gd name="connsiteY20" fmla="*/ 1722344 h 2004045"/>
                  <a:gd name="connsiteX21" fmla="*/ 148 w 2362348"/>
                  <a:gd name="connsiteY21" fmla="*/ 1141319 h 2004045"/>
                  <a:gd name="connsiteX22" fmla="*/ 47773 w 2362348"/>
                  <a:gd name="connsiteY22" fmla="*/ 1027019 h 2004045"/>
                  <a:gd name="connsiteX23" fmla="*/ 57298 w 2362348"/>
                  <a:gd name="connsiteY23" fmla="*/ 788894 h 2004045"/>
                  <a:gd name="connsiteX0" fmla="*/ 57298 w 2027513"/>
                  <a:gd name="connsiteY0" fmla="*/ 788894 h 2004045"/>
                  <a:gd name="connsiteX1" fmla="*/ 104923 w 2027513"/>
                  <a:gd name="connsiteY1" fmla="*/ 588869 h 2004045"/>
                  <a:gd name="connsiteX2" fmla="*/ 152548 w 2027513"/>
                  <a:gd name="connsiteY2" fmla="*/ 522194 h 2004045"/>
                  <a:gd name="connsiteX3" fmla="*/ 257323 w 2027513"/>
                  <a:gd name="connsiteY3" fmla="*/ 426944 h 2004045"/>
                  <a:gd name="connsiteX4" fmla="*/ 257323 w 2027513"/>
                  <a:gd name="connsiteY4" fmla="*/ 417419 h 2004045"/>
                  <a:gd name="connsiteX5" fmla="*/ 514498 w 2027513"/>
                  <a:gd name="connsiteY5" fmla="*/ 293594 h 2004045"/>
                  <a:gd name="connsiteX6" fmla="*/ 647848 w 2027513"/>
                  <a:gd name="connsiteY6" fmla="*/ 131669 h 2004045"/>
                  <a:gd name="connsiteX7" fmla="*/ 838348 w 2027513"/>
                  <a:gd name="connsiteY7" fmla="*/ 55469 h 2004045"/>
                  <a:gd name="connsiteX8" fmla="*/ 943123 w 2027513"/>
                  <a:gd name="connsiteY8" fmla="*/ 17369 h 2004045"/>
                  <a:gd name="connsiteX9" fmla="*/ 1124098 w 2027513"/>
                  <a:gd name="connsiteY9" fmla="*/ 7844 h 2004045"/>
                  <a:gd name="connsiteX10" fmla="*/ 1847998 w 2027513"/>
                  <a:gd name="connsiteY10" fmla="*/ 131669 h 2004045"/>
                  <a:gd name="connsiteX11" fmla="*/ 1705680 w 2027513"/>
                  <a:gd name="connsiteY11" fmla="*/ 349503 h 2004045"/>
                  <a:gd name="connsiteX12" fmla="*/ 1850573 w 2027513"/>
                  <a:gd name="connsiteY12" fmla="*/ 554648 h 2004045"/>
                  <a:gd name="connsiteX13" fmla="*/ 1991073 w 2027513"/>
                  <a:gd name="connsiteY13" fmla="*/ 1058745 h 2004045"/>
                  <a:gd name="connsiteX14" fmla="*/ 1695598 w 2027513"/>
                  <a:gd name="connsiteY14" fmla="*/ 1369919 h 2004045"/>
                  <a:gd name="connsiteX15" fmla="*/ 1409848 w 2027513"/>
                  <a:gd name="connsiteY15" fmla="*/ 1369919 h 2004045"/>
                  <a:gd name="connsiteX16" fmla="*/ 1238398 w 2027513"/>
                  <a:gd name="connsiteY16" fmla="*/ 1427069 h 2004045"/>
                  <a:gd name="connsiteX17" fmla="*/ 847873 w 2027513"/>
                  <a:gd name="connsiteY17" fmla="*/ 1950944 h 2004045"/>
                  <a:gd name="connsiteX18" fmla="*/ 504973 w 2027513"/>
                  <a:gd name="connsiteY18" fmla="*/ 1960469 h 2004045"/>
                  <a:gd name="connsiteX19" fmla="*/ 171598 w 2027513"/>
                  <a:gd name="connsiteY19" fmla="*/ 1846169 h 2004045"/>
                  <a:gd name="connsiteX20" fmla="*/ 38248 w 2027513"/>
                  <a:gd name="connsiteY20" fmla="*/ 1722344 h 2004045"/>
                  <a:gd name="connsiteX21" fmla="*/ 148 w 2027513"/>
                  <a:gd name="connsiteY21" fmla="*/ 1141319 h 2004045"/>
                  <a:gd name="connsiteX22" fmla="*/ 47773 w 2027513"/>
                  <a:gd name="connsiteY22" fmla="*/ 1027019 h 2004045"/>
                  <a:gd name="connsiteX23" fmla="*/ 57298 w 2027513"/>
                  <a:gd name="connsiteY23" fmla="*/ 788894 h 2004045"/>
                  <a:gd name="connsiteX0" fmla="*/ 57298 w 2027513"/>
                  <a:gd name="connsiteY0" fmla="*/ 797284 h 2012435"/>
                  <a:gd name="connsiteX1" fmla="*/ 104923 w 2027513"/>
                  <a:gd name="connsiteY1" fmla="*/ 597259 h 2012435"/>
                  <a:gd name="connsiteX2" fmla="*/ 152548 w 2027513"/>
                  <a:gd name="connsiteY2" fmla="*/ 530584 h 2012435"/>
                  <a:gd name="connsiteX3" fmla="*/ 257323 w 2027513"/>
                  <a:gd name="connsiteY3" fmla="*/ 435334 h 2012435"/>
                  <a:gd name="connsiteX4" fmla="*/ 257323 w 2027513"/>
                  <a:gd name="connsiteY4" fmla="*/ 425809 h 2012435"/>
                  <a:gd name="connsiteX5" fmla="*/ 514498 w 2027513"/>
                  <a:gd name="connsiteY5" fmla="*/ 301984 h 2012435"/>
                  <a:gd name="connsiteX6" fmla="*/ 647848 w 2027513"/>
                  <a:gd name="connsiteY6" fmla="*/ 140059 h 2012435"/>
                  <a:gd name="connsiteX7" fmla="*/ 838348 w 2027513"/>
                  <a:gd name="connsiteY7" fmla="*/ 63859 h 2012435"/>
                  <a:gd name="connsiteX8" fmla="*/ 943123 w 2027513"/>
                  <a:gd name="connsiteY8" fmla="*/ 25759 h 2012435"/>
                  <a:gd name="connsiteX9" fmla="*/ 1124098 w 2027513"/>
                  <a:gd name="connsiteY9" fmla="*/ 16234 h 2012435"/>
                  <a:gd name="connsiteX10" fmla="*/ 1323617 w 2027513"/>
                  <a:gd name="connsiteY10" fmla="*/ 253840 h 2012435"/>
                  <a:gd name="connsiteX11" fmla="*/ 1705680 w 2027513"/>
                  <a:gd name="connsiteY11" fmla="*/ 357893 h 2012435"/>
                  <a:gd name="connsiteX12" fmla="*/ 1850573 w 2027513"/>
                  <a:gd name="connsiteY12" fmla="*/ 563038 h 2012435"/>
                  <a:gd name="connsiteX13" fmla="*/ 1991073 w 2027513"/>
                  <a:gd name="connsiteY13" fmla="*/ 1067135 h 2012435"/>
                  <a:gd name="connsiteX14" fmla="*/ 1695598 w 2027513"/>
                  <a:gd name="connsiteY14" fmla="*/ 1378309 h 2012435"/>
                  <a:gd name="connsiteX15" fmla="*/ 1409848 w 2027513"/>
                  <a:gd name="connsiteY15" fmla="*/ 1378309 h 2012435"/>
                  <a:gd name="connsiteX16" fmla="*/ 1238398 w 2027513"/>
                  <a:gd name="connsiteY16" fmla="*/ 1435459 h 2012435"/>
                  <a:gd name="connsiteX17" fmla="*/ 847873 w 2027513"/>
                  <a:gd name="connsiteY17" fmla="*/ 1959334 h 2012435"/>
                  <a:gd name="connsiteX18" fmla="*/ 504973 w 2027513"/>
                  <a:gd name="connsiteY18" fmla="*/ 1968859 h 2012435"/>
                  <a:gd name="connsiteX19" fmla="*/ 171598 w 2027513"/>
                  <a:gd name="connsiteY19" fmla="*/ 1854559 h 2012435"/>
                  <a:gd name="connsiteX20" fmla="*/ 38248 w 2027513"/>
                  <a:gd name="connsiteY20" fmla="*/ 1730734 h 2012435"/>
                  <a:gd name="connsiteX21" fmla="*/ 148 w 2027513"/>
                  <a:gd name="connsiteY21" fmla="*/ 1149709 h 2012435"/>
                  <a:gd name="connsiteX22" fmla="*/ 47773 w 2027513"/>
                  <a:gd name="connsiteY22" fmla="*/ 1035409 h 2012435"/>
                  <a:gd name="connsiteX23" fmla="*/ 57298 w 2027513"/>
                  <a:gd name="connsiteY23" fmla="*/ 797284 h 2012435"/>
                  <a:gd name="connsiteX0" fmla="*/ 57298 w 2027513"/>
                  <a:gd name="connsiteY0" fmla="*/ 792127 h 2007278"/>
                  <a:gd name="connsiteX1" fmla="*/ 104923 w 2027513"/>
                  <a:gd name="connsiteY1" fmla="*/ 592102 h 2007278"/>
                  <a:gd name="connsiteX2" fmla="*/ 152548 w 2027513"/>
                  <a:gd name="connsiteY2" fmla="*/ 525427 h 2007278"/>
                  <a:gd name="connsiteX3" fmla="*/ 257323 w 2027513"/>
                  <a:gd name="connsiteY3" fmla="*/ 430177 h 2007278"/>
                  <a:gd name="connsiteX4" fmla="*/ 257323 w 2027513"/>
                  <a:gd name="connsiteY4" fmla="*/ 420652 h 2007278"/>
                  <a:gd name="connsiteX5" fmla="*/ 514498 w 2027513"/>
                  <a:gd name="connsiteY5" fmla="*/ 296827 h 2007278"/>
                  <a:gd name="connsiteX6" fmla="*/ 647848 w 2027513"/>
                  <a:gd name="connsiteY6" fmla="*/ 134902 h 2007278"/>
                  <a:gd name="connsiteX7" fmla="*/ 838348 w 2027513"/>
                  <a:gd name="connsiteY7" fmla="*/ 58702 h 2007278"/>
                  <a:gd name="connsiteX8" fmla="*/ 943123 w 2027513"/>
                  <a:gd name="connsiteY8" fmla="*/ 20602 h 2007278"/>
                  <a:gd name="connsiteX9" fmla="*/ 1124098 w 2027513"/>
                  <a:gd name="connsiteY9" fmla="*/ 11077 h 2007278"/>
                  <a:gd name="connsiteX10" fmla="*/ 1075550 w 2027513"/>
                  <a:gd name="connsiteY10" fmla="*/ 178817 h 2007278"/>
                  <a:gd name="connsiteX11" fmla="*/ 1323617 w 2027513"/>
                  <a:gd name="connsiteY11" fmla="*/ 248683 h 2007278"/>
                  <a:gd name="connsiteX12" fmla="*/ 1705680 w 2027513"/>
                  <a:gd name="connsiteY12" fmla="*/ 352736 h 2007278"/>
                  <a:gd name="connsiteX13" fmla="*/ 1850573 w 2027513"/>
                  <a:gd name="connsiteY13" fmla="*/ 557881 h 2007278"/>
                  <a:gd name="connsiteX14" fmla="*/ 1991073 w 2027513"/>
                  <a:gd name="connsiteY14" fmla="*/ 1061978 h 2007278"/>
                  <a:gd name="connsiteX15" fmla="*/ 1695598 w 2027513"/>
                  <a:gd name="connsiteY15" fmla="*/ 1373152 h 2007278"/>
                  <a:gd name="connsiteX16" fmla="*/ 1409848 w 2027513"/>
                  <a:gd name="connsiteY16" fmla="*/ 1373152 h 2007278"/>
                  <a:gd name="connsiteX17" fmla="*/ 1238398 w 2027513"/>
                  <a:gd name="connsiteY17" fmla="*/ 1430302 h 2007278"/>
                  <a:gd name="connsiteX18" fmla="*/ 847873 w 2027513"/>
                  <a:gd name="connsiteY18" fmla="*/ 1954177 h 2007278"/>
                  <a:gd name="connsiteX19" fmla="*/ 504973 w 2027513"/>
                  <a:gd name="connsiteY19" fmla="*/ 1963702 h 2007278"/>
                  <a:gd name="connsiteX20" fmla="*/ 171598 w 2027513"/>
                  <a:gd name="connsiteY20" fmla="*/ 1849402 h 2007278"/>
                  <a:gd name="connsiteX21" fmla="*/ 38248 w 2027513"/>
                  <a:gd name="connsiteY21" fmla="*/ 1725577 h 2007278"/>
                  <a:gd name="connsiteX22" fmla="*/ 148 w 2027513"/>
                  <a:gd name="connsiteY22" fmla="*/ 1144552 h 2007278"/>
                  <a:gd name="connsiteX23" fmla="*/ 47773 w 2027513"/>
                  <a:gd name="connsiteY23" fmla="*/ 1030252 h 2007278"/>
                  <a:gd name="connsiteX24" fmla="*/ 57298 w 2027513"/>
                  <a:gd name="connsiteY24" fmla="*/ 792127 h 2007278"/>
                  <a:gd name="connsiteX0" fmla="*/ 57298 w 2027513"/>
                  <a:gd name="connsiteY0" fmla="*/ 792127 h 2007278"/>
                  <a:gd name="connsiteX1" fmla="*/ 104923 w 2027513"/>
                  <a:gd name="connsiteY1" fmla="*/ 592102 h 2007278"/>
                  <a:gd name="connsiteX2" fmla="*/ 152548 w 2027513"/>
                  <a:gd name="connsiteY2" fmla="*/ 525427 h 2007278"/>
                  <a:gd name="connsiteX3" fmla="*/ 257323 w 2027513"/>
                  <a:gd name="connsiteY3" fmla="*/ 430177 h 2007278"/>
                  <a:gd name="connsiteX4" fmla="*/ 257323 w 2027513"/>
                  <a:gd name="connsiteY4" fmla="*/ 420652 h 2007278"/>
                  <a:gd name="connsiteX5" fmla="*/ 514498 w 2027513"/>
                  <a:gd name="connsiteY5" fmla="*/ 296827 h 2007278"/>
                  <a:gd name="connsiteX6" fmla="*/ 647848 w 2027513"/>
                  <a:gd name="connsiteY6" fmla="*/ 134902 h 2007278"/>
                  <a:gd name="connsiteX7" fmla="*/ 838348 w 2027513"/>
                  <a:gd name="connsiteY7" fmla="*/ 58702 h 2007278"/>
                  <a:gd name="connsiteX8" fmla="*/ 943123 w 2027513"/>
                  <a:gd name="connsiteY8" fmla="*/ 20602 h 2007278"/>
                  <a:gd name="connsiteX9" fmla="*/ 1124098 w 2027513"/>
                  <a:gd name="connsiteY9" fmla="*/ 11077 h 2007278"/>
                  <a:gd name="connsiteX10" fmla="*/ 1075550 w 2027513"/>
                  <a:gd name="connsiteY10" fmla="*/ 178817 h 2007278"/>
                  <a:gd name="connsiteX11" fmla="*/ 1323617 w 2027513"/>
                  <a:gd name="connsiteY11" fmla="*/ 248683 h 2007278"/>
                  <a:gd name="connsiteX12" fmla="*/ 1705680 w 2027513"/>
                  <a:gd name="connsiteY12" fmla="*/ 352736 h 2007278"/>
                  <a:gd name="connsiteX13" fmla="*/ 1850573 w 2027513"/>
                  <a:gd name="connsiteY13" fmla="*/ 557881 h 2007278"/>
                  <a:gd name="connsiteX14" fmla="*/ 1991073 w 2027513"/>
                  <a:gd name="connsiteY14" fmla="*/ 1061978 h 2007278"/>
                  <a:gd name="connsiteX15" fmla="*/ 1695598 w 2027513"/>
                  <a:gd name="connsiteY15" fmla="*/ 1373152 h 2007278"/>
                  <a:gd name="connsiteX16" fmla="*/ 1409848 w 2027513"/>
                  <a:gd name="connsiteY16" fmla="*/ 1373152 h 2007278"/>
                  <a:gd name="connsiteX17" fmla="*/ 1238398 w 2027513"/>
                  <a:gd name="connsiteY17" fmla="*/ 1430302 h 2007278"/>
                  <a:gd name="connsiteX18" fmla="*/ 847873 w 2027513"/>
                  <a:gd name="connsiteY18" fmla="*/ 1954177 h 2007278"/>
                  <a:gd name="connsiteX19" fmla="*/ 504973 w 2027513"/>
                  <a:gd name="connsiteY19" fmla="*/ 1963702 h 2007278"/>
                  <a:gd name="connsiteX20" fmla="*/ 171598 w 2027513"/>
                  <a:gd name="connsiteY20" fmla="*/ 1849402 h 2007278"/>
                  <a:gd name="connsiteX21" fmla="*/ 38248 w 2027513"/>
                  <a:gd name="connsiteY21" fmla="*/ 1725577 h 2007278"/>
                  <a:gd name="connsiteX22" fmla="*/ 148 w 2027513"/>
                  <a:gd name="connsiteY22" fmla="*/ 1144552 h 2007278"/>
                  <a:gd name="connsiteX23" fmla="*/ 47773 w 2027513"/>
                  <a:gd name="connsiteY23" fmla="*/ 1030252 h 2007278"/>
                  <a:gd name="connsiteX24" fmla="*/ 57298 w 2027513"/>
                  <a:gd name="connsiteY24" fmla="*/ 792127 h 2007278"/>
                  <a:gd name="connsiteX0" fmla="*/ 57298 w 2027513"/>
                  <a:gd name="connsiteY0" fmla="*/ 777083 h 1992234"/>
                  <a:gd name="connsiteX1" fmla="*/ 104923 w 2027513"/>
                  <a:gd name="connsiteY1" fmla="*/ 577058 h 1992234"/>
                  <a:gd name="connsiteX2" fmla="*/ 152548 w 2027513"/>
                  <a:gd name="connsiteY2" fmla="*/ 510383 h 1992234"/>
                  <a:gd name="connsiteX3" fmla="*/ 257323 w 2027513"/>
                  <a:gd name="connsiteY3" fmla="*/ 415133 h 1992234"/>
                  <a:gd name="connsiteX4" fmla="*/ 257323 w 2027513"/>
                  <a:gd name="connsiteY4" fmla="*/ 405608 h 1992234"/>
                  <a:gd name="connsiteX5" fmla="*/ 514498 w 2027513"/>
                  <a:gd name="connsiteY5" fmla="*/ 281783 h 1992234"/>
                  <a:gd name="connsiteX6" fmla="*/ 647848 w 2027513"/>
                  <a:gd name="connsiteY6" fmla="*/ 119858 h 1992234"/>
                  <a:gd name="connsiteX7" fmla="*/ 838348 w 2027513"/>
                  <a:gd name="connsiteY7" fmla="*/ 43658 h 1992234"/>
                  <a:gd name="connsiteX8" fmla="*/ 943123 w 2027513"/>
                  <a:gd name="connsiteY8" fmla="*/ 5558 h 1992234"/>
                  <a:gd name="connsiteX9" fmla="*/ 1075550 w 2027513"/>
                  <a:gd name="connsiteY9" fmla="*/ 163773 h 1992234"/>
                  <a:gd name="connsiteX10" fmla="*/ 1323617 w 2027513"/>
                  <a:gd name="connsiteY10" fmla="*/ 233639 h 1992234"/>
                  <a:gd name="connsiteX11" fmla="*/ 1705680 w 2027513"/>
                  <a:gd name="connsiteY11" fmla="*/ 337692 h 1992234"/>
                  <a:gd name="connsiteX12" fmla="*/ 1850573 w 2027513"/>
                  <a:gd name="connsiteY12" fmla="*/ 542837 h 1992234"/>
                  <a:gd name="connsiteX13" fmla="*/ 1991073 w 2027513"/>
                  <a:gd name="connsiteY13" fmla="*/ 1046934 h 1992234"/>
                  <a:gd name="connsiteX14" fmla="*/ 1695598 w 2027513"/>
                  <a:gd name="connsiteY14" fmla="*/ 1358108 h 1992234"/>
                  <a:gd name="connsiteX15" fmla="*/ 1409848 w 2027513"/>
                  <a:gd name="connsiteY15" fmla="*/ 1358108 h 1992234"/>
                  <a:gd name="connsiteX16" fmla="*/ 1238398 w 2027513"/>
                  <a:gd name="connsiteY16" fmla="*/ 1415258 h 1992234"/>
                  <a:gd name="connsiteX17" fmla="*/ 847873 w 2027513"/>
                  <a:gd name="connsiteY17" fmla="*/ 1939133 h 1992234"/>
                  <a:gd name="connsiteX18" fmla="*/ 504973 w 2027513"/>
                  <a:gd name="connsiteY18" fmla="*/ 1948658 h 1992234"/>
                  <a:gd name="connsiteX19" fmla="*/ 171598 w 2027513"/>
                  <a:gd name="connsiteY19" fmla="*/ 1834358 h 1992234"/>
                  <a:gd name="connsiteX20" fmla="*/ 38248 w 2027513"/>
                  <a:gd name="connsiteY20" fmla="*/ 1710533 h 1992234"/>
                  <a:gd name="connsiteX21" fmla="*/ 148 w 2027513"/>
                  <a:gd name="connsiteY21" fmla="*/ 1129508 h 1992234"/>
                  <a:gd name="connsiteX22" fmla="*/ 47773 w 2027513"/>
                  <a:gd name="connsiteY22" fmla="*/ 1015208 h 1992234"/>
                  <a:gd name="connsiteX23" fmla="*/ 57298 w 2027513"/>
                  <a:gd name="connsiteY23" fmla="*/ 777083 h 1992234"/>
                  <a:gd name="connsiteX0" fmla="*/ 57298 w 2027513"/>
                  <a:gd name="connsiteY0" fmla="*/ 734232 h 1949383"/>
                  <a:gd name="connsiteX1" fmla="*/ 104923 w 2027513"/>
                  <a:gd name="connsiteY1" fmla="*/ 534207 h 1949383"/>
                  <a:gd name="connsiteX2" fmla="*/ 152548 w 2027513"/>
                  <a:gd name="connsiteY2" fmla="*/ 467532 h 1949383"/>
                  <a:gd name="connsiteX3" fmla="*/ 257323 w 2027513"/>
                  <a:gd name="connsiteY3" fmla="*/ 372282 h 1949383"/>
                  <a:gd name="connsiteX4" fmla="*/ 257323 w 2027513"/>
                  <a:gd name="connsiteY4" fmla="*/ 362757 h 1949383"/>
                  <a:gd name="connsiteX5" fmla="*/ 514498 w 2027513"/>
                  <a:gd name="connsiteY5" fmla="*/ 238932 h 1949383"/>
                  <a:gd name="connsiteX6" fmla="*/ 647848 w 2027513"/>
                  <a:gd name="connsiteY6" fmla="*/ 77007 h 1949383"/>
                  <a:gd name="connsiteX7" fmla="*/ 838348 w 2027513"/>
                  <a:gd name="connsiteY7" fmla="*/ 807 h 1949383"/>
                  <a:gd name="connsiteX8" fmla="*/ 1075550 w 2027513"/>
                  <a:gd name="connsiteY8" fmla="*/ 120922 h 1949383"/>
                  <a:gd name="connsiteX9" fmla="*/ 1323617 w 2027513"/>
                  <a:gd name="connsiteY9" fmla="*/ 190788 h 1949383"/>
                  <a:gd name="connsiteX10" fmla="*/ 1705680 w 2027513"/>
                  <a:gd name="connsiteY10" fmla="*/ 294841 h 1949383"/>
                  <a:gd name="connsiteX11" fmla="*/ 1850573 w 2027513"/>
                  <a:gd name="connsiteY11" fmla="*/ 499986 h 1949383"/>
                  <a:gd name="connsiteX12" fmla="*/ 1991073 w 2027513"/>
                  <a:gd name="connsiteY12" fmla="*/ 1004083 h 1949383"/>
                  <a:gd name="connsiteX13" fmla="*/ 1695598 w 2027513"/>
                  <a:gd name="connsiteY13" fmla="*/ 1315257 h 1949383"/>
                  <a:gd name="connsiteX14" fmla="*/ 1409848 w 2027513"/>
                  <a:gd name="connsiteY14" fmla="*/ 1315257 h 1949383"/>
                  <a:gd name="connsiteX15" fmla="*/ 1238398 w 2027513"/>
                  <a:gd name="connsiteY15" fmla="*/ 1372407 h 1949383"/>
                  <a:gd name="connsiteX16" fmla="*/ 847873 w 2027513"/>
                  <a:gd name="connsiteY16" fmla="*/ 1896282 h 1949383"/>
                  <a:gd name="connsiteX17" fmla="*/ 504973 w 2027513"/>
                  <a:gd name="connsiteY17" fmla="*/ 1905807 h 1949383"/>
                  <a:gd name="connsiteX18" fmla="*/ 171598 w 2027513"/>
                  <a:gd name="connsiteY18" fmla="*/ 1791507 h 1949383"/>
                  <a:gd name="connsiteX19" fmla="*/ 38248 w 2027513"/>
                  <a:gd name="connsiteY19" fmla="*/ 1667682 h 1949383"/>
                  <a:gd name="connsiteX20" fmla="*/ 148 w 2027513"/>
                  <a:gd name="connsiteY20" fmla="*/ 1086657 h 1949383"/>
                  <a:gd name="connsiteX21" fmla="*/ 47773 w 2027513"/>
                  <a:gd name="connsiteY21" fmla="*/ 972357 h 1949383"/>
                  <a:gd name="connsiteX22" fmla="*/ 57298 w 2027513"/>
                  <a:gd name="connsiteY22" fmla="*/ 734232 h 1949383"/>
                  <a:gd name="connsiteX0" fmla="*/ 57298 w 2027513"/>
                  <a:gd name="connsiteY0" fmla="*/ 662127 h 1877278"/>
                  <a:gd name="connsiteX1" fmla="*/ 104923 w 2027513"/>
                  <a:gd name="connsiteY1" fmla="*/ 462102 h 1877278"/>
                  <a:gd name="connsiteX2" fmla="*/ 152548 w 2027513"/>
                  <a:gd name="connsiteY2" fmla="*/ 395427 h 1877278"/>
                  <a:gd name="connsiteX3" fmla="*/ 257323 w 2027513"/>
                  <a:gd name="connsiteY3" fmla="*/ 300177 h 1877278"/>
                  <a:gd name="connsiteX4" fmla="*/ 257323 w 2027513"/>
                  <a:gd name="connsiteY4" fmla="*/ 290652 h 1877278"/>
                  <a:gd name="connsiteX5" fmla="*/ 514498 w 2027513"/>
                  <a:gd name="connsiteY5" fmla="*/ 166827 h 1877278"/>
                  <a:gd name="connsiteX6" fmla="*/ 647848 w 2027513"/>
                  <a:gd name="connsiteY6" fmla="*/ 4902 h 1877278"/>
                  <a:gd name="connsiteX7" fmla="*/ 1075550 w 2027513"/>
                  <a:gd name="connsiteY7" fmla="*/ 48817 h 1877278"/>
                  <a:gd name="connsiteX8" fmla="*/ 1323617 w 2027513"/>
                  <a:gd name="connsiteY8" fmla="*/ 118683 h 1877278"/>
                  <a:gd name="connsiteX9" fmla="*/ 1705680 w 2027513"/>
                  <a:gd name="connsiteY9" fmla="*/ 222736 h 1877278"/>
                  <a:gd name="connsiteX10" fmla="*/ 1850573 w 2027513"/>
                  <a:gd name="connsiteY10" fmla="*/ 427881 h 1877278"/>
                  <a:gd name="connsiteX11" fmla="*/ 1991073 w 2027513"/>
                  <a:gd name="connsiteY11" fmla="*/ 931978 h 1877278"/>
                  <a:gd name="connsiteX12" fmla="*/ 1695598 w 2027513"/>
                  <a:gd name="connsiteY12" fmla="*/ 1243152 h 1877278"/>
                  <a:gd name="connsiteX13" fmla="*/ 1409848 w 2027513"/>
                  <a:gd name="connsiteY13" fmla="*/ 1243152 h 1877278"/>
                  <a:gd name="connsiteX14" fmla="*/ 1238398 w 2027513"/>
                  <a:gd name="connsiteY14" fmla="*/ 1300302 h 1877278"/>
                  <a:gd name="connsiteX15" fmla="*/ 847873 w 2027513"/>
                  <a:gd name="connsiteY15" fmla="*/ 1824177 h 1877278"/>
                  <a:gd name="connsiteX16" fmla="*/ 504973 w 2027513"/>
                  <a:gd name="connsiteY16" fmla="*/ 1833702 h 1877278"/>
                  <a:gd name="connsiteX17" fmla="*/ 171598 w 2027513"/>
                  <a:gd name="connsiteY17" fmla="*/ 1719402 h 1877278"/>
                  <a:gd name="connsiteX18" fmla="*/ 38248 w 2027513"/>
                  <a:gd name="connsiteY18" fmla="*/ 1595577 h 1877278"/>
                  <a:gd name="connsiteX19" fmla="*/ 148 w 2027513"/>
                  <a:gd name="connsiteY19" fmla="*/ 1014552 h 1877278"/>
                  <a:gd name="connsiteX20" fmla="*/ 47773 w 2027513"/>
                  <a:gd name="connsiteY20" fmla="*/ 900252 h 1877278"/>
                  <a:gd name="connsiteX21" fmla="*/ 57298 w 2027513"/>
                  <a:gd name="connsiteY21" fmla="*/ 662127 h 1877278"/>
                  <a:gd name="connsiteX0" fmla="*/ 57298 w 2027513"/>
                  <a:gd name="connsiteY0" fmla="*/ 614188 h 1829339"/>
                  <a:gd name="connsiteX1" fmla="*/ 104923 w 2027513"/>
                  <a:gd name="connsiteY1" fmla="*/ 414163 h 1829339"/>
                  <a:gd name="connsiteX2" fmla="*/ 152548 w 2027513"/>
                  <a:gd name="connsiteY2" fmla="*/ 347488 h 1829339"/>
                  <a:gd name="connsiteX3" fmla="*/ 257323 w 2027513"/>
                  <a:gd name="connsiteY3" fmla="*/ 252238 h 1829339"/>
                  <a:gd name="connsiteX4" fmla="*/ 257323 w 2027513"/>
                  <a:gd name="connsiteY4" fmla="*/ 242713 h 1829339"/>
                  <a:gd name="connsiteX5" fmla="*/ 514498 w 2027513"/>
                  <a:gd name="connsiteY5" fmla="*/ 118888 h 1829339"/>
                  <a:gd name="connsiteX6" fmla="*/ 1075550 w 2027513"/>
                  <a:gd name="connsiteY6" fmla="*/ 878 h 1829339"/>
                  <a:gd name="connsiteX7" fmla="*/ 1323617 w 2027513"/>
                  <a:gd name="connsiteY7" fmla="*/ 70744 h 1829339"/>
                  <a:gd name="connsiteX8" fmla="*/ 1705680 w 2027513"/>
                  <a:gd name="connsiteY8" fmla="*/ 174797 h 1829339"/>
                  <a:gd name="connsiteX9" fmla="*/ 1850573 w 2027513"/>
                  <a:gd name="connsiteY9" fmla="*/ 379942 h 1829339"/>
                  <a:gd name="connsiteX10" fmla="*/ 1991073 w 2027513"/>
                  <a:gd name="connsiteY10" fmla="*/ 884039 h 1829339"/>
                  <a:gd name="connsiteX11" fmla="*/ 1695598 w 2027513"/>
                  <a:gd name="connsiteY11" fmla="*/ 1195213 h 1829339"/>
                  <a:gd name="connsiteX12" fmla="*/ 1409848 w 2027513"/>
                  <a:gd name="connsiteY12" fmla="*/ 1195213 h 1829339"/>
                  <a:gd name="connsiteX13" fmla="*/ 1238398 w 2027513"/>
                  <a:gd name="connsiteY13" fmla="*/ 1252363 h 1829339"/>
                  <a:gd name="connsiteX14" fmla="*/ 847873 w 2027513"/>
                  <a:gd name="connsiteY14" fmla="*/ 1776238 h 1829339"/>
                  <a:gd name="connsiteX15" fmla="*/ 504973 w 2027513"/>
                  <a:gd name="connsiteY15" fmla="*/ 1785763 h 1829339"/>
                  <a:gd name="connsiteX16" fmla="*/ 171598 w 2027513"/>
                  <a:gd name="connsiteY16" fmla="*/ 1671463 h 1829339"/>
                  <a:gd name="connsiteX17" fmla="*/ 38248 w 2027513"/>
                  <a:gd name="connsiteY17" fmla="*/ 1547638 h 1829339"/>
                  <a:gd name="connsiteX18" fmla="*/ 148 w 2027513"/>
                  <a:gd name="connsiteY18" fmla="*/ 966613 h 1829339"/>
                  <a:gd name="connsiteX19" fmla="*/ 47773 w 2027513"/>
                  <a:gd name="connsiteY19" fmla="*/ 852313 h 1829339"/>
                  <a:gd name="connsiteX20" fmla="*/ 57298 w 2027513"/>
                  <a:gd name="connsiteY20" fmla="*/ 614188 h 182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27513" h="1829339">
                    <a:moveTo>
                      <a:pt x="57298" y="614188"/>
                    </a:moveTo>
                    <a:lnTo>
                      <a:pt x="104923" y="414163"/>
                    </a:lnTo>
                    <a:cubicBezTo>
                      <a:pt x="116035" y="396701"/>
                      <a:pt x="127148" y="374476"/>
                      <a:pt x="152548" y="347488"/>
                    </a:cubicBezTo>
                    <a:cubicBezTo>
                      <a:pt x="177948" y="320501"/>
                      <a:pt x="236686" y="272875"/>
                      <a:pt x="257323" y="252238"/>
                    </a:cubicBezTo>
                    <a:cubicBezTo>
                      <a:pt x="277960" y="231601"/>
                      <a:pt x="214461" y="264938"/>
                      <a:pt x="257323" y="242713"/>
                    </a:cubicBezTo>
                    <a:cubicBezTo>
                      <a:pt x="300185" y="220488"/>
                      <a:pt x="378127" y="159194"/>
                      <a:pt x="514498" y="118888"/>
                    </a:cubicBezTo>
                    <a:cubicBezTo>
                      <a:pt x="650869" y="78582"/>
                      <a:pt x="940697" y="8902"/>
                      <a:pt x="1075550" y="878"/>
                    </a:cubicBezTo>
                    <a:cubicBezTo>
                      <a:pt x="1210403" y="-7146"/>
                      <a:pt x="1218595" y="41758"/>
                      <a:pt x="1323617" y="70744"/>
                    </a:cubicBezTo>
                    <a:cubicBezTo>
                      <a:pt x="1428639" y="99730"/>
                      <a:pt x="1617854" y="123264"/>
                      <a:pt x="1705680" y="174797"/>
                    </a:cubicBezTo>
                    <a:cubicBezTo>
                      <a:pt x="1793506" y="226330"/>
                      <a:pt x="1803008" y="261735"/>
                      <a:pt x="1850573" y="379942"/>
                    </a:cubicBezTo>
                    <a:cubicBezTo>
                      <a:pt x="1898138" y="498149"/>
                      <a:pt x="2111723" y="793552"/>
                      <a:pt x="1991073" y="884039"/>
                    </a:cubicBezTo>
                    <a:cubicBezTo>
                      <a:pt x="1870423" y="974526"/>
                      <a:pt x="1792469" y="1143351"/>
                      <a:pt x="1695598" y="1195213"/>
                    </a:cubicBezTo>
                    <a:cubicBezTo>
                      <a:pt x="1598727" y="1247075"/>
                      <a:pt x="1486048" y="1185688"/>
                      <a:pt x="1409848" y="1195213"/>
                    </a:cubicBezTo>
                    <a:lnTo>
                      <a:pt x="1238398" y="1252363"/>
                    </a:lnTo>
                    <a:cubicBezTo>
                      <a:pt x="1144736" y="1349200"/>
                      <a:pt x="970110" y="1687338"/>
                      <a:pt x="847873" y="1776238"/>
                    </a:cubicBezTo>
                    <a:cubicBezTo>
                      <a:pt x="725636" y="1865138"/>
                      <a:pt x="616098" y="1823863"/>
                      <a:pt x="504973" y="1785763"/>
                    </a:cubicBezTo>
                    <a:lnTo>
                      <a:pt x="171598" y="1671463"/>
                    </a:lnTo>
                    <a:cubicBezTo>
                      <a:pt x="93811" y="1631776"/>
                      <a:pt x="66823" y="1665113"/>
                      <a:pt x="38248" y="1547638"/>
                    </a:cubicBezTo>
                    <a:cubicBezTo>
                      <a:pt x="9673" y="1430163"/>
                      <a:pt x="-1439" y="1082500"/>
                      <a:pt x="148" y="966613"/>
                    </a:cubicBezTo>
                    <a:cubicBezTo>
                      <a:pt x="1735" y="850726"/>
                      <a:pt x="25548" y="884063"/>
                      <a:pt x="47773" y="852313"/>
                    </a:cubicBezTo>
                    <a:lnTo>
                      <a:pt x="57298" y="6141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rgbClr val="D0881E"/>
                  </a:gs>
                  <a:gs pos="56000">
                    <a:schemeClr val="accent2">
                      <a:lumMod val="60000"/>
                      <a:lumOff val="40000"/>
                    </a:schemeClr>
                  </a:gs>
                </a:gsLst>
                <a:path path="rect">
                  <a:fillToRect r="100000" b="100000"/>
                </a:path>
                <a:tileRect l="-100000" t="-100000"/>
              </a:gradFill>
              <a:ln>
                <a:noFill/>
              </a:ln>
              <a:scene3d>
                <a:camera prst="perspectiveAbove"/>
                <a:lightRig rig="threePt" dir="t"/>
              </a:scene3d>
              <a:sp3d extrusionH="196850" prstMaterial="flat">
                <a:bevelT w="609600" h="609600"/>
                <a:bevelB w="431800" h="317500"/>
                <a:extrusionClr>
                  <a:schemeClr val="accent2">
                    <a:lumMod val="60000"/>
                    <a:lumOff val="40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85868" y="4850880"/>
                <a:ext cx="802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Tumor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94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Custom Made Polymers</a:t>
            </a:r>
            <a:endParaRPr lang="en-US" dirty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49831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Patient has biopsy done and tumor screened for its drug sensitivity profile</a:t>
            </a:r>
          </a:p>
          <a:p>
            <a:endParaRPr lang="en-US" sz="2800" dirty="0" smtClean="0"/>
          </a:p>
          <a:p>
            <a:r>
              <a:rPr lang="en-US" sz="2800" dirty="0" smtClean="0"/>
              <a:t>Immune boosting agents and specific drugs that work against that patient</a:t>
            </a:r>
            <a:r>
              <a:rPr lang="en-US" altLang="en-US" sz="2800" dirty="0" smtClean="0"/>
              <a:t>’</a:t>
            </a:r>
            <a:r>
              <a:rPr lang="en-US" sz="2800" dirty="0" smtClean="0"/>
              <a:t>s specific tumor are layered onto the polymer</a:t>
            </a:r>
          </a:p>
          <a:p>
            <a:endParaRPr lang="en-US" sz="2800" dirty="0" smtClean="0"/>
          </a:p>
          <a:p>
            <a:r>
              <a:rPr lang="en-US" sz="2800" dirty="0" smtClean="0"/>
              <a:t>The polymer is applied at the time of surgery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57400"/>
            <a:ext cx="3238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5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</a:rPr>
              <a:t>Clinical Tria</a:t>
            </a:r>
            <a:r>
              <a:rPr lang="en-US" dirty="0">
                <a:solidFill>
                  <a:srgbClr val="FF0000"/>
                </a:solidFill>
                <a:ea typeface="+mj-ea"/>
              </a:rPr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019800" cy="4830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optimized and validated our cisplatin polymer in mouse model </a:t>
            </a:r>
          </a:p>
          <a:p>
            <a:r>
              <a:rPr lang="en-US" sz="2000" dirty="0" smtClean="0"/>
              <a:t>plan a prospective trial in patients with unresectable SCC</a:t>
            </a:r>
          </a:p>
          <a:p>
            <a:r>
              <a:rPr lang="en-US" sz="2000" dirty="0" smtClean="0"/>
              <a:t>10-15 patients with end stage unresectable oral or head and neck cancer.</a:t>
            </a:r>
          </a:p>
          <a:p>
            <a:pPr lvl="1"/>
            <a:r>
              <a:rPr lang="en-US" sz="2000" dirty="0" smtClean="0"/>
              <a:t>debulking surgery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olymer application</a:t>
            </a:r>
          </a:p>
          <a:p>
            <a:pPr lvl="1"/>
            <a:r>
              <a:rPr lang="en-US" sz="2000" dirty="0" smtClean="0"/>
              <a:t>low dose of RT  </a:t>
            </a:r>
          </a:p>
          <a:p>
            <a:r>
              <a:rPr lang="en-US" sz="2000" dirty="0" smtClean="0"/>
              <a:t>GMP grade polymers that are identical from batch to batch. </a:t>
            </a:r>
          </a:p>
          <a:p>
            <a:pPr lvl="1"/>
            <a:r>
              <a:rPr lang="en-US" sz="2000" i="1" dirty="0" smtClean="0"/>
              <a:t>modular</a:t>
            </a:r>
            <a:r>
              <a:rPr lang="en-US" sz="2000" dirty="0" smtClean="0"/>
              <a:t> nature of this polymer platform </a:t>
            </a:r>
          </a:p>
          <a:p>
            <a:pPr lvl="1"/>
            <a:r>
              <a:rPr lang="en-US" sz="2000" dirty="0" smtClean="0"/>
              <a:t>incorporate changes into one layer without altering the chemical-physical properties of the other layer. </a:t>
            </a:r>
          </a:p>
          <a:p>
            <a:pPr lvl="1"/>
            <a:r>
              <a:rPr lang="en-US" sz="2000" dirty="0" smtClean="0"/>
              <a:t>intervention that warrants larger scale research efforts or multi-site clinical trials.</a:t>
            </a:r>
          </a:p>
          <a:p>
            <a:endParaRPr lang="en-US" sz="1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905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5000" name="Picture 8" descr="http://www.cecilia-farms.com/images/baby-chick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4107" r="19029" b="4239"/>
          <a:stretch/>
        </p:blipFill>
        <p:spPr bwMode="auto">
          <a:xfrm>
            <a:off x="2689860" y="708660"/>
            <a:ext cx="3764280" cy="54406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0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/>
          </p:cNvSpPr>
          <p:nvPr/>
        </p:nvSpPr>
        <p:spPr bwMode="auto">
          <a:xfrm>
            <a:off x="1257300" y="2305050"/>
            <a:ext cx="662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i="1" dirty="0">
                <a:solidFill>
                  <a:srgbClr val="5C9A85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i="1" dirty="0">
                <a:solidFill>
                  <a:srgbClr val="5C9A85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husband, Rick, says I</a:t>
            </a:r>
            <a:r>
              <a:rPr lang="en-US" altLang="en-US" sz="32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 in the business of putting myself out of business. If that happens in my lifetime, I would be thrilled!</a:t>
            </a:r>
            <a:r>
              <a:rPr lang="en-US" altLang="en-US" sz="3200" i="1" dirty="0">
                <a:solidFill>
                  <a:srgbClr val="5C9A85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53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 descr="m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Conquer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cancer and build a better future</a:t>
            </a:r>
          </a:p>
        </p:txBody>
      </p:sp>
      <p:pic>
        <p:nvPicPr>
          <p:cNvPr id="2" name="Picture 1" descr="christmas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5" y="228600"/>
            <a:ext cx="86710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1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aramond" pitchFamily="18" charset="0"/>
              </a:rPr>
              <a:t>Acknowledgements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8325"/>
            <a:ext cx="3886200" cy="4830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Steven Dubinett, MD</a:t>
            </a:r>
          </a:p>
          <a:p>
            <a:pPr lvl="1">
              <a:buFontTx/>
              <a:buChar char="–"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Mariam Dohadwala, PhD</a:t>
            </a:r>
          </a:p>
          <a:p>
            <a:pPr lvl="1">
              <a:buFontTx/>
              <a:buChar char="–"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Jie Luo</a:t>
            </a:r>
          </a:p>
          <a:p>
            <a:pPr lvl="1">
              <a:buFontTx/>
              <a:buChar char="–"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Guanyu Wang MD, PhD</a:t>
            </a:r>
          </a:p>
          <a:p>
            <a:pPr lvl="1">
              <a:buFontTx/>
              <a:buChar char="–"/>
              <a:defRPr/>
            </a:pP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Ontario Lau</a:t>
            </a:r>
            <a:endParaRPr lang="en-US" sz="2000" b="1" dirty="0">
              <a:latin typeface="Garamond" pitchFamily="18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David Hu</a:t>
            </a:r>
            <a:endParaRPr lang="en-US" sz="2000" b="1" dirty="0">
              <a:latin typeface="Garamond" pitchFamily="18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Yuan Lin, PhD</a:t>
            </a:r>
            <a:endParaRPr lang="en-US" sz="2000" b="1" dirty="0">
              <a:latin typeface="Garamond" pitchFamily="18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Chi Lai, </a:t>
            </a: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MD</a:t>
            </a:r>
          </a:p>
          <a:p>
            <a:pPr lvl="1">
              <a:buFontTx/>
              <a:buChar char="–"/>
              <a:defRPr/>
            </a:pP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Miranda Dennis</a:t>
            </a:r>
            <a:endParaRPr lang="en-US" sz="2000" b="1" dirty="0">
              <a:latin typeface="Garamond" pitchFamily="18" charset="0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Elliot Abemayor MD, </a:t>
            </a: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PhD</a:t>
            </a:r>
            <a:endParaRPr lang="en-US" sz="2000" b="1" dirty="0">
              <a:latin typeface="Garamond" pitchFamily="18" charset="0"/>
              <a:ea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828800"/>
            <a:ext cx="3886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6CA89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–"/>
              <a:defRPr sz="2800" kern="12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David Elashoff, </a:t>
            </a: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PhD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latin typeface="Garamond" pitchFamily="18" charset="0"/>
                <a:ea typeface="ＭＳ Ｐゴシック" charset="0"/>
              </a:rPr>
              <a:t>Cun-Yu </a:t>
            </a:r>
            <a:r>
              <a:rPr lang="en-US" sz="2000" b="1" dirty="0">
                <a:latin typeface="Garamond" pitchFamily="18" charset="0"/>
                <a:ea typeface="ＭＳ Ｐゴシック" charset="0"/>
              </a:rPr>
              <a:t>Wang, DDS, PhD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Benjamin Wu, DDS, PhD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J. Silvio Gutkind, PhD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James Economou. MD, PhD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Sherven Sharma, PhD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Gerald S. Berke, MD</a:t>
            </a:r>
          </a:p>
          <a:p>
            <a:pPr marL="0" indent="0">
              <a:buNone/>
              <a:defRPr/>
            </a:pPr>
            <a:endParaRPr lang="en-US" sz="2000" b="1" dirty="0">
              <a:latin typeface="Garamond" pitchFamily="18" charset="0"/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tx2"/>
                </a:solidFill>
                <a:latin typeface="Garamond" pitchFamily="18" charset="0"/>
                <a:ea typeface="ＭＳ Ｐゴシック" charset="0"/>
              </a:rPr>
              <a:t>The Patients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Garamond" pitchFamily="18" charset="0"/>
                <a:ea typeface="ＭＳ Ｐゴシック" charset="0"/>
              </a:rPr>
              <a:t>Rick, Zane, Jude &amp; Adam St. John</a:t>
            </a:r>
          </a:p>
        </p:txBody>
      </p:sp>
    </p:spTree>
    <p:extLst>
      <p:ext uri="{BB962C8B-B14F-4D97-AF65-F5344CB8AC3E}">
        <p14:creationId xmlns:p14="http://schemas.microsoft.com/office/powerpoint/2010/main" val="109492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6740" y="685800"/>
            <a:ext cx="23705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latin typeface="Garamond" pitchFamily="18" charset="0"/>
                <a:cs typeface="Arial" pitchFamily="34" charset="0"/>
              </a:rPr>
              <a:t>However . . .</a:t>
            </a:r>
            <a:endParaRPr lang="en-US" sz="32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83972" name="Picture 4" descr="http://www.laits.utexas.edu/doherty/images/eg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81150"/>
            <a:ext cx="3676650" cy="4286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23069" y="685800"/>
            <a:ext cx="249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 smtClean="0">
                <a:latin typeface="Garamond" pitchFamily="18" charset="0"/>
                <a:cs typeface="Arial" pitchFamily="34" charset="0"/>
              </a:rPr>
              <a:t>The Oreo . . .</a:t>
            </a:r>
            <a:endParaRPr lang="en-US" sz="3200" b="1" dirty="0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7" name="Picture 4" descr="http://images1.friendseat.com/2012/03/Oreo-Cookie-100th-Birthday-Image-via-xang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40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6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90600"/>
            <a:ext cx="9144000" cy="4876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11" y="22098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mages1.friendseat.com/2012/03/Oreo-Cookie-100th-Birthday-Image-via-xang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" y="2209800"/>
            <a:ext cx="34477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2" name="Picture 2" descr="http://d2047688.u26.websitesource.net/images/7%20Rays%20ranch%20little%20girl%20with%20arms%20rais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15704" r="7152" b="36284"/>
          <a:stretch/>
        </p:blipFill>
        <p:spPr bwMode="auto">
          <a:xfrm>
            <a:off x="6236821" y="2209800"/>
            <a:ext cx="245962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438641" y="2977896"/>
            <a:ext cx="523759" cy="8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tx2"/>
                </a:solidFill>
              </a:rPr>
              <a:t>+</a:t>
            </a:r>
            <a:r>
              <a:rPr lang="en-US" dirty="0"/>
              <a:t> 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696441" y="2981611"/>
            <a:ext cx="523759" cy="8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5810482" y="2971800"/>
            <a:ext cx="523759" cy="82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tx2"/>
                </a:solidFill>
              </a:rPr>
              <a:t>+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05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388304"/>
            <a:ext cx="6629400" cy="6019800"/>
          </a:xfrm>
          <a:prstGeom prst="rect">
            <a:avLst/>
          </a:prstGeom>
          <a:gradFill flip="none" rotWithShape="1">
            <a:gsLst>
              <a:gs pos="100000">
                <a:srgbClr val="5C9A85">
                  <a:tint val="66000"/>
                  <a:satMod val="160000"/>
                </a:srgbClr>
              </a:gs>
              <a:gs pos="50000">
                <a:srgbClr val="5C9A85">
                  <a:tint val="44500"/>
                  <a:satMod val="160000"/>
                </a:srgbClr>
              </a:gs>
              <a:gs pos="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898" name="Picture 2" descr="http://s2.hubimg.com/u/2781837_f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12" y="1081087"/>
            <a:ext cx="4447776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0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1305</Words>
  <Application>Microsoft Macintosh PowerPoint</Application>
  <PresentationFormat>On-screen Show (4:3)</PresentationFormat>
  <Paragraphs>258</Paragraphs>
  <Slides>52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Chart</vt:lpstr>
      <vt:lpstr>图表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Oral and Head and Neck Cancer?</vt:lpstr>
      <vt:lpstr>OSCC</vt:lpstr>
      <vt:lpstr>PowerPoint Presentation</vt:lpstr>
      <vt:lpstr>OSCC</vt:lpstr>
      <vt:lpstr>OSCC</vt:lpstr>
      <vt:lpstr>Recurrent Oral and Head &amp; Neck SCCA</vt:lpstr>
      <vt:lpstr>?</vt:lpstr>
      <vt:lpstr>The Polymer Platform</vt:lpstr>
      <vt:lpstr>The Polymer Platform</vt:lpstr>
      <vt:lpstr>Goals</vt:lpstr>
      <vt:lpstr>Polymer Platform Design</vt:lpstr>
      <vt:lpstr>The Polymer Platform as a Mechanical Barrier</vt:lpstr>
      <vt:lpstr>The Polymer Platform  in Monitoring Tumor Recurrence</vt:lpstr>
      <vt:lpstr>The Polymer Platform as a Radiosensitizer</vt:lpstr>
      <vt:lpstr>The Polymer Platform as a Radiosensitizer</vt:lpstr>
      <vt:lpstr>The Polymer Platform in Immunomodulator Delivery</vt:lpstr>
      <vt:lpstr>Immunomodulators</vt:lpstr>
      <vt:lpstr>CCL21</vt:lpstr>
      <vt:lpstr>Import of the polymer system as a modular system</vt:lpstr>
      <vt:lpstr>The Problem in a Nutshell</vt:lpstr>
      <vt:lpstr>Hypotheses</vt:lpstr>
      <vt:lpstr>Specific Aims</vt:lpstr>
      <vt:lpstr>Specific Aims</vt:lpstr>
      <vt:lpstr>Experimental Model</vt:lpstr>
      <vt:lpstr>Cisplatin Polymer Effectively Reduces the Growth OSCC in Mouse Model</vt:lpstr>
      <vt:lpstr>Cisplatin Secreting Polymer Enhances the Efficacy  of Radiation Therapy</vt:lpstr>
      <vt:lpstr>Decreased RT is required in the presence of Cisplatin Polymer</vt:lpstr>
      <vt:lpstr>Specific Aims</vt:lpstr>
      <vt:lpstr>DC-CCL21 Polymer </vt:lpstr>
      <vt:lpstr>DC-CCL21 cultured in the polymer is capable to producing CCL21 in vitro</vt:lpstr>
      <vt:lpstr>CCL21 release kinetics from polymer </vt:lpstr>
      <vt:lpstr>Polymer-based DC-CCL21 treatment  inhibits tumor growth </vt:lpstr>
      <vt:lpstr>DC-CCL21 treatment inhibits EMT in squamous cell tumors </vt:lpstr>
      <vt:lpstr>DC-CCL21 Decreases Tregs in tumors</vt:lpstr>
      <vt:lpstr>Concomitant CCL21 and cisplatin secreting polymer further reduced tumor burden</vt:lpstr>
      <vt:lpstr>Summary of Findings</vt:lpstr>
      <vt:lpstr>Specific Aims Future Directions</vt:lpstr>
      <vt:lpstr>Custom Made Polymers</vt:lpstr>
      <vt:lpstr>Clinical Trial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jbyrne</dc:creator>
  <cp:lastModifiedBy>MSJ</cp:lastModifiedBy>
  <cp:revision>143</cp:revision>
  <dcterms:created xsi:type="dcterms:W3CDTF">2013-05-09T03:01:32Z</dcterms:created>
  <dcterms:modified xsi:type="dcterms:W3CDTF">2013-06-05T21:48:32Z</dcterms:modified>
</cp:coreProperties>
</file>