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0" r:id="rId1"/>
    <p:sldMasterId id="2147483859" r:id="rId2"/>
    <p:sldMasterId id="2147483876" r:id="rId3"/>
    <p:sldMasterId id="2147483889" r:id="rId4"/>
  </p:sldMasterIdLst>
  <p:notesMasterIdLst>
    <p:notesMasterId r:id="rId73"/>
  </p:notesMasterIdLst>
  <p:handoutMasterIdLst>
    <p:handoutMasterId r:id="rId74"/>
  </p:handoutMasterIdLst>
  <p:sldIdLst>
    <p:sldId id="314" r:id="rId5"/>
    <p:sldId id="364" r:id="rId6"/>
    <p:sldId id="361" r:id="rId7"/>
    <p:sldId id="427" r:id="rId8"/>
    <p:sldId id="371" r:id="rId9"/>
    <p:sldId id="336" r:id="rId10"/>
    <p:sldId id="362" r:id="rId11"/>
    <p:sldId id="439" r:id="rId12"/>
    <p:sldId id="319" r:id="rId13"/>
    <p:sldId id="323" r:id="rId14"/>
    <p:sldId id="497" r:id="rId15"/>
    <p:sldId id="331" r:id="rId16"/>
    <p:sldId id="430" r:id="rId17"/>
    <p:sldId id="474" r:id="rId18"/>
    <p:sldId id="383" r:id="rId19"/>
    <p:sldId id="511" r:id="rId20"/>
    <p:sldId id="475" r:id="rId21"/>
    <p:sldId id="377" r:id="rId22"/>
    <p:sldId id="397" r:id="rId23"/>
    <p:sldId id="496" r:id="rId24"/>
    <p:sldId id="432" r:id="rId25"/>
    <p:sldId id="498" r:id="rId26"/>
    <p:sldId id="501" r:id="rId27"/>
    <p:sldId id="508" r:id="rId28"/>
    <p:sldId id="344" r:id="rId29"/>
    <p:sldId id="512" r:id="rId30"/>
    <p:sldId id="513" r:id="rId31"/>
    <p:sldId id="505" r:id="rId32"/>
    <p:sldId id="516" r:id="rId33"/>
    <p:sldId id="515" r:id="rId34"/>
    <p:sldId id="260" r:id="rId35"/>
    <p:sldId id="507" r:id="rId36"/>
    <p:sldId id="257" r:id="rId37"/>
    <p:sldId id="517" r:id="rId38"/>
    <p:sldId id="519" r:id="rId39"/>
    <p:sldId id="520" r:id="rId40"/>
    <p:sldId id="521" r:id="rId41"/>
    <p:sldId id="522" r:id="rId42"/>
    <p:sldId id="266" r:id="rId43"/>
    <p:sldId id="500" r:id="rId44"/>
    <p:sldId id="523" r:id="rId45"/>
    <p:sldId id="524" r:id="rId46"/>
    <p:sldId id="525" r:id="rId47"/>
    <p:sldId id="526" r:id="rId48"/>
    <p:sldId id="527" r:id="rId49"/>
    <p:sldId id="528" r:id="rId50"/>
    <p:sldId id="433" r:id="rId51"/>
    <p:sldId id="329" r:id="rId52"/>
    <p:sldId id="359" r:id="rId53"/>
    <p:sldId id="324" r:id="rId54"/>
    <p:sldId id="325" r:id="rId55"/>
    <p:sldId id="332" r:id="rId56"/>
    <p:sldId id="345" r:id="rId57"/>
    <p:sldId id="346" r:id="rId58"/>
    <p:sldId id="347" r:id="rId59"/>
    <p:sldId id="348" r:id="rId60"/>
    <p:sldId id="349" r:id="rId61"/>
    <p:sldId id="499" r:id="rId62"/>
    <p:sldId id="337" r:id="rId63"/>
    <p:sldId id="335" r:id="rId64"/>
    <p:sldId id="339" r:id="rId65"/>
    <p:sldId id="355" r:id="rId66"/>
    <p:sldId id="356" r:id="rId67"/>
    <p:sldId id="334" r:id="rId68"/>
    <p:sldId id="358" r:id="rId69"/>
    <p:sldId id="435" r:id="rId70"/>
    <p:sldId id="423" r:id="rId71"/>
    <p:sldId id="312" r:id="rId72"/>
  </p:sldIdLst>
  <p:sldSz cx="9144000" cy="5148263"/>
  <p:notesSz cx="6858000" cy="9144000"/>
  <p:defaultTex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6FA7"/>
    <a:srgbClr val="1968A0"/>
    <a:srgbClr val="000000"/>
    <a:srgbClr val="005587"/>
    <a:srgbClr val="669FD3"/>
    <a:srgbClr val="99CCFF"/>
    <a:srgbClr val="9933FF"/>
    <a:srgbClr val="FFCCFF"/>
    <a:srgbClr val="898989"/>
    <a:srgbClr val="0035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3"/>
    <p:restoredTop sz="90357" autoAdjust="0"/>
  </p:normalViewPr>
  <p:slideViewPr>
    <p:cSldViewPr snapToGrid="0" snapToObjects="1">
      <p:cViewPr varScale="1">
        <p:scale>
          <a:sx n="128" d="100"/>
          <a:sy n="128" d="100"/>
        </p:scale>
        <p:origin x="216"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01" d="100"/>
          <a:sy n="101" d="100"/>
        </p:scale>
        <p:origin x="3832"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0DB001-B258-4065-BF5B-12865010B1ED}" type="doc">
      <dgm:prSet loTypeId="urn:microsoft.com/office/officeart/2005/8/layout/chevron1" loCatId="process" qsTypeId="urn:microsoft.com/office/officeart/2005/8/quickstyle/simple1" qsCatId="simple" csTypeId="urn:microsoft.com/office/officeart/2005/8/colors/colorful2" csCatId="colorful" phldr="1"/>
      <dgm:spPr/>
    </dgm:pt>
    <dgm:pt modelId="{D27C81DF-C18A-4145-8E65-EE05A082F104}">
      <dgm:prSet phldrT="[Text]" custT="1"/>
      <dgm:spPr/>
      <dgm:t>
        <a:bodyPr/>
        <a:lstStyle/>
        <a:p>
          <a:r>
            <a:rPr lang="en-US" sz="1100" dirty="0"/>
            <a:t>Idea</a:t>
          </a:r>
        </a:p>
      </dgm:t>
    </dgm:pt>
    <dgm:pt modelId="{02E3F49F-F7ED-4DDF-A202-A33298BC63A5}" type="parTrans" cxnId="{5B86FDB1-3964-4FFD-AC61-934B4F8B8964}">
      <dgm:prSet/>
      <dgm:spPr/>
      <dgm:t>
        <a:bodyPr/>
        <a:lstStyle/>
        <a:p>
          <a:endParaRPr lang="en-US"/>
        </a:p>
      </dgm:t>
    </dgm:pt>
    <dgm:pt modelId="{5576E9B3-3ADB-43FA-BBA5-B3445218CADA}" type="sibTrans" cxnId="{5B86FDB1-3964-4FFD-AC61-934B4F8B8964}">
      <dgm:prSet/>
      <dgm:spPr/>
      <dgm:t>
        <a:bodyPr/>
        <a:lstStyle/>
        <a:p>
          <a:endParaRPr lang="en-US"/>
        </a:p>
      </dgm:t>
    </dgm:pt>
    <dgm:pt modelId="{89DBD211-BBDD-4ADE-A50F-9BA3DE862E22}">
      <dgm:prSet phldrT="[Text]" custT="1"/>
      <dgm:spPr/>
      <dgm:t>
        <a:bodyPr/>
        <a:lstStyle/>
        <a:p>
          <a:r>
            <a:rPr lang="en-US" sz="1100" dirty="0"/>
            <a:t>Find Funding</a:t>
          </a:r>
        </a:p>
      </dgm:t>
    </dgm:pt>
    <dgm:pt modelId="{9E385634-A754-43F9-BA8D-97D03E65F2AC}" type="parTrans" cxnId="{291D453D-73DE-453B-82E2-867739721B7C}">
      <dgm:prSet/>
      <dgm:spPr/>
      <dgm:t>
        <a:bodyPr/>
        <a:lstStyle/>
        <a:p>
          <a:endParaRPr lang="en-US"/>
        </a:p>
      </dgm:t>
    </dgm:pt>
    <dgm:pt modelId="{B99347A2-9BE5-441F-B6E8-A088E35EE846}" type="sibTrans" cxnId="{291D453D-73DE-453B-82E2-867739721B7C}">
      <dgm:prSet/>
      <dgm:spPr/>
      <dgm:t>
        <a:bodyPr/>
        <a:lstStyle/>
        <a:p>
          <a:endParaRPr lang="en-US"/>
        </a:p>
      </dgm:t>
    </dgm:pt>
    <dgm:pt modelId="{E908FA0D-BC6F-46CB-88B4-A1821ECA0322}">
      <dgm:prSet phldrT="[Text]" custT="1"/>
      <dgm:spPr/>
      <dgm:t>
        <a:bodyPr/>
        <a:lstStyle/>
        <a:p>
          <a:r>
            <a:rPr lang="en-US" sz="1100" dirty="0"/>
            <a:t>Develop Proposal</a:t>
          </a:r>
        </a:p>
      </dgm:t>
    </dgm:pt>
    <dgm:pt modelId="{D50CC56F-58CD-4E58-BB93-77BA27E35060}" type="parTrans" cxnId="{E40F33F3-952B-44E6-88AB-500A5F84EB35}">
      <dgm:prSet/>
      <dgm:spPr/>
      <dgm:t>
        <a:bodyPr/>
        <a:lstStyle/>
        <a:p>
          <a:endParaRPr lang="en-US"/>
        </a:p>
      </dgm:t>
    </dgm:pt>
    <dgm:pt modelId="{6446E5A2-DD10-408A-ADD7-5175F61DC93C}" type="sibTrans" cxnId="{E40F33F3-952B-44E6-88AB-500A5F84EB35}">
      <dgm:prSet/>
      <dgm:spPr/>
      <dgm:t>
        <a:bodyPr/>
        <a:lstStyle/>
        <a:p>
          <a:endParaRPr lang="en-US"/>
        </a:p>
      </dgm:t>
    </dgm:pt>
    <dgm:pt modelId="{6FD1A757-22D2-4399-BEA8-D6335F0AEAC1}">
      <dgm:prSet phldrT="[Text]" custT="1"/>
      <dgm:spPr/>
      <dgm:t>
        <a:bodyPr/>
        <a:lstStyle/>
        <a:p>
          <a:r>
            <a:rPr lang="en-US" sz="1100" dirty="0"/>
            <a:t>Route Proposal for Internal Approval</a:t>
          </a:r>
        </a:p>
      </dgm:t>
    </dgm:pt>
    <dgm:pt modelId="{E81205E5-A99E-49C4-B4BA-8F5CA4782507}" type="parTrans" cxnId="{16AF7275-571C-4733-A13C-BEBE32133E6B}">
      <dgm:prSet/>
      <dgm:spPr/>
      <dgm:t>
        <a:bodyPr/>
        <a:lstStyle/>
        <a:p>
          <a:endParaRPr lang="en-US"/>
        </a:p>
      </dgm:t>
    </dgm:pt>
    <dgm:pt modelId="{2B7304CA-B237-4145-8922-D6BE39A70AAE}" type="sibTrans" cxnId="{16AF7275-571C-4733-A13C-BEBE32133E6B}">
      <dgm:prSet/>
      <dgm:spPr/>
      <dgm:t>
        <a:bodyPr/>
        <a:lstStyle/>
        <a:p>
          <a:endParaRPr lang="en-US"/>
        </a:p>
      </dgm:t>
    </dgm:pt>
    <dgm:pt modelId="{31F9BD0E-1B05-4EBF-A1F3-927517BCD9D3}">
      <dgm:prSet phldrT="[Text]" custT="1"/>
      <dgm:spPr/>
      <dgm:t>
        <a:bodyPr/>
        <a:lstStyle/>
        <a:p>
          <a:r>
            <a:rPr lang="en-US" sz="1100" dirty="0"/>
            <a:t>Authorized Official Submits Proposal</a:t>
          </a:r>
        </a:p>
      </dgm:t>
    </dgm:pt>
    <dgm:pt modelId="{13B5387D-E09F-41D2-A763-813D8C7BCFE0}" type="parTrans" cxnId="{9239F87D-05CA-4B65-9A49-F0ABF79B7DB4}">
      <dgm:prSet/>
      <dgm:spPr/>
      <dgm:t>
        <a:bodyPr/>
        <a:lstStyle/>
        <a:p>
          <a:endParaRPr lang="en-US"/>
        </a:p>
      </dgm:t>
    </dgm:pt>
    <dgm:pt modelId="{D563D5E9-F8D7-4216-8AC1-588602D1ABC9}" type="sibTrans" cxnId="{9239F87D-05CA-4B65-9A49-F0ABF79B7DB4}">
      <dgm:prSet/>
      <dgm:spPr/>
      <dgm:t>
        <a:bodyPr/>
        <a:lstStyle/>
        <a:p>
          <a:endParaRPr lang="en-US"/>
        </a:p>
      </dgm:t>
    </dgm:pt>
    <dgm:pt modelId="{64326EE6-9DB9-4233-8119-ABA0B9DDEE05}" type="pres">
      <dgm:prSet presAssocID="{9B0DB001-B258-4065-BF5B-12865010B1ED}" presName="Name0" presStyleCnt="0">
        <dgm:presLayoutVars>
          <dgm:dir/>
          <dgm:animLvl val="lvl"/>
          <dgm:resizeHandles val="exact"/>
        </dgm:presLayoutVars>
      </dgm:prSet>
      <dgm:spPr/>
    </dgm:pt>
    <dgm:pt modelId="{D32ABF87-C71C-429B-8041-E28D4727E355}" type="pres">
      <dgm:prSet presAssocID="{D27C81DF-C18A-4145-8E65-EE05A082F104}" presName="parTxOnly" presStyleLbl="node1" presStyleIdx="0" presStyleCnt="5" custScaleY="130617">
        <dgm:presLayoutVars>
          <dgm:chMax val="0"/>
          <dgm:chPref val="0"/>
          <dgm:bulletEnabled val="1"/>
        </dgm:presLayoutVars>
      </dgm:prSet>
      <dgm:spPr/>
    </dgm:pt>
    <dgm:pt modelId="{4DA56150-E3E5-41A5-B53D-16B5180205B6}" type="pres">
      <dgm:prSet presAssocID="{5576E9B3-3ADB-43FA-BBA5-B3445218CADA}" presName="parTxOnlySpace" presStyleCnt="0"/>
      <dgm:spPr/>
    </dgm:pt>
    <dgm:pt modelId="{F9F2DAAB-0D4D-4F64-958F-A9AE337141D3}" type="pres">
      <dgm:prSet presAssocID="{89DBD211-BBDD-4ADE-A50F-9BA3DE862E22}" presName="parTxOnly" presStyleLbl="node1" presStyleIdx="1" presStyleCnt="5" custScaleY="121353">
        <dgm:presLayoutVars>
          <dgm:chMax val="0"/>
          <dgm:chPref val="0"/>
          <dgm:bulletEnabled val="1"/>
        </dgm:presLayoutVars>
      </dgm:prSet>
      <dgm:spPr/>
    </dgm:pt>
    <dgm:pt modelId="{CE0FEB4F-7A6E-4438-9909-BC6657EA793E}" type="pres">
      <dgm:prSet presAssocID="{B99347A2-9BE5-441F-B6E8-A088E35EE846}" presName="parTxOnlySpace" presStyleCnt="0"/>
      <dgm:spPr/>
    </dgm:pt>
    <dgm:pt modelId="{A0EF3C5A-796D-4A7E-BBA5-F7835C0F4608}" type="pres">
      <dgm:prSet presAssocID="{E908FA0D-BC6F-46CB-88B4-A1821ECA0322}" presName="parTxOnly" presStyleLbl="node1" presStyleIdx="2" presStyleCnt="5" custScaleX="119162" custScaleY="135249">
        <dgm:presLayoutVars>
          <dgm:chMax val="0"/>
          <dgm:chPref val="0"/>
          <dgm:bulletEnabled val="1"/>
        </dgm:presLayoutVars>
      </dgm:prSet>
      <dgm:spPr/>
    </dgm:pt>
    <dgm:pt modelId="{9F47849E-7943-42E1-9029-1A960851E003}" type="pres">
      <dgm:prSet presAssocID="{6446E5A2-DD10-408A-ADD7-5175F61DC93C}" presName="parTxOnlySpace" presStyleCnt="0"/>
      <dgm:spPr/>
    </dgm:pt>
    <dgm:pt modelId="{30920310-E259-495F-A7D1-F621E8419994}" type="pres">
      <dgm:prSet presAssocID="{6FD1A757-22D2-4399-BEA8-D6335F0AEAC1}" presName="parTxOnly" presStyleLbl="node1" presStyleIdx="3" presStyleCnt="5" custScaleX="126357" custScaleY="135249">
        <dgm:presLayoutVars>
          <dgm:chMax val="0"/>
          <dgm:chPref val="0"/>
          <dgm:bulletEnabled val="1"/>
        </dgm:presLayoutVars>
      </dgm:prSet>
      <dgm:spPr/>
    </dgm:pt>
    <dgm:pt modelId="{952A903F-4E02-4346-A394-FD9762AFC350}" type="pres">
      <dgm:prSet presAssocID="{2B7304CA-B237-4145-8922-D6BE39A70AAE}" presName="parTxOnlySpace" presStyleCnt="0"/>
      <dgm:spPr/>
    </dgm:pt>
    <dgm:pt modelId="{EC0B3318-0599-47BC-B61F-62C310119E0B}" type="pres">
      <dgm:prSet presAssocID="{31F9BD0E-1B05-4EBF-A1F3-927517BCD9D3}" presName="parTxOnly" presStyleLbl="node1" presStyleIdx="4" presStyleCnt="5" custScaleX="125274" custScaleY="139881">
        <dgm:presLayoutVars>
          <dgm:chMax val="0"/>
          <dgm:chPref val="0"/>
          <dgm:bulletEnabled val="1"/>
        </dgm:presLayoutVars>
      </dgm:prSet>
      <dgm:spPr/>
    </dgm:pt>
  </dgm:ptLst>
  <dgm:cxnLst>
    <dgm:cxn modelId="{E9EFD72F-0D10-450C-A056-5F5506B2AD74}" type="presOf" srcId="{E908FA0D-BC6F-46CB-88B4-A1821ECA0322}" destId="{A0EF3C5A-796D-4A7E-BBA5-F7835C0F4608}" srcOrd="0" destOrd="0" presId="urn:microsoft.com/office/officeart/2005/8/layout/chevron1"/>
    <dgm:cxn modelId="{291D453D-73DE-453B-82E2-867739721B7C}" srcId="{9B0DB001-B258-4065-BF5B-12865010B1ED}" destId="{89DBD211-BBDD-4ADE-A50F-9BA3DE862E22}" srcOrd="1" destOrd="0" parTransId="{9E385634-A754-43F9-BA8D-97D03E65F2AC}" sibTransId="{B99347A2-9BE5-441F-B6E8-A088E35EE846}"/>
    <dgm:cxn modelId="{DBDEE562-A23B-4F50-BFE5-585EA774AB50}" type="presOf" srcId="{9B0DB001-B258-4065-BF5B-12865010B1ED}" destId="{64326EE6-9DB9-4233-8119-ABA0B9DDEE05}" srcOrd="0" destOrd="0" presId="urn:microsoft.com/office/officeart/2005/8/layout/chevron1"/>
    <dgm:cxn modelId="{9EFA6150-F406-4083-9CC2-1A8D7A2446B9}" type="presOf" srcId="{31F9BD0E-1B05-4EBF-A1F3-927517BCD9D3}" destId="{EC0B3318-0599-47BC-B61F-62C310119E0B}" srcOrd="0" destOrd="0" presId="urn:microsoft.com/office/officeart/2005/8/layout/chevron1"/>
    <dgm:cxn modelId="{16AF7275-571C-4733-A13C-BEBE32133E6B}" srcId="{9B0DB001-B258-4065-BF5B-12865010B1ED}" destId="{6FD1A757-22D2-4399-BEA8-D6335F0AEAC1}" srcOrd="3" destOrd="0" parTransId="{E81205E5-A99E-49C4-B4BA-8F5CA4782507}" sibTransId="{2B7304CA-B237-4145-8922-D6BE39A70AAE}"/>
    <dgm:cxn modelId="{5F74D375-2871-48AC-8E26-E36834B13BF6}" type="presOf" srcId="{89DBD211-BBDD-4ADE-A50F-9BA3DE862E22}" destId="{F9F2DAAB-0D4D-4F64-958F-A9AE337141D3}" srcOrd="0" destOrd="0" presId="urn:microsoft.com/office/officeart/2005/8/layout/chevron1"/>
    <dgm:cxn modelId="{9239F87D-05CA-4B65-9A49-F0ABF79B7DB4}" srcId="{9B0DB001-B258-4065-BF5B-12865010B1ED}" destId="{31F9BD0E-1B05-4EBF-A1F3-927517BCD9D3}" srcOrd="4" destOrd="0" parTransId="{13B5387D-E09F-41D2-A763-813D8C7BCFE0}" sibTransId="{D563D5E9-F8D7-4216-8AC1-588602D1ABC9}"/>
    <dgm:cxn modelId="{5B86FDB1-3964-4FFD-AC61-934B4F8B8964}" srcId="{9B0DB001-B258-4065-BF5B-12865010B1ED}" destId="{D27C81DF-C18A-4145-8E65-EE05A082F104}" srcOrd="0" destOrd="0" parTransId="{02E3F49F-F7ED-4DDF-A202-A33298BC63A5}" sibTransId="{5576E9B3-3ADB-43FA-BBA5-B3445218CADA}"/>
    <dgm:cxn modelId="{008B54D2-1F68-49CA-AFE7-C6B68FD69EB2}" type="presOf" srcId="{D27C81DF-C18A-4145-8E65-EE05A082F104}" destId="{D32ABF87-C71C-429B-8041-E28D4727E355}" srcOrd="0" destOrd="0" presId="urn:microsoft.com/office/officeart/2005/8/layout/chevron1"/>
    <dgm:cxn modelId="{9534CDDA-C46D-47D4-8F91-7F39436C344B}" type="presOf" srcId="{6FD1A757-22D2-4399-BEA8-D6335F0AEAC1}" destId="{30920310-E259-495F-A7D1-F621E8419994}" srcOrd="0" destOrd="0" presId="urn:microsoft.com/office/officeart/2005/8/layout/chevron1"/>
    <dgm:cxn modelId="{E40F33F3-952B-44E6-88AB-500A5F84EB35}" srcId="{9B0DB001-B258-4065-BF5B-12865010B1ED}" destId="{E908FA0D-BC6F-46CB-88B4-A1821ECA0322}" srcOrd="2" destOrd="0" parTransId="{D50CC56F-58CD-4E58-BB93-77BA27E35060}" sibTransId="{6446E5A2-DD10-408A-ADD7-5175F61DC93C}"/>
    <dgm:cxn modelId="{BF5912D8-5019-4495-93DF-7E9FDAF45259}" type="presParOf" srcId="{64326EE6-9DB9-4233-8119-ABA0B9DDEE05}" destId="{D32ABF87-C71C-429B-8041-E28D4727E355}" srcOrd="0" destOrd="0" presId="urn:microsoft.com/office/officeart/2005/8/layout/chevron1"/>
    <dgm:cxn modelId="{C4F83D98-1D6B-405D-91B9-5432A1CC3E28}" type="presParOf" srcId="{64326EE6-9DB9-4233-8119-ABA0B9DDEE05}" destId="{4DA56150-E3E5-41A5-B53D-16B5180205B6}" srcOrd="1" destOrd="0" presId="urn:microsoft.com/office/officeart/2005/8/layout/chevron1"/>
    <dgm:cxn modelId="{3A200383-22EC-4C84-80B8-CDC4E648FE28}" type="presParOf" srcId="{64326EE6-9DB9-4233-8119-ABA0B9DDEE05}" destId="{F9F2DAAB-0D4D-4F64-958F-A9AE337141D3}" srcOrd="2" destOrd="0" presId="urn:microsoft.com/office/officeart/2005/8/layout/chevron1"/>
    <dgm:cxn modelId="{41E64564-FB73-4952-A15E-FB201F90388E}" type="presParOf" srcId="{64326EE6-9DB9-4233-8119-ABA0B9DDEE05}" destId="{CE0FEB4F-7A6E-4438-9909-BC6657EA793E}" srcOrd="3" destOrd="0" presId="urn:microsoft.com/office/officeart/2005/8/layout/chevron1"/>
    <dgm:cxn modelId="{7CECCB1D-98C4-4611-A643-5D9D559484DE}" type="presParOf" srcId="{64326EE6-9DB9-4233-8119-ABA0B9DDEE05}" destId="{A0EF3C5A-796D-4A7E-BBA5-F7835C0F4608}" srcOrd="4" destOrd="0" presId="urn:microsoft.com/office/officeart/2005/8/layout/chevron1"/>
    <dgm:cxn modelId="{D723B140-4654-4B07-9444-6015513C6C45}" type="presParOf" srcId="{64326EE6-9DB9-4233-8119-ABA0B9DDEE05}" destId="{9F47849E-7943-42E1-9029-1A960851E003}" srcOrd="5" destOrd="0" presId="urn:microsoft.com/office/officeart/2005/8/layout/chevron1"/>
    <dgm:cxn modelId="{62A81CAA-289B-484F-A32B-F42DF58CBEF2}" type="presParOf" srcId="{64326EE6-9DB9-4233-8119-ABA0B9DDEE05}" destId="{30920310-E259-495F-A7D1-F621E8419994}" srcOrd="6" destOrd="0" presId="urn:microsoft.com/office/officeart/2005/8/layout/chevron1"/>
    <dgm:cxn modelId="{EB9A4992-4356-4D9C-8CEF-ED8D16DA651A}" type="presParOf" srcId="{64326EE6-9DB9-4233-8119-ABA0B9DDEE05}" destId="{952A903F-4E02-4346-A394-FD9762AFC350}" srcOrd="7" destOrd="0" presId="urn:microsoft.com/office/officeart/2005/8/layout/chevron1"/>
    <dgm:cxn modelId="{DC4529CE-1705-4CDC-A6C1-BADF42B2735A}" type="presParOf" srcId="{64326EE6-9DB9-4233-8119-ABA0B9DDEE05}" destId="{EC0B3318-0599-47BC-B61F-62C310119E0B}"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0DB001-B258-4065-BF5B-12865010B1ED}" type="doc">
      <dgm:prSet loTypeId="urn:microsoft.com/office/officeart/2005/8/layout/chevron1" loCatId="process" qsTypeId="urn:microsoft.com/office/officeart/2005/8/quickstyle/simple1" qsCatId="simple" csTypeId="urn:microsoft.com/office/officeart/2005/8/colors/colorful5" csCatId="colorful" phldr="1"/>
      <dgm:spPr/>
    </dgm:pt>
    <dgm:pt modelId="{D27C81DF-C18A-4145-8E65-EE05A082F104}">
      <dgm:prSet phldrT="[Text]"/>
      <dgm:spPr/>
      <dgm:t>
        <a:bodyPr/>
        <a:lstStyle/>
        <a:p>
          <a:r>
            <a:rPr lang="en-US" dirty="0"/>
            <a:t>Award Processed</a:t>
          </a:r>
        </a:p>
      </dgm:t>
    </dgm:pt>
    <dgm:pt modelId="{02E3F49F-F7ED-4DDF-A202-A33298BC63A5}" type="parTrans" cxnId="{5B86FDB1-3964-4FFD-AC61-934B4F8B8964}">
      <dgm:prSet/>
      <dgm:spPr/>
      <dgm:t>
        <a:bodyPr/>
        <a:lstStyle/>
        <a:p>
          <a:endParaRPr lang="en-US"/>
        </a:p>
      </dgm:t>
    </dgm:pt>
    <dgm:pt modelId="{5576E9B3-3ADB-43FA-BBA5-B3445218CADA}" type="sibTrans" cxnId="{5B86FDB1-3964-4FFD-AC61-934B4F8B8964}">
      <dgm:prSet/>
      <dgm:spPr/>
      <dgm:t>
        <a:bodyPr/>
        <a:lstStyle/>
        <a:p>
          <a:endParaRPr lang="en-US"/>
        </a:p>
      </dgm:t>
    </dgm:pt>
    <dgm:pt modelId="{89DBD211-BBDD-4ADE-A50F-9BA3DE862E22}">
      <dgm:prSet phldrT="[Text]"/>
      <dgm:spPr/>
      <dgm:t>
        <a:bodyPr/>
        <a:lstStyle/>
        <a:p>
          <a:r>
            <a:rPr lang="en-US" dirty="0"/>
            <a:t>Initiate and Manage Project</a:t>
          </a:r>
        </a:p>
      </dgm:t>
    </dgm:pt>
    <dgm:pt modelId="{9E385634-A754-43F9-BA8D-97D03E65F2AC}" type="parTrans" cxnId="{291D453D-73DE-453B-82E2-867739721B7C}">
      <dgm:prSet/>
      <dgm:spPr/>
      <dgm:t>
        <a:bodyPr/>
        <a:lstStyle/>
        <a:p>
          <a:endParaRPr lang="en-US"/>
        </a:p>
      </dgm:t>
    </dgm:pt>
    <dgm:pt modelId="{B99347A2-9BE5-441F-B6E8-A088E35EE846}" type="sibTrans" cxnId="{291D453D-73DE-453B-82E2-867739721B7C}">
      <dgm:prSet/>
      <dgm:spPr/>
      <dgm:t>
        <a:bodyPr/>
        <a:lstStyle/>
        <a:p>
          <a:endParaRPr lang="en-US"/>
        </a:p>
      </dgm:t>
    </dgm:pt>
    <dgm:pt modelId="{E908FA0D-BC6F-46CB-88B4-A1821ECA0322}">
      <dgm:prSet phldrT="[Text]"/>
      <dgm:spPr/>
      <dgm:t>
        <a:bodyPr/>
        <a:lstStyle/>
        <a:p>
          <a:r>
            <a:rPr lang="en-US" dirty="0"/>
            <a:t>Close-Out</a:t>
          </a:r>
        </a:p>
      </dgm:t>
    </dgm:pt>
    <dgm:pt modelId="{D50CC56F-58CD-4E58-BB93-77BA27E35060}" type="parTrans" cxnId="{E40F33F3-952B-44E6-88AB-500A5F84EB35}">
      <dgm:prSet/>
      <dgm:spPr/>
      <dgm:t>
        <a:bodyPr/>
        <a:lstStyle/>
        <a:p>
          <a:endParaRPr lang="en-US"/>
        </a:p>
      </dgm:t>
    </dgm:pt>
    <dgm:pt modelId="{6446E5A2-DD10-408A-ADD7-5175F61DC93C}" type="sibTrans" cxnId="{E40F33F3-952B-44E6-88AB-500A5F84EB35}">
      <dgm:prSet/>
      <dgm:spPr/>
      <dgm:t>
        <a:bodyPr/>
        <a:lstStyle/>
        <a:p>
          <a:endParaRPr lang="en-US"/>
        </a:p>
      </dgm:t>
    </dgm:pt>
    <dgm:pt modelId="{64326EE6-9DB9-4233-8119-ABA0B9DDEE05}" type="pres">
      <dgm:prSet presAssocID="{9B0DB001-B258-4065-BF5B-12865010B1ED}" presName="Name0" presStyleCnt="0">
        <dgm:presLayoutVars>
          <dgm:dir/>
          <dgm:animLvl val="lvl"/>
          <dgm:resizeHandles val="exact"/>
        </dgm:presLayoutVars>
      </dgm:prSet>
      <dgm:spPr/>
    </dgm:pt>
    <dgm:pt modelId="{D32ABF87-C71C-429B-8041-E28D4727E355}" type="pres">
      <dgm:prSet presAssocID="{D27C81DF-C18A-4145-8E65-EE05A082F104}" presName="parTxOnly" presStyleLbl="node1" presStyleIdx="0" presStyleCnt="3">
        <dgm:presLayoutVars>
          <dgm:chMax val="0"/>
          <dgm:chPref val="0"/>
          <dgm:bulletEnabled val="1"/>
        </dgm:presLayoutVars>
      </dgm:prSet>
      <dgm:spPr/>
    </dgm:pt>
    <dgm:pt modelId="{4DA56150-E3E5-41A5-B53D-16B5180205B6}" type="pres">
      <dgm:prSet presAssocID="{5576E9B3-3ADB-43FA-BBA5-B3445218CADA}" presName="parTxOnlySpace" presStyleCnt="0"/>
      <dgm:spPr/>
    </dgm:pt>
    <dgm:pt modelId="{F9F2DAAB-0D4D-4F64-958F-A9AE337141D3}" type="pres">
      <dgm:prSet presAssocID="{89DBD211-BBDD-4ADE-A50F-9BA3DE862E22}" presName="parTxOnly" presStyleLbl="node1" presStyleIdx="1" presStyleCnt="3">
        <dgm:presLayoutVars>
          <dgm:chMax val="0"/>
          <dgm:chPref val="0"/>
          <dgm:bulletEnabled val="1"/>
        </dgm:presLayoutVars>
      </dgm:prSet>
      <dgm:spPr/>
    </dgm:pt>
    <dgm:pt modelId="{CE0FEB4F-7A6E-4438-9909-BC6657EA793E}" type="pres">
      <dgm:prSet presAssocID="{B99347A2-9BE5-441F-B6E8-A088E35EE846}" presName="parTxOnlySpace" presStyleCnt="0"/>
      <dgm:spPr/>
    </dgm:pt>
    <dgm:pt modelId="{A0EF3C5A-796D-4A7E-BBA5-F7835C0F4608}" type="pres">
      <dgm:prSet presAssocID="{E908FA0D-BC6F-46CB-88B4-A1821ECA0322}" presName="parTxOnly" presStyleLbl="node1" presStyleIdx="2" presStyleCnt="3">
        <dgm:presLayoutVars>
          <dgm:chMax val="0"/>
          <dgm:chPref val="0"/>
          <dgm:bulletEnabled val="1"/>
        </dgm:presLayoutVars>
      </dgm:prSet>
      <dgm:spPr/>
    </dgm:pt>
  </dgm:ptLst>
  <dgm:cxnLst>
    <dgm:cxn modelId="{E9EFD72F-0D10-450C-A056-5F5506B2AD74}" type="presOf" srcId="{E908FA0D-BC6F-46CB-88B4-A1821ECA0322}" destId="{A0EF3C5A-796D-4A7E-BBA5-F7835C0F4608}" srcOrd="0" destOrd="0" presId="urn:microsoft.com/office/officeart/2005/8/layout/chevron1"/>
    <dgm:cxn modelId="{291D453D-73DE-453B-82E2-867739721B7C}" srcId="{9B0DB001-B258-4065-BF5B-12865010B1ED}" destId="{89DBD211-BBDD-4ADE-A50F-9BA3DE862E22}" srcOrd="1" destOrd="0" parTransId="{9E385634-A754-43F9-BA8D-97D03E65F2AC}" sibTransId="{B99347A2-9BE5-441F-B6E8-A088E35EE846}"/>
    <dgm:cxn modelId="{DBDEE562-A23B-4F50-BFE5-585EA774AB50}" type="presOf" srcId="{9B0DB001-B258-4065-BF5B-12865010B1ED}" destId="{64326EE6-9DB9-4233-8119-ABA0B9DDEE05}" srcOrd="0" destOrd="0" presId="urn:microsoft.com/office/officeart/2005/8/layout/chevron1"/>
    <dgm:cxn modelId="{5F74D375-2871-48AC-8E26-E36834B13BF6}" type="presOf" srcId="{89DBD211-BBDD-4ADE-A50F-9BA3DE862E22}" destId="{F9F2DAAB-0D4D-4F64-958F-A9AE337141D3}" srcOrd="0" destOrd="0" presId="urn:microsoft.com/office/officeart/2005/8/layout/chevron1"/>
    <dgm:cxn modelId="{5B86FDB1-3964-4FFD-AC61-934B4F8B8964}" srcId="{9B0DB001-B258-4065-BF5B-12865010B1ED}" destId="{D27C81DF-C18A-4145-8E65-EE05A082F104}" srcOrd="0" destOrd="0" parTransId="{02E3F49F-F7ED-4DDF-A202-A33298BC63A5}" sibTransId="{5576E9B3-3ADB-43FA-BBA5-B3445218CADA}"/>
    <dgm:cxn modelId="{008B54D2-1F68-49CA-AFE7-C6B68FD69EB2}" type="presOf" srcId="{D27C81DF-C18A-4145-8E65-EE05A082F104}" destId="{D32ABF87-C71C-429B-8041-E28D4727E355}" srcOrd="0" destOrd="0" presId="urn:microsoft.com/office/officeart/2005/8/layout/chevron1"/>
    <dgm:cxn modelId="{E40F33F3-952B-44E6-88AB-500A5F84EB35}" srcId="{9B0DB001-B258-4065-BF5B-12865010B1ED}" destId="{E908FA0D-BC6F-46CB-88B4-A1821ECA0322}" srcOrd="2" destOrd="0" parTransId="{D50CC56F-58CD-4E58-BB93-77BA27E35060}" sibTransId="{6446E5A2-DD10-408A-ADD7-5175F61DC93C}"/>
    <dgm:cxn modelId="{BF5912D8-5019-4495-93DF-7E9FDAF45259}" type="presParOf" srcId="{64326EE6-9DB9-4233-8119-ABA0B9DDEE05}" destId="{D32ABF87-C71C-429B-8041-E28D4727E355}" srcOrd="0" destOrd="0" presId="urn:microsoft.com/office/officeart/2005/8/layout/chevron1"/>
    <dgm:cxn modelId="{C4F83D98-1D6B-405D-91B9-5432A1CC3E28}" type="presParOf" srcId="{64326EE6-9DB9-4233-8119-ABA0B9DDEE05}" destId="{4DA56150-E3E5-41A5-B53D-16B5180205B6}" srcOrd="1" destOrd="0" presId="urn:microsoft.com/office/officeart/2005/8/layout/chevron1"/>
    <dgm:cxn modelId="{3A200383-22EC-4C84-80B8-CDC4E648FE28}" type="presParOf" srcId="{64326EE6-9DB9-4233-8119-ABA0B9DDEE05}" destId="{F9F2DAAB-0D4D-4F64-958F-A9AE337141D3}" srcOrd="2" destOrd="0" presId="urn:microsoft.com/office/officeart/2005/8/layout/chevron1"/>
    <dgm:cxn modelId="{41E64564-FB73-4952-A15E-FB201F90388E}" type="presParOf" srcId="{64326EE6-9DB9-4233-8119-ABA0B9DDEE05}" destId="{CE0FEB4F-7A6E-4438-9909-BC6657EA793E}" srcOrd="3" destOrd="0" presId="urn:microsoft.com/office/officeart/2005/8/layout/chevron1"/>
    <dgm:cxn modelId="{7CECCB1D-98C4-4611-A643-5D9D559484DE}" type="presParOf" srcId="{64326EE6-9DB9-4233-8119-ABA0B9DDEE05}" destId="{A0EF3C5A-796D-4A7E-BBA5-F7835C0F4608}"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3B42B6-5783-4524-9EC8-67A1FDA9E89E}" type="doc">
      <dgm:prSet loTypeId="urn:microsoft.com/office/officeart/2005/8/layout/hProcess9" loCatId="process" qsTypeId="urn:microsoft.com/office/officeart/2005/8/quickstyle/simple1" qsCatId="simple" csTypeId="urn:microsoft.com/office/officeart/2005/8/colors/accent1_2" csCatId="accent1" phldr="1"/>
      <dgm:spPr/>
    </dgm:pt>
    <dgm:pt modelId="{A235E53F-4686-4DAE-A934-AB9D43B5B901}">
      <dgm:prSet phldrT="[Text]" custT="1"/>
      <dgm:spPr/>
      <dgm:t>
        <a:bodyPr/>
        <a:lstStyle/>
        <a:p>
          <a:r>
            <a:rPr lang="en-US" sz="1400" dirty="0">
              <a:solidFill>
                <a:schemeClr val="bg1"/>
              </a:solidFill>
            </a:rPr>
            <a:t>PI works with Pre-Award Admin to create proposal</a:t>
          </a:r>
        </a:p>
      </dgm:t>
    </dgm:pt>
    <dgm:pt modelId="{60DBA746-864E-48E2-8823-2DA7F3C6D83F}" type="parTrans" cxnId="{983096DB-38E9-41D9-BADF-40B577E7F6B7}">
      <dgm:prSet/>
      <dgm:spPr/>
      <dgm:t>
        <a:bodyPr/>
        <a:lstStyle/>
        <a:p>
          <a:endParaRPr lang="en-US"/>
        </a:p>
      </dgm:t>
    </dgm:pt>
    <dgm:pt modelId="{B09B8371-A745-45E9-8E8D-FEA1AA5F096D}" type="sibTrans" cxnId="{983096DB-38E9-41D9-BADF-40B577E7F6B7}">
      <dgm:prSet/>
      <dgm:spPr/>
      <dgm:t>
        <a:bodyPr/>
        <a:lstStyle/>
        <a:p>
          <a:endParaRPr lang="en-US"/>
        </a:p>
      </dgm:t>
    </dgm:pt>
    <dgm:pt modelId="{BFCE734B-FE7A-4994-9A18-EE38C3F3995D}">
      <dgm:prSet phldrT="[Text]" custT="1"/>
      <dgm:spPr/>
      <dgm:t>
        <a:bodyPr/>
        <a:lstStyle/>
        <a:p>
          <a:r>
            <a:rPr lang="en-US" sz="1400" dirty="0">
              <a:solidFill>
                <a:schemeClr val="bg1"/>
              </a:solidFill>
            </a:rPr>
            <a:t>Pre-Award Admin Submits to Central Office</a:t>
          </a:r>
        </a:p>
      </dgm:t>
    </dgm:pt>
    <dgm:pt modelId="{E78BFA27-A5C7-4945-A318-44DF76FF5741}" type="parTrans" cxnId="{AA3E57CD-13DB-499C-AC2F-3967AB30FD6D}">
      <dgm:prSet/>
      <dgm:spPr/>
      <dgm:t>
        <a:bodyPr/>
        <a:lstStyle/>
        <a:p>
          <a:endParaRPr lang="en-US"/>
        </a:p>
      </dgm:t>
    </dgm:pt>
    <dgm:pt modelId="{64D2A2CB-AB37-45A3-93B9-F113708DF579}" type="sibTrans" cxnId="{AA3E57CD-13DB-499C-AC2F-3967AB30FD6D}">
      <dgm:prSet/>
      <dgm:spPr/>
      <dgm:t>
        <a:bodyPr/>
        <a:lstStyle/>
        <a:p>
          <a:endParaRPr lang="en-US"/>
        </a:p>
      </dgm:t>
    </dgm:pt>
    <dgm:pt modelId="{B8825C33-6120-4F61-8C5B-C6B9C61B91A6}">
      <dgm:prSet phldrT="[Text]" custT="1"/>
      <dgm:spPr/>
      <dgm:t>
        <a:bodyPr/>
        <a:lstStyle/>
        <a:p>
          <a:r>
            <a:rPr lang="en-US" sz="1400" dirty="0">
              <a:solidFill>
                <a:schemeClr val="bg1"/>
              </a:solidFill>
            </a:rPr>
            <a:t>Central Office reviews and replies to Dept with corrections (if needed)</a:t>
          </a:r>
        </a:p>
      </dgm:t>
    </dgm:pt>
    <dgm:pt modelId="{69317F44-AEF9-452D-82E1-A747B5DFC2F1}" type="parTrans" cxnId="{F91E33C0-2DD7-4512-B0EF-FC5CA5188925}">
      <dgm:prSet/>
      <dgm:spPr/>
      <dgm:t>
        <a:bodyPr/>
        <a:lstStyle/>
        <a:p>
          <a:endParaRPr lang="en-US"/>
        </a:p>
      </dgm:t>
    </dgm:pt>
    <dgm:pt modelId="{FCA9B2FE-3DC7-4FA7-8878-B9DD0E90B2F0}" type="sibTrans" cxnId="{F91E33C0-2DD7-4512-B0EF-FC5CA5188925}">
      <dgm:prSet/>
      <dgm:spPr/>
      <dgm:t>
        <a:bodyPr/>
        <a:lstStyle/>
        <a:p>
          <a:endParaRPr lang="en-US"/>
        </a:p>
      </dgm:t>
    </dgm:pt>
    <dgm:pt modelId="{A68D2018-6D69-4932-B9C9-07D3865FAE10}">
      <dgm:prSet custT="1"/>
      <dgm:spPr/>
      <dgm:t>
        <a:bodyPr/>
        <a:lstStyle/>
        <a:p>
          <a:r>
            <a:rPr lang="en-US" sz="1400" dirty="0">
              <a:solidFill>
                <a:schemeClr val="bg1"/>
              </a:solidFill>
            </a:rPr>
            <a:t>Pre-Award Admin works with PI to respond </a:t>
          </a:r>
        </a:p>
      </dgm:t>
    </dgm:pt>
    <dgm:pt modelId="{D3D4D23C-3B85-4964-B362-4A06F254B6BA}" type="parTrans" cxnId="{93C3855A-F41C-48C4-8A18-06F42D5F95CC}">
      <dgm:prSet/>
      <dgm:spPr/>
      <dgm:t>
        <a:bodyPr/>
        <a:lstStyle/>
        <a:p>
          <a:endParaRPr lang="en-US"/>
        </a:p>
      </dgm:t>
    </dgm:pt>
    <dgm:pt modelId="{03B02D9A-C34D-41A8-8B8F-BF75FE1236CC}" type="sibTrans" cxnId="{93C3855A-F41C-48C4-8A18-06F42D5F95CC}">
      <dgm:prSet/>
      <dgm:spPr/>
      <dgm:t>
        <a:bodyPr/>
        <a:lstStyle/>
        <a:p>
          <a:endParaRPr lang="en-US"/>
        </a:p>
      </dgm:t>
    </dgm:pt>
    <dgm:pt modelId="{262A640B-F76C-4A54-B944-EE2C827BEC40}">
      <dgm:prSet custT="1"/>
      <dgm:spPr/>
      <dgm:t>
        <a:bodyPr/>
        <a:lstStyle/>
        <a:p>
          <a:r>
            <a:rPr lang="en-US" sz="1400" dirty="0">
              <a:solidFill>
                <a:schemeClr val="bg1"/>
              </a:solidFill>
            </a:rPr>
            <a:t>Central Office completes final review and AO signs off</a:t>
          </a:r>
        </a:p>
      </dgm:t>
    </dgm:pt>
    <dgm:pt modelId="{AB37A484-D06F-4336-8760-024C725A3552}" type="parTrans" cxnId="{47DED68A-6E78-4110-9CFD-53513845CFB1}">
      <dgm:prSet/>
      <dgm:spPr/>
      <dgm:t>
        <a:bodyPr/>
        <a:lstStyle/>
        <a:p>
          <a:endParaRPr lang="en-US"/>
        </a:p>
      </dgm:t>
    </dgm:pt>
    <dgm:pt modelId="{61DFDA12-2B0C-4717-B236-D41081BBF51F}" type="sibTrans" cxnId="{47DED68A-6E78-4110-9CFD-53513845CFB1}">
      <dgm:prSet/>
      <dgm:spPr/>
      <dgm:t>
        <a:bodyPr/>
        <a:lstStyle/>
        <a:p>
          <a:endParaRPr lang="en-US"/>
        </a:p>
      </dgm:t>
    </dgm:pt>
    <dgm:pt modelId="{74F4B7A2-D0A2-4526-866E-7A2E0E3DFC51}">
      <dgm:prSet custT="1"/>
      <dgm:spPr/>
      <dgm:t>
        <a:bodyPr/>
        <a:lstStyle/>
        <a:p>
          <a:r>
            <a:rPr lang="en-US" sz="1400" dirty="0">
              <a:solidFill>
                <a:schemeClr val="bg1"/>
              </a:solidFill>
            </a:rPr>
            <a:t>Central Office obtains final PI approval to submit, or will tell Dept to submit</a:t>
          </a:r>
        </a:p>
      </dgm:t>
    </dgm:pt>
    <dgm:pt modelId="{6BE8CD73-3B9E-4C48-9635-65B21D10E2B9}" type="parTrans" cxnId="{46B568D9-0675-4A07-8F09-39C06C6D9DA2}">
      <dgm:prSet/>
      <dgm:spPr/>
      <dgm:t>
        <a:bodyPr/>
        <a:lstStyle/>
        <a:p>
          <a:endParaRPr lang="en-US"/>
        </a:p>
      </dgm:t>
    </dgm:pt>
    <dgm:pt modelId="{CBF359A4-C621-4586-A020-DDE4A0DB7B6A}" type="sibTrans" cxnId="{46B568D9-0675-4A07-8F09-39C06C6D9DA2}">
      <dgm:prSet/>
      <dgm:spPr/>
      <dgm:t>
        <a:bodyPr/>
        <a:lstStyle/>
        <a:p>
          <a:endParaRPr lang="en-US"/>
        </a:p>
      </dgm:t>
    </dgm:pt>
    <dgm:pt modelId="{C09DBADB-DC15-4E0D-BFC9-79EEF2B6C593}" type="pres">
      <dgm:prSet presAssocID="{E13B42B6-5783-4524-9EC8-67A1FDA9E89E}" presName="CompostProcess" presStyleCnt="0">
        <dgm:presLayoutVars>
          <dgm:dir/>
          <dgm:resizeHandles val="exact"/>
        </dgm:presLayoutVars>
      </dgm:prSet>
      <dgm:spPr/>
    </dgm:pt>
    <dgm:pt modelId="{91CC4AEE-B091-4F53-B856-B769AE2E8C0B}" type="pres">
      <dgm:prSet presAssocID="{E13B42B6-5783-4524-9EC8-67A1FDA9E89E}" presName="arrow" presStyleLbl="bgShp" presStyleIdx="0" presStyleCnt="1"/>
      <dgm:spPr>
        <a:solidFill>
          <a:schemeClr val="accent5"/>
        </a:solidFill>
      </dgm:spPr>
    </dgm:pt>
    <dgm:pt modelId="{FFE97F22-9575-4C79-B5B8-7C421DAEA749}" type="pres">
      <dgm:prSet presAssocID="{E13B42B6-5783-4524-9EC8-67A1FDA9E89E}" presName="linearProcess" presStyleCnt="0"/>
      <dgm:spPr/>
    </dgm:pt>
    <dgm:pt modelId="{DADD8407-FDE3-441C-8A2F-66B2285EA688}" type="pres">
      <dgm:prSet presAssocID="{A235E53F-4686-4DAE-A934-AB9D43B5B901}" presName="textNode" presStyleLbl="node1" presStyleIdx="0" presStyleCnt="6">
        <dgm:presLayoutVars>
          <dgm:bulletEnabled val="1"/>
        </dgm:presLayoutVars>
      </dgm:prSet>
      <dgm:spPr/>
    </dgm:pt>
    <dgm:pt modelId="{3A0C69A9-7702-40BE-B9ED-E937E8480746}" type="pres">
      <dgm:prSet presAssocID="{B09B8371-A745-45E9-8E8D-FEA1AA5F096D}" presName="sibTrans" presStyleCnt="0"/>
      <dgm:spPr/>
    </dgm:pt>
    <dgm:pt modelId="{5212F01D-E102-4C34-B271-E80F69D4B0FA}" type="pres">
      <dgm:prSet presAssocID="{BFCE734B-FE7A-4994-9A18-EE38C3F3995D}" presName="textNode" presStyleLbl="node1" presStyleIdx="1" presStyleCnt="6" custLinFactNeighborY="0">
        <dgm:presLayoutVars>
          <dgm:bulletEnabled val="1"/>
        </dgm:presLayoutVars>
      </dgm:prSet>
      <dgm:spPr/>
    </dgm:pt>
    <dgm:pt modelId="{479456D2-BCA6-42DE-80F1-5D8CC71CE71E}" type="pres">
      <dgm:prSet presAssocID="{64D2A2CB-AB37-45A3-93B9-F113708DF579}" presName="sibTrans" presStyleCnt="0"/>
      <dgm:spPr/>
    </dgm:pt>
    <dgm:pt modelId="{D20B908A-3D83-4AF9-8541-5F1A225A2720}" type="pres">
      <dgm:prSet presAssocID="{B8825C33-6120-4F61-8C5B-C6B9C61B91A6}" presName="textNode" presStyleLbl="node1" presStyleIdx="2" presStyleCnt="6">
        <dgm:presLayoutVars>
          <dgm:bulletEnabled val="1"/>
        </dgm:presLayoutVars>
      </dgm:prSet>
      <dgm:spPr/>
    </dgm:pt>
    <dgm:pt modelId="{45DF2699-1754-4E8A-8005-F0001DDD9D9C}" type="pres">
      <dgm:prSet presAssocID="{FCA9B2FE-3DC7-4FA7-8878-B9DD0E90B2F0}" presName="sibTrans" presStyleCnt="0"/>
      <dgm:spPr/>
    </dgm:pt>
    <dgm:pt modelId="{7BE94210-2BC8-4A73-9611-E018BC4AD786}" type="pres">
      <dgm:prSet presAssocID="{A68D2018-6D69-4932-B9C9-07D3865FAE10}" presName="textNode" presStyleLbl="node1" presStyleIdx="3" presStyleCnt="6">
        <dgm:presLayoutVars>
          <dgm:bulletEnabled val="1"/>
        </dgm:presLayoutVars>
      </dgm:prSet>
      <dgm:spPr/>
    </dgm:pt>
    <dgm:pt modelId="{9C7E2B7B-60DE-4917-B383-A43BAFB9080D}" type="pres">
      <dgm:prSet presAssocID="{03B02D9A-C34D-41A8-8B8F-BF75FE1236CC}" presName="sibTrans" presStyleCnt="0"/>
      <dgm:spPr/>
    </dgm:pt>
    <dgm:pt modelId="{95DF3768-DBD1-48A4-AB00-C68D9BAD50E0}" type="pres">
      <dgm:prSet presAssocID="{262A640B-F76C-4A54-B944-EE2C827BEC40}" presName="textNode" presStyleLbl="node1" presStyleIdx="4" presStyleCnt="6">
        <dgm:presLayoutVars>
          <dgm:bulletEnabled val="1"/>
        </dgm:presLayoutVars>
      </dgm:prSet>
      <dgm:spPr/>
    </dgm:pt>
    <dgm:pt modelId="{94A43C2F-9B25-4572-99C9-1637FB323FEB}" type="pres">
      <dgm:prSet presAssocID="{61DFDA12-2B0C-4717-B236-D41081BBF51F}" presName="sibTrans" presStyleCnt="0"/>
      <dgm:spPr/>
    </dgm:pt>
    <dgm:pt modelId="{2CACD664-94EF-4BF6-A553-365CE33F1D50}" type="pres">
      <dgm:prSet presAssocID="{74F4B7A2-D0A2-4526-866E-7A2E0E3DFC51}" presName="textNode" presStyleLbl="node1" presStyleIdx="5" presStyleCnt="6">
        <dgm:presLayoutVars>
          <dgm:bulletEnabled val="1"/>
        </dgm:presLayoutVars>
      </dgm:prSet>
      <dgm:spPr/>
    </dgm:pt>
  </dgm:ptLst>
  <dgm:cxnLst>
    <dgm:cxn modelId="{1201190E-8C08-4819-AA09-12352FDD783C}" type="presOf" srcId="{74F4B7A2-D0A2-4526-866E-7A2E0E3DFC51}" destId="{2CACD664-94EF-4BF6-A553-365CE33F1D50}" srcOrd="0" destOrd="0" presId="urn:microsoft.com/office/officeart/2005/8/layout/hProcess9"/>
    <dgm:cxn modelId="{07BD221D-C03A-474A-A398-4EDA95FEEC9A}" type="presOf" srcId="{BFCE734B-FE7A-4994-9A18-EE38C3F3995D}" destId="{5212F01D-E102-4C34-B271-E80F69D4B0FA}" srcOrd="0" destOrd="0" presId="urn:microsoft.com/office/officeart/2005/8/layout/hProcess9"/>
    <dgm:cxn modelId="{0DE64B3D-3C02-4FAF-8719-68B745F43377}" type="presOf" srcId="{A68D2018-6D69-4932-B9C9-07D3865FAE10}" destId="{7BE94210-2BC8-4A73-9611-E018BC4AD786}" srcOrd="0" destOrd="0" presId="urn:microsoft.com/office/officeart/2005/8/layout/hProcess9"/>
    <dgm:cxn modelId="{1E736C47-B8C6-41AC-A046-3C15401FE5DC}" type="presOf" srcId="{B8825C33-6120-4F61-8C5B-C6B9C61B91A6}" destId="{D20B908A-3D83-4AF9-8541-5F1A225A2720}" srcOrd="0" destOrd="0" presId="urn:microsoft.com/office/officeart/2005/8/layout/hProcess9"/>
    <dgm:cxn modelId="{CF84C159-1F19-4CC1-BFC5-4F7E09E61150}" type="presOf" srcId="{262A640B-F76C-4A54-B944-EE2C827BEC40}" destId="{95DF3768-DBD1-48A4-AB00-C68D9BAD50E0}" srcOrd="0" destOrd="0" presId="urn:microsoft.com/office/officeart/2005/8/layout/hProcess9"/>
    <dgm:cxn modelId="{93C3855A-F41C-48C4-8A18-06F42D5F95CC}" srcId="{E13B42B6-5783-4524-9EC8-67A1FDA9E89E}" destId="{A68D2018-6D69-4932-B9C9-07D3865FAE10}" srcOrd="3" destOrd="0" parTransId="{D3D4D23C-3B85-4964-B362-4A06F254B6BA}" sibTransId="{03B02D9A-C34D-41A8-8B8F-BF75FE1236CC}"/>
    <dgm:cxn modelId="{47DED68A-6E78-4110-9CFD-53513845CFB1}" srcId="{E13B42B6-5783-4524-9EC8-67A1FDA9E89E}" destId="{262A640B-F76C-4A54-B944-EE2C827BEC40}" srcOrd="4" destOrd="0" parTransId="{AB37A484-D06F-4336-8760-024C725A3552}" sibTransId="{61DFDA12-2B0C-4717-B236-D41081BBF51F}"/>
    <dgm:cxn modelId="{F91E33C0-2DD7-4512-B0EF-FC5CA5188925}" srcId="{E13B42B6-5783-4524-9EC8-67A1FDA9E89E}" destId="{B8825C33-6120-4F61-8C5B-C6B9C61B91A6}" srcOrd="2" destOrd="0" parTransId="{69317F44-AEF9-452D-82E1-A747B5DFC2F1}" sibTransId="{FCA9B2FE-3DC7-4FA7-8878-B9DD0E90B2F0}"/>
    <dgm:cxn modelId="{AA3E57CD-13DB-499C-AC2F-3967AB30FD6D}" srcId="{E13B42B6-5783-4524-9EC8-67A1FDA9E89E}" destId="{BFCE734B-FE7A-4994-9A18-EE38C3F3995D}" srcOrd="1" destOrd="0" parTransId="{E78BFA27-A5C7-4945-A318-44DF76FF5741}" sibTransId="{64D2A2CB-AB37-45A3-93B9-F113708DF579}"/>
    <dgm:cxn modelId="{46B568D9-0675-4A07-8F09-39C06C6D9DA2}" srcId="{E13B42B6-5783-4524-9EC8-67A1FDA9E89E}" destId="{74F4B7A2-D0A2-4526-866E-7A2E0E3DFC51}" srcOrd="5" destOrd="0" parTransId="{6BE8CD73-3B9E-4C48-9635-65B21D10E2B9}" sibTransId="{CBF359A4-C621-4586-A020-DDE4A0DB7B6A}"/>
    <dgm:cxn modelId="{983096DB-38E9-41D9-BADF-40B577E7F6B7}" srcId="{E13B42B6-5783-4524-9EC8-67A1FDA9E89E}" destId="{A235E53F-4686-4DAE-A934-AB9D43B5B901}" srcOrd="0" destOrd="0" parTransId="{60DBA746-864E-48E2-8823-2DA7F3C6D83F}" sibTransId="{B09B8371-A745-45E9-8E8D-FEA1AA5F096D}"/>
    <dgm:cxn modelId="{ED1345E4-31B2-4018-8AA3-7B68D70C680E}" type="presOf" srcId="{E13B42B6-5783-4524-9EC8-67A1FDA9E89E}" destId="{C09DBADB-DC15-4E0D-BFC9-79EEF2B6C593}" srcOrd="0" destOrd="0" presId="urn:microsoft.com/office/officeart/2005/8/layout/hProcess9"/>
    <dgm:cxn modelId="{D9906FFF-6CE6-4894-91B8-119DDC638078}" type="presOf" srcId="{A235E53F-4686-4DAE-A934-AB9D43B5B901}" destId="{DADD8407-FDE3-441C-8A2F-66B2285EA688}" srcOrd="0" destOrd="0" presId="urn:microsoft.com/office/officeart/2005/8/layout/hProcess9"/>
    <dgm:cxn modelId="{0044D32F-9C1F-4964-987F-CCDB7533E328}" type="presParOf" srcId="{C09DBADB-DC15-4E0D-BFC9-79EEF2B6C593}" destId="{91CC4AEE-B091-4F53-B856-B769AE2E8C0B}" srcOrd="0" destOrd="0" presId="urn:microsoft.com/office/officeart/2005/8/layout/hProcess9"/>
    <dgm:cxn modelId="{E291F520-6DFD-4842-B71C-1C8683406181}" type="presParOf" srcId="{C09DBADB-DC15-4E0D-BFC9-79EEF2B6C593}" destId="{FFE97F22-9575-4C79-B5B8-7C421DAEA749}" srcOrd="1" destOrd="0" presId="urn:microsoft.com/office/officeart/2005/8/layout/hProcess9"/>
    <dgm:cxn modelId="{3FC1B45B-0C12-427D-9CC6-55A623742C67}" type="presParOf" srcId="{FFE97F22-9575-4C79-B5B8-7C421DAEA749}" destId="{DADD8407-FDE3-441C-8A2F-66B2285EA688}" srcOrd="0" destOrd="0" presId="urn:microsoft.com/office/officeart/2005/8/layout/hProcess9"/>
    <dgm:cxn modelId="{AF2828A0-3973-48E8-9FC4-B7FA8AFD6DD5}" type="presParOf" srcId="{FFE97F22-9575-4C79-B5B8-7C421DAEA749}" destId="{3A0C69A9-7702-40BE-B9ED-E937E8480746}" srcOrd="1" destOrd="0" presId="urn:microsoft.com/office/officeart/2005/8/layout/hProcess9"/>
    <dgm:cxn modelId="{C06CEA30-CB21-42FF-8B28-288DEC130919}" type="presParOf" srcId="{FFE97F22-9575-4C79-B5B8-7C421DAEA749}" destId="{5212F01D-E102-4C34-B271-E80F69D4B0FA}" srcOrd="2" destOrd="0" presId="urn:microsoft.com/office/officeart/2005/8/layout/hProcess9"/>
    <dgm:cxn modelId="{6E31FE60-9B29-42E3-BFE4-6B8A70A295C3}" type="presParOf" srcId="{FFE97F22-9575-4C79-B5B8-7C421DAEA749}" destId="{479456D2-BCA6-42DE-80F1-5D8CC71CE71E}" srcOrd="3" destOrd="0" presId="urn:microsoft.com/office/officeart/2005/8/layout/hProcess9"/>
    <dgm:cxn modelId="{0C647164-C678-415A-97B9-885B72AFE1C0}" type="presParOf" srcId="{FFE97F22-9575-4C79-B5B8-7C421DAEA749}" destId="{D20B908A-3D83-4AF9-8541-5F1A225A2720}" srcOrd="4" destOrd="0" presId="urn:microsoft.com/office/officeart/2005/8/layout/hProcess9"/>
    <dgm:cxn modelId="{16F47D24-0D57-4D33-802C-04714845EC7F}" type="presParOf" srcId="{FFE97F22-9575-4C79-B5B8-7C421DAEA749}" destId="{45DF2699-1754-4E8A-8005-F0001DDD9D9C}" srcOrd="5" destOrd="0" presId="urn:microsoft.com/office/officeart/2005/8/layout/hProcess9"/>
    <dgm:cxn modelId="{AE9D9AC4-BDB0-4541-9273-36EB71B203DD}" type="presParOf" srcId="{FFE97F22-9575-4C79-B5B8-7C421DAEA749}" destId="{7BE94210-2BC8-4A73-9611-E018BC4AD786}" srcOrd="6" destOrd="0" presId="urn:microsoft.com/office/officeart/2005/8/layout/hProcess9"/>
    <dgm:cxn modelId="{F25BB09A-7405-4C3D-99B6-D3D0C4077C75}" type="presParOf" srcId="{FFE97F22-9575-4C79-B5B8-7C421DAEA749}" destId="{9C7E2B7B-60DE-4917-B383-A43BAFB9080D}" srcOrd="7" destOrd="0" presId="urn:microsoft.com/office/officeart/2005/8/layout/hProcess9"/>
    <dgm:cxn modelId="{09E42455-8165-42CE-9F8B-20219A8BF0F2}" type="presParOf" srcId="{FFE97F22-9575-4C79-B5B8-7C421DAEA749}" destId="{95DF3768-DBD1-48A4-AB00-C68D9BAD50E0}" srcOrd="8" destOrd="0" presId="urn:microsoft.com/office/officeart/2005/8/layout/hProcess9"/>
    <dgm:cxn modelId="{A7CF8B1F-6580-4D73-B0A1-44D4EA05D44F}" type="presParOf" srcId="{FFE97F22-9575-4C79-B5B8-7C421DAEA749}" destId="{94A43C2F-9B25-4572-99C9-1637FB323FEB}" srcOrd="9" destOrd="0" presId="urn:microsoft.com/office/officeart/2005/8/layout/hProcess9"/>
    <dgm:cxn modelId="{F342A5F4-C397-4CE1-BF13-86157C2BD7AA}" type="presParOf" srcId="{FFE97F22-9575-4C79-B5B8-7C421DAEA749}" destId="{2CACD664-94EF-4BF6-A553-365CE33F1D50}"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13B42B6-5783-4524-9EC8-67A1FDA9E89E}" type="doc">
      <dgm:prSet loTypeId="urn:microsoft.com/office/officeart/2005/8/layout/hProcess9" loCatId="process" qsTypeId="urn:microsoft.com/office/officeart/2005/8/quickstyle/simple1" qsCatId="simple" csTypeId="urn:microsoft.com/office/officeart/2005/8/colors/accent1_2" csCatId="accent1" phldr="1"/>
      <dgm:spPr/>
    </dgm:pt>
    <dgm:pt modelId="{A235E53F-4686-4DAE-A934-AB9D43B5B901}">
      <dgm:prSet phldrT="[Text]" custT="1"/>
      <dgm:spPr/>
      <dgm:t>
        <a:bodyPr/>
        <a:lstStyle/>
        <a:p>
          <a:r>
            <a:rPr lang="en-US" sz="1600" dirty="0">
              <a:solidFill>
                <a:schemeClr val="accent5"/>
              </a:solidFill>
            </a:rPr>
            <a:t>Requester</a:t>
          </a:r>
        </a:p>
        <a:p>
          <a:r>
            <a:rPr lang="en-US" sz="1100" dirty="0"/>
            <a:t>(you or your staff)</a:t>
          </a:r>
        </a:p>
      </dgm:t>
    </dgm:pt>
    <dgm:pt modelId="{60DBA746-864E-48E2-8823-2DA7F3C6D83F}" type="parTrans" cxnId="{983096DB-38E9-41D9-BADF-40B577E7F6B7}">
      <dgm:prSet/>
      <dgm:spPr/>
      <dgm:t>
        <a:bodyPr/>
        <a:lstStyle/>
        <a:p>
          <a:endParaRPr lang="en-US"/>
        </a:p>
      </dgm:t>
    </dgm:pt>
    <dgm:pt modelId="{B09B8371-A745-45E9-8E8D-FEA1AA5F096D}" type="sibTrans" cxnId="{983096DB-38E9-41D9-BADF-40B577E7F6B7}">
      <dgm:prSet/>
      <dgm:spPr/>
      <dgm:t>
        <a:bodyPr/>
        <a:lstStyle/>
        <a:p>
          <a:endParaRPr lang="en-US"/>
        </a:p>
      </dgm:t>
    </dgm:pt>
    <dgm:pt modelId="{BFCE734B-FE7A-4994-9A18-EE38C3F3995D}">
      <dgm:prSet phldrT="[Text]" custT="1"/>
      <dgm:spPr/>
      <dgm:t>
        <a:bodyPr/>
        <a:lstStyle/>
        <a:p>
          <a:r>
            <a:rPr lang="en-US" sz="1600" dirty="0">
              <a:solidFill>
                <a:schemeClr val="accent5"/>
              </a:solidFill>
            </a:rPr>
            <a:t>Authorizer</a:t>
          </a:r>
        </a:p>
        <a:p>
          <a:r>
            <a:rPr lang="en-US" sz="1100" dirty="0"/>
            <a:t>(PI, aka YOU)</a:t>
          </a:r>
        </a:p>
      </dgm:t>
    </dgm:pt>
    <dgm:pt modelId="{E78BFA27-A5C7-4945-A318-44DF76FF5741}" type="parTrans" cxnId="{AA3E57CD-13DB-499C-AC2F-3967AB30FD6D}">
      <dgm:prSet/>
      <dgm:spPr/>
      <dgm:t>
        <a:bodyPr/>
        <a:lstStyle/>
        <a:p>
          <a:endParaRPr lang="en-US"/>
        </a:p>
      </dgm:t>
    </dgm:pt>
    <dgm:pt modelId="{64D2A2CB-AB37-45A3-93B9-F113708DF579}" type="sibTrans" cxnId="{AA3E57CD-13DB-499C-AC2F-3967AB30FD6D}">
      <dgm:prSet/>
      <dgm:spPr/>
      <dgm:t>
        <a:bodyPr/>
        <a:lstStyle/>
        <a:p>
          <a:endParaRPr lang="en-US"/>
        </a:p>
      </dgm:t>
    </dgm:pt>
    <dgm:pt modelId="{B8825C33-6120-4F61-8C5B-C6B9C61B91A6}">
      <dgm:prSet phldrT="[Text]" custT="1"/>
      <dgm:spPr/>
      <dgm:t>
        <a:bodyPr/>
        <a:lstStyle/>
        <a:p>
          <a:r>
            <a:rPr lang="en-US" sz="1600" dirty="0">
              <a:solidFill>
                <a:schemeClr val="accent5"/>
              </a:solidFill>
            </a:rPr>
            <a:t>Approver </a:t>
          </a:r>
        </a:p>
        <a:p>
          <a:r>
            <a:rPr lang="en-US" sz="1100" dirty="0"/>
            <a:t>(Fund Manager, AKA ME atm)</a:t>
          </a:r>
        </a:p>
      </dgm:t>
    </dgm:pt>
    <dgm:pt modelId="{69317F44-AEF9-452D-82E1-A747B5DFC2F1}" type="parTrans" cxnId="{F91E33C0-2DD7-4512-B0EF-FC5CA5188925}">
      <dgm:prSet/>
      <dgm:spPr/>
      <dgm:t>
        <a:bodyPr/>
        <a:lstStyle/>
        <a:p>
          <a:endParaRPr lang="en-US"/>
        </a:p>
      </dgm:t>
    </dgm:pt>
    <dgm:pt modelId="{FCA9B2FE-3DC7-4FA7-8878-B9DD0E90B2F0}" type="sibTrans" cxnId="{F91E33C0-2DD7-4512-B0EF-FC5CA5188925}">
      <dgm:prSet/>
      <dgm:spPr/>
      <dgm:t>
        <a:bodyPr/>
        <a:lstStyle/>
        <a:p>
          <a:endParaRPr lang="en-US"/>
        </a:p>
      </dgm:t>
    </dgm:pt>
    <dgm:pt modelId="{A68D2018-6D69-4932-B9C9-07D3865FAE10}">
      <dgm:prSet custT="1"/>
      <dgm:spPr/>
      <dgm:t>
        <a:bodyPr/>
        <a:lstStyle/>
        <a:p>
          <a:r>
            <a:rPr lang="en-US" sz="1600" dirty="0">
              <a:solidFill>
                <a:schemeClr val="accent5"/>
              </a:solidFill>
            </a:rPr>
            <a:t>Fam Med Purchaser </a:t>
          </a:r>
        </a:p>
        <a:p>
          <a:r>
            <a:rPr lang="en-US" sz="1100" dirty="0"/>
            <a:t>(Valencia or her team)</a:t>
          </a:r>
        </a:p>
      </dgm:t>
    </dgm:pt>
    <dgm:pt modelId="{D3D4D23C-3B85-4964-B362-4A06F254B6BA}" type="parTrans" cxnId="{93C3855A-F41C-48C4-8A18-06F42D5F95CC}">
      <dgm:prSet/>
      <dgm:spPr/>
      <dgm:t>
        <a:bodyPr/>
        <a:lstStyle/>
        <a:p>
          <a:endParaRPr lang="en-US"/>
        </a:p>
      </dgm:t>
    </dgm:pt>
    <dgm:pt modelId="{03B02D9A-C34D-41A8-8B8F-BF75FE1236CC}" type="sibTrans" cxnId="{93C3855A-F41C-48C4-8A18-06F42D5F95CC}">
      <dgm:prSet/>
      <dgm:spPr/>
      <dgm:t>
        <a:bodyPr/>
        <a:lstStyle/>
        <a:p>
          <a:endParaRPr lang="en-US"/>
        </a:p>
      </dgm:t>
    </dgm:pt>
    <dgm:pt modelId="{262A640B-F76C-4A54-B944-EE2C827BEC40}">
      <dgm:prSet custT="1"/>
      <dgm:spPr/>
      <dgm:t>
        <a:bodyPr/>
        <a:lstStyle/>
        <a:p>
          <a:r>
            <a:rPr lang="en-US" sz="1600" dirty="0">
              <a:solidFill>
                <a:schemeClr val="accent5"/>
              </a:solidFill>
            </a:rPr>
            <a:t>Campus Dept </a:t>
          </a:r>
        </a:p>
        <a:p>
          <a:r>
            <a:rPr lang="en-US" sz="1100" dirty="0"/>
            <a:t>(UC Travel, AP, etc.)</a:t>
          </a:r>
        </a:p>
      </dgm:t>
    </dgm:pt>
    <dgm:pt modelId="{AB37A484-D06F-4336-8760-024C725A3552}" type="parTrans" cxnId="{47DED68A-6E78-4110-9CFD-53513845CFB1}">
      <dgm:prSet/>
      <dgm:spPr/>
      <dgm:t>
        <a:bodyPr/>
        <a:lstStyle/>
        <a:p>
          <a:endParaRPr lang="en-US"/>
        </a:p>
      </dgm:t>
    </dgm:pt>
    <dgm:pt modelId="{61DFDA12-2B0C-4717-B236-D41081BBF51F}" type="sibTrans" cxnId="{47DED68A-6E78-4110-9CFD-53513845CFB1}">
      <dgm:prSet/>
      <dgm:spPr/>
      <dgm:t>
        <a:bodyPr/>
        <a:lstStyle/>
        <a:p>
          <a:endParaRPr lang="en-US"/>
        </a:p>
      </dgm:t>
    </dgm:pt>
    <dgm:pt modelId="{74F4B7A2-D0A2-4526-866E-7A2E0E3DFC51}">
      <dgm:prSet custT="1"/>
      <dgm:spPr/>
      <dgm:t>
        <a:bodyPr/>
        <a:lstStyle/>
        <a:p>
          <a:r>
            <a:rPr lang="en-US" sz="1600" dirty="0">
              <a:solidFill>
                <a:schemeClr val="accent5"/>
              </a:solidFill>
            </a:rPr>
            <a:t>Vendor</a:t>
          </a:r>
          <a:r>
            <a:rPr lang="en-US" sz="2000" dirty="0">
              <a:solidFill>
                <a:schemeClr val="accent5"/>
              </a:solidFill>
            </a:rPr>
            <a:t> </a:t>
          </a:r>
        </a:p>
        <a:p>
          <a:r>
            <a:rPr lang="en-US" sz="1100" dirty="0"/>
            <a:t>(recipient of funds)</a:t>
          </a:r>
        </a:p>
      </dgm:t>
    </dgm:pt>
    <dgm:pt modelId="{6BE8CD73-3B9E-4C48-9635-65B21D10E2B9}" type="parTrans" cxnId="{46B568D9-0675-4A07-8F09-39C06C6D9DA2}">
      <dgm:prSet/>
      <dgm:spPr/>
      <dgm:t>
        <a:bodyPr/>
        <a:lstStyle/>
        <a:p>
          <a:endParaRPr lang="en-US"/>
        </a:p>
      </dgm:t>
    </dgm:pt>
    <dgm:pt modelId="{CBF359A4-C621-4586-A020-DDE4A0DB7B6A}" type="sibTrans" cxnId="{46B568D9-0675-4A07-8F09-39C06C6D9DA2}">
      <dgm:prSet/>
      <dgm:spPr/>
      <dgm:t>
        <a:bodyPr/>
        <a:lstStyle/>
        <a:p>
          <a:endParaRPr lang="en-US"/>
        </a:p>
      </dgm:t>
    </dgm:pt>
    <dgm:pt modelId="{C09DBADB-DC15-4E0D-BFC9-79EEF2B6C593}" type="pres">
      <dgm:prSet presAssocID="{E13B42B6-5783-4524-9EC8-67A1FDA9E89E}" presName="CompostProcess" presStyleCnt="0">
        <dgm:presLayoutVars>
          <dgm:dir/>
          <dgm:resizeHandles val="exact"/>
        </dgm:presLayoutVars>
      </dgm:prSet>
      <dgm:spPr/>
    </dgm:pt>
    <dgm:pt modelId="{91CC4AEE-B091-4F53-B856-B769AE2E8C0B}" type="pres">
      <dgm:prSet presAssocID="{E13B42B6-5783-4524-9EC8-67A1FDA9E89E}" presName="arrow" presStyleLbl="bgShp" presStyleIdx="0" presStyleCnt="1"/>
      <dgm:spPr>
        <a:solidFill>
          <a:schemeClr val="accent5"/>
        </a:solidFill>
      </dgm:spPr>
    </dgm:pt>
    <dgm:pt modelId="{FFE97F22-9575-4C79-B5B8-7C421DAEA749}" type="pres">
      <dgm:prSet presAssocID="{E13B42B6-5783-4524-9EC8-67A1FDA9E89E}" presName="linearProcess" presStyleCnt="0"/>
      <dgm:spPr/>
    </dgm:pt>
    <dgm:pt modelId="{DADD8407-FDE3-441C-8A2F-66B2285EA688}" type="pres">
      <dgm:prSet presAssocID="{A235E53F-4686-4DAE-A934-AB9D43B5B901}" presName="textNode" presStyleLbl="node1" presStyleIdx="0" presStyleCnt="6">
        <dgm:presLayoutVars>
          <dgm:bulletEnabled val="1"/>
        </dgm:presLayoutVars>
      </dgm:prSet>
      <dgm:spPr/>
    </dgm:pt>
    <dgm:pt modelId="{3A0C69A9-7702-40BE-B9ED-E937E8480746}" type="pres">
      <dgm:prSet presAssocID="{B09B8371-A745-45E9-8E8D-FEA1AA5F096D}" presName="sibTrans" presStyleCnt="0"/>
      <dgm:spPr/>
    </dgm:pt>
    <dgm:pt modelId="{5212F01D-E102-4C34-B271-E80F69D4B0FA}" type="pres">
      <dgm:prSet presAssocID="{BFCE734B-FE7A-4994-9A18-EE38C3F3995D}" presName="textNode" presStyleLbl="node1" presStyleIdx="1" presStyleCnt="6" custLinFactNeighborY="0">
        <dgm:presLayoutVars>
          <dgm:bulletEnabled val="1"/>
        </dgm:presLayoutVars>
      </dgm:prSet>
      <dgm:spPr/>
    </dgm:pt>
    <dgm:pt modelId="{479456D2-BCA6-42DE-80F1-5D8CC71CE71E}" type="pres">
      <dgm:prSet presAssocID="{64D2A2CB-AB37-45A3-93B9-F113708DF579}" presName="sibTrans" presStyleCnt="0"/>
      <dgm:spPr/>
    </dgm:pt>
    <dgm:pt modelId="{D20B908A-3D83-4AF9-8541-5F1A225A2720}" type="pres">
      <dgm:prSet presAssocID="{B8825C33-6120-4F61-8C5B-C6B9C61B91A6}" presName="textNode" presStyleLbl="node1" presStyleIdx="2" presStyleCnt="6">
        <dgm:presLayoutVars>
          <dgm:bulletEnabled val="1"/>
        </dgm:presLayoutVars>
      </dgm:prSet>
      <dgm:spPr/>
    </dgm:pt>
    <dgm:pt modelId="{45DF2699-1754-4E8A-8005-F0001DDD9D9C}" type="pres">
      <dgm:prSet presAssocID="{FCA9B2FE-3DC7-4FA7-8878-B9DD0E90B2F0}" presName="sibTrans" presStyleCnt="0"/>
      <dgm:spPr/>
    </dgm:pt>
    <dgm:pt modelId="{7BE94210-2BC8-4A73-9611-E018BC4AD786}" type="pres">
      <dgm:prSet presAssocID="{A68D2018-6D69-4932-B9C9-07D3865FAE10}" presName="textNode" presStyleLbl="node1" presStyleIdx="3" presStyleCnt="6">
        <dgm:presLayoutVars>
          <dgm:bulletEnabled val="1"/>
        </dgm:presLayoutVars>
      </dgm:prSet>
      <dgm:spPr/>
    </dgm:pt>
    <dgm:pt modelId="{9C7E2B7B-60DE-4917-B383-A43BAFB9080D}" type="pres">
      <dgm:prSet presAssocID="{03B02D9A-C34D-41A8-8B8F-BF75FE1236CC}" presName="sibTrans" presStyleCnt="0"/>
      <dgm:spPr/>
    </dgm:pt>
    <dgm:pt modelId="{95DF3768-DBD1-48A4-AB00-C68D9BAD50E0}" type="pres">
      <dgm:prSet presAssocID="{262A640B-F76C-4A54-B944-EE2C827BEC40}" presName="textNode" presStyleLbl="node1" presStyleIdx="4" presStyleCnt="6">
        <dgm:presLayoutVars>
          <dgm:bulletEnabled val="1"/>
        </dgm:presLayoutVars>
      </dgm:prSet>
      <dgm:spPr/>
    </dgm:pt>
    <dgm:pt modelId="{94A43C2F-9B25-4572-99C9-1637FB323FEB}" type="pres">
      <dgm:prSet presAssocID="{61DFDA12-2B0C-4717-B236-D41081BBF51F}" presName="sibTrans" presStyleCnt="0"/>
      <dgm:spPr/>
    </dgm:pt>
    <dgm:pt modelId="{2CACD664-94EF-4BF6-A553-365CE33F1D50}" type="pres">
      <dgm:prSet presAssocID="{74F4B7A2-D0A2-4526-866E-7A2E0E3DFC51}" presName="textNode" presStyleLbl="node1" presStyleIdx="5" presStyleCnt="6">
        <dgm:presLayoutVars>
          <dgm:bulletEnabled val="1"/>
        </dgm:presLayoutVars>
      </dgm:prSet>
      <dgm:spPr/>
    </dgm:pt>
  </dgm:ptLst>
  <dgm:cxnLst>
    <dgm:cxn modelId="{1201190E-8C08-4819-AA09-12352FDD783C}" type="presOf" srcId="{74F4B7A2-D0A2-4526-866E-7A2E0E3DFC51}" destId="{2CACD664-94EF-4BF6-A553-365CE33F1D50}" srcOrd="0" destOrd="0" presId="urn:microsoft.com/office/officeart/2005/8/layout/hProcess9"/>
    <dgm:cxn modelId="{07BD221D-C03A-474A-A398-4EDA95FEEC9A}" type="presOf" srcId="{BFCE734B-FE7A-4994-9A18-EE38C3F3995D}" destId="{5212F01D-E102-4C34-B271-E80F69D4B0FA}" srcOrd="0" destOrd="0" presId="urn:microsoft.com/office/officeart/2005/8/layout/hProcess9"/>
    <dgm:cxn modelId="{0DE64B3D-3C02-4FAF-8719-68B745F43377}" type="presOf" srcId="{A68D2018-6D69-4932-B9C9-07D3865FAE10}" destId="{7BE94210-2BC8-4A73-9611-E018BC4AD786}" srcOrd="0" destOrd="0" presId="urn:microsoft.com/office/officeart/2005/8/layout/hProcess9"/>
    <dgm:cxn modelId="{1E736C47-B8C6-41AC-A046-3C15401FE5DC}" type="presOf" srcId="{B8825C33-6120-4F61-8C5B-C6B9C61B91A6}" destId="{D20B908A-3D83-4AF9-8541-5F1A225A2720}" srcOrd="0" destOrd="0" presId="urn:microsoft.com/office/officeart/2005/8/layout/hProcess9"/>
    <dgm:cxn modelId="{CF84C159-1F19-4CC1-BFC5-4F7E09E61150}" type="presOf" srcId="{262A640B-F76C-4A54-B944-EE2C827BEC40}" destId="{95DF3768-DBD1-48A4-AB00-C68D9BAD50E0}" srcOrd="0" destOrd="0" presId="urn:microsoft.com/office/officeart/2005/8/layout/hProcess9"/>
    <dgm:cxn modelId="{93C3855A-F41C-48C4-8A18-06F42D5F95CC}" srcId="{E13B42B6-5783-4524-9EC8-67A1FDA9E89E}" destId="{A68D2018-6D69-4932-B9C9-07D3865FAE10}" srcOrd="3" destOrd="0" parTransId="{D3D4D23C-3B85-4964-B362-4A06F254B6BA}" sibTransId="{03B02D9A-C34D-41A8-8B8F-BF75FE1236CC}"/>
    <dgm:cxn modelId="{47DED68A-6E78-4110-9CFD-53513845CFB1}" srcId="{E13B42B6-5783-4524-9EC8-67A1FDA9E89E}" destId="{262A640B-F76C-4A54-B944-EE2C827BEC40}" srcOrd="4" destOrd="0" parTransId="{AB37A484-D06F-4336-8760-024C725A3552}" sibTransId="{61DFDA12-2B0C-4717-B236-D41081BBF51F}"/>
    <dgm:cxn modelId="{F91E33C0-2DD7-4512-B0EF-FC5CA5188925}" srcId="{E13B42B6-5783-4524-9EC8-67A1FDA9E89E}" destId="{B8825C33-6120-4F61-8C5B-C6B9C61B91A6}" srcOrd="2" destOrd="0" parTransId="{69317F44-AEF9-452D-82E1-A747B5DFC2F1}" sibTransId="{FCA9B2FE-3DC7-4FA7-8878-B9DD0E90B2F0}"/>
    <dgm:cxn modelId="{AA3E57CD-13DB-499C-AC2F-3967AB30FD6D}" srcId="{E13B42B6-5783-4524-9EC8-67A1FDA9E89E}" destId="{BFCE734B-FE7A-4994-9A18-EE38C3F3995D}" srcOrd="1" destOrd="0" parTransId="{E78BFA27-A5C7-4945-A318-44DF76FF5741}" sibTransId="{64D2A2CB-AB37-45A3-93B9-F113708DF579}"/>
    <dgm:cxn modelId="{46B568D9-0675-4A07-8F09-39C06C6D9DA2}" srcId="{E13B42B6-5783-4524-9EC8-67A1FDA9E89E}" destId="{74F4B7A2-D0A2-4526-866E-7A2E0E3DFC51}" srcOrd="5" destOrd="0" parTransId="{6BE8CD73-3B9E-4C48-9635-65B21D10E2B9}" sibTransId="{CBF359A4-C621-4586-A020-DDE4A0DB7B6A}"/>
    <dgm:cxn modelId="{983096DB-38E9-41D9-BADF-40B577E7F6B7}" srcId="{E13B42B6-5783-4524-9EC8-67A1FDA9E89E}" destId="{A235E53F-4686-4DAE-A934-AB9D43B5B901}" srcOrd="0" destOrd="0" parTransId="{60DBA746-864E-48E2-8823-2DA7F3C6D83F}" sibTransId="{B09B8371-A745-45E9-8E8D-FEA1AA5F096D}"/>
    <dgm:cxn modelId="{ED1345E4-31B2-4018-8AA3-7B68D70C680E}" type="presOf" srcId="{E13B42B6-5783-4524-9EC8-67A1FDA9E89E}" destId="{C09DBADB-DC15-4E0D-BFC9-79EEF2B6C593}" srcOrd="0" destOrd="0" presId="urn:microsoft.com/office/officeart/2005/8/layout/hProcess9"/>
    <dgm:cxn modelId="{D9906FFF-6CE6-4894-91B8-119DDC638078}" type="presOf" srcId="{A235E53F-4686-4DAE-A934-AB9D43B5B901}" destId="{DADD8407-FDE3-441C-8A2F-66B2285EA688}" srcOrd="0" destOrd="0" presId="urn:microsoft.com/office/officeart/2005/8/layout/hProcess9"/>
    <dgm:cxn modelId="{0044D32F-9C1F-4964-987F-CCDB7533E328}" type="presParOf" srcId="{C09DBADB-DC15-4E0D-BFC9-79EEF2B6C593}" destId="{91CC4AEE-B091-4F53-B856-B769AE2E8C0B}" srcOrd="0" destOrd="0" presId="urn:microsoft.com/office/officeart/2005/8/layout/hProcess9"/>
    <dgm:cxn modelId="{E291F520-6DFD-4842-B71C-1C8683406181}" type="presParOf" srcId="{C09DBADB-DC15-4E0D-BFC9-79EEF2B6C593}" destId="{FFE97F22-9575-4C79-B5B8-7C421DAEA749}" srcOrd="1" destOrd="0" presId="urn:microsoft.com/office/officeart/2005/8/layout/hProcess9"/>
    <dgm:cxn modelId="{3FC1B45B-0C12-427D-9CC6-55A623742C67}" type="presParOf" srcId="{FFE97F22-9575-4C79-B5B8-7C421DAEA749}" destId="{DADD8407-FDE3-441C-8A2F-66B2285EA688}" srcOrd="0" destOrd="0" presId="urn:microsoft.com/office/officeart/2005/8/layout/hProcess9"/>
    <dgm:cxn modelId="{AF2828A0-3973-48E8-9FC4-B7FA8AFD6DD5}" type="presParOf" srcId="{FFE97F22-9575-4C79-B5B8-7C421DAEA749}" destId="{3A0C69A9-7702-40BE-B9ED-E937E8480746}" srcOrd="1" destOrd="0" presId="urn:microsoft.com/office/officeart/2005/8/layout/hProcess9"/>
    <dgm:cxn modelId="{C06CEA30-CB21-42FF-8B28-288DEC130919}" type="presParOf" srcId="{FFE97F22-9575-4C79-B5B8-7C421DAEA749}" destId="{5212F01D-E102-4C34-B271-E80F69D4B0FA}" srcOrd="2" destOrd="0" presId="urn:microsoft.com/office/officeart/2005/8/layout/hProcess9"/>
    <dgm:cxn modelId="{6E31FE60-9B29-42E3-BFE4-6B8A70A295C3}" type="presParOf" srcId="{FFE97F22-9575-4C79-B5B8-7C421DAEA749}" destId="{479456D2-BCA6-42DE-80F1-5D8CC71CE71E}" srcOrd="3" destOrd="0" presId="urn:microsoft.com/office/officeart/2005/8/layout/hProcess9"/>
    <dgm:cxn modelId="{0C647164-C678-415A-97B9-885B72AFE1C0}" type="presParOf" srcId="{FFE97F22-9575-4C79-B5B8-7C421DAEA749}" destId="{D20B908A-3D83-4AF9-8541-5F1A225A2720}" srcOrd="4" destOrd="0" presId="urn:microsoft.com/office/officeart/2005/8/layout/hProcess9"/>
    <dgm:cxn modelId="{16F47D24-0D57-4D33-802C-04714845EC7F}" type="presParOf" srcId="{FFE97F22-9575-4C79-B5B8-7C421DAEA749}" destId="{45DF2699-1754-4E8A-8005-F0001DDD9D9C}" srcOrd="5" destOrd="0" presId="urn:microsoft.com/office/officeart/2005/8/layout/hProcess9"/>
    <dgm:cxn modelId="{AE9D9AC4-BDB0-4541-9273-36EB71B203DD}" type="presParOf" srcId="{FFE97F22-9575-4C79-B5B8-7C421DAEA749}" destId="{7BE94210-2BC8-4A73-9611-E018BC4AD786}" srcOrd="6" destOrd="0" presId="urn:microsoft.com/office/officeart/2005/8/layout/hProcess9"/>
    <dgm:cxn modelId="{F25BB09A-7405-4C3D-99B6-D3D0C4077C75}" type="presParOf" srcId="{FFE97F22-9575-4C79-B5B8-7C421DAEA749}" destId="{9C7E2B7B-60DE-4917-B383-A43BAFB9080D}" srcOrd="7" destOrd="0" presId="urn:microsoft.com/office/officeart/2005/8/layout/hProcess9"/>
    <dgm:cxn modelId="{09E42455-8165-42CE-9F8B-20219A8BF0F2}" type="presParOf" srcId="{FFE97F22-9575-4C79-B5B8-7C421DAEA749}" destId="{95DF3768-DBD1-48A4-AB00-C68D9BAD50E0}" srcOrd="8" destOrd="0" presId="urn:microsoft.com/office/officeart/2005/8/layout/hProcess9"/>
    <dgm:cxn modelId="{A7CF8B1F-6580-4D73-B0A1-44D4EA05D44F}" type="presParOf" srcId="{FFE97F22-9575-4C79-B5B8-7C421DAEA749}" destId="{94A43C2F-9B25-4572-99C9-1637FB323FEB}" srcOrd="9" destOrd="0" presId="urn:microsoft.com/office/officeart/2005/8/layout/hProcess9"/>
    <dgm:cxn modelId="{F342A5F4-C397-4CE1-BF13-86157C2BD7AA}" type="presParOf" srcId="{FFE97F22-9575-4C79-B5B8-7C421DAEA749}" destId="{2CACD664-94EF-4BF6-A553-365CE33F1D50}"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2ABF87-C71C-429B-8041-E28D4727E355}">
      <dsp:nvSpPr>
        <dsp:cNvPr id="0" name=""/>
        <dsp:cNvSpPr/>
      </dsp:nvSpPr>
      <dsp:spPr>
        <a:xfrm>
          <a:off x="2837" y="2181388"/>
          <a:ext cx="1220259" cy="637546"/>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Idea</a:t>
          </a:r>
        </a:p>
      </dsp:txBody>
      <dsp:txXfrm>
        <a:off x="321610" y="2181388"/>
        <a:ext cx="582713" cy="637546"/>
      </dsp:txXfrm>
    </dsp:sp>
    <dsp:sp modelId="{F9F2DAAB-0D4D-4F64-958F-A9AE337141D3}">
      <dsp:nvSpPr>
        <dsp:cNvPr id="0" name=""/>
        <dsp:cNvSpPr/>
      </dsp:nvSpPr>
      <dsp:spPr>
        <a:xfrm>
          <a:off x="1101071" y="2203997"/>
          <a:ext cx="1220259" cy="592328"/>
        </a:xfrm>
        <a:prstGeom prst="chevron">
          <a:avLst/>
        </a:prstGeom>
        <a:solidFill>
          <a:schemeClr val="accent2">
            <a:hueOff val="3184598"/>
            <a:satOff val="13542"/>
            <a:lumOff val="92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Find Funding</a:t>
          </a:r>
        </a:p>
      </dsp:txBody>
      <dsp:txXfrm>
        <a:off x="1397235" y="2203997"/>
        <a:ext cx="627931" cy="592328"/>
      </dsp:txXfrm>
    </dsp:sp>
    <dsp:sp modelId="{A0EF3C5A-796D-4A7E-BBA5-F7835C0F4608}">
      <dsp:nvSpPr>
        <dsp:cNvPr id="0" name=""/>
        <dsp:cNvSpPr/>
      </dsp:nvSpPr>
      <dsp:spPr>
        <a:xfrm>
          <a:off x="2199305" y="2170084"/>
          <a:ext cx="1454085" cy="660155"/>
        </a:xfrm>
        <a:prstGeom prst="chevron">
          <a:avLst/>
        </a:prstGeom>
        <a:solidFill>
          <a:schemeClr val="accent2">
            <a:hueOff val="6369197"/>
            <a:satOff val="27083"/>
            <a:lumOff val="184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Develop Proposal</a:t>
          </a:r>
        </a:p>
      </dsp:txBody>
      <dsp:txXfrm>
        <a:off x="2529383" y="2170084"/>
        <a:ext cx="793930" cy="660155"/>
      </dsp:txXfrm>
    </dsp:sp>
    <dsp:sp modelId="{30920310-E259-495F-A7D1-F621E8419994}">
      <dsp:nvSpPr>
        <dsp:cNvPr id="0" name=""/>
        <dsp:cNvSpPr/>
      </dsp:nvSpPr>
      <dsp:spPr>
        <a:xfrm>
          <a:off x="3531364" y="2170084"/>
          <a:ext cx="1541883" cy="660155"/>
        </a:xfrm>
        <a:prstGeom prst="chevron">
          <a:avLst/>
        </a:prstGeom>
        <a:solidFill>
          <a:schemeClr val="accent2">
            <a:hueOff val="9553795"/>
            <a:satOff val="40624"/>
            <a:lumOff val="276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Route Proposal for Internal Approval</a:t>
          </a:r>
        </a:p>
      </dsp:txBody>
      <dsp:txXfrm>
        <a:off x="3861442" y="2170084"/>
        <a:ext cx="881728" cy="660155"/>
      </dsp:txXfrm>
    </dsp:sp>
    <dsp:sp modelId="{EC0B3318-0599-47BC-B61F-62C310119E0B}">
      <dsp:nvSpPr>
        <dsp:cNvPr id="0" name=""/>
        <dsp:cNvSpPr/>
      </dsp:nvSpPr>
      <dsp:spPr>
        <a:xfrm>
          <a:off x="4951222" y="2158779"/>
          <a:ext cx="1528668" cy="682764"/>
        </a:xfrm>
        <a:prstGeom prst="chevron">
          <a:avLst/>
        </a:prstGeom>
        <a:solidFill>
          <a:schemeClr val="accent2">
            <a:hueOff val="12738394"/>
            <a:satOff val="54166"/>
            <a:lumOff val="368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Authorized Official Submits Proposal</a:t>
          </a:r>
        </a:p>
      </dsp:txBody>
      <dsp:txXfrm>
        <a:off x="5292604" y="2158779"/>
        <a:ext cx="845904" cy="6827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2ABF87-C71C-429B-8041-E28D4727E355}">
      <dsp:nvSpPr>
        <dsp:cNvPr id="0" name=""/>
        <dsp:cNvSpPr/>
      </dsp:nvSpPr>
      <dsp:spPr>
        <a:xfrm>
          <a:off x="1043" y="709319"/>
          <a:ext cx="1271715" cy="508686"/>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Award Processed</a:t>
          </a:r>
        </a:p>
      </dsp:txBody>
      <dsp:txXfrm>
        <a:off x="255386" y="709319"/>
        <a:ext cx="763029" cy="508686"/>
      </dsp:txXfrm>
    </dsp:sp>
    <dsp:sp modelId="{F9F2DAAB-0D4D-4F64-958F-A9AE337141D3}">
      <dsp:nvSpPr>
        <dsp:cNvPr id="0" name=""/>
        <dsp:cNvSpPr/>
      </dsp:nvSpPr>
      <dsp:spPr>
        <a:xfrm>
          <a:off x="1145588" y="709319"/>
          <a:ext cx="1271715" cy="508686"/>
        </a:xfrm>
        <a:prstGeom prst="chevron">
          <a:avLst/>
        </a:prstGeom>
        <a:solidFill>
          <a:schemeClr val="accent5">
            <a:hueOff val="4787654"/>
            <a:satOff val="0"/>
            <a:lumOff val="-20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Initiate and Manage Project</a:t>
          </a:r>
        </a:p>
      </dsp:txBody>
      <dsp:txXfrm>
        <a:off x="1399931" y="709319"/>
        <a:ext cx="763029" cy="508686"/>
      </dsp:txXfrm>
    </dsp:sp>
    <dsp:sp modelId="{A0EF3C5A-796D-4A7E-BBA5-F7835C0F4608}">
      <dsp:nvSpPr>
        <dsp:cNvPr id="0" name=""/>
        <dsp:cNvSpPr/>
      </dsp:nvSpPr>
      <dsp:spPr>
        <a:xfrm>
          <a:off x="2290132" y="709319"/>
          <a:ext cx="1271715" cy="508686"/>
        </a:xfrm>
        <a:prstGeom prst="chevron">
          <a:avLst/>
        </a:prstGeom>
        <a:solidFill>
          <a:schemeClr val="accent5">
            <a:hueOff val="9575308"/>
            <a:satOff val="0"/>
            <a:lumOff val="-405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Close-Out</a:t>
          </a:r>
        </a:p>
      </dsp:txBody>
      <dsp:txXfrm>
        <a:off x="2544475" y="709319"/>
        <a:ext cx="763029" cy="5086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CC4AEE-B091-4F53-B856-B769AE2E8C0B}">
      <dsp:nvSpPr>
        <dsp:cNvPr id="0" name=""/>
        <dsp:cNvSpPr/>
      </dsp:nvSpPr>
      <dsp:spPr>
        <a:xfrm>
          <a:off x="671184" y="0"/>
          <a:ext cx="7606758" cy="4231121"/>
        </a:xfrm>
        <a:prstGeom prst="rightArrow">
          <a:avLst/>
        </a:prstGeom>
        <a:solidFill>
          <a:schemeClr val="accent5"/>
        </a:solidFill>
        <a:ln>
          <a:noFill/>
        </a:ln>
        <a:effectLst/>
      </dsp:spPr>
      <dsp:style>
        <a:lnRef idx="0">
          <a:scrgbClr r="0" g="0" b="0"/>
        </a:lnRef>
        <a:fillRef idx="1">
          <a:scrgbClr r="0" g="0" b="0"/>
        </a:fillRef>
        <a:effectRef idx="0">
          <a:scrgbClr r="0" g="0" b="0"/>
        </a:effectRef>
        <a:fontRef idx="minor"/>
      </dsp:style>
    </dsp:sp>
    <dsp:sp modelId="{DADD8407-FDE3-441C-8A2F-66B2285EA688}">
      <dsp:nvSpPr>
        <dsp:cNvPr id="0" name=""/>
        <dsp:cNvSpPr/>
      </dsp:nvSpPr>
      <dsp:spPr>
        <a:xfrm>
          <a:off x="109" y="1269336"/>
          <a:ext cx="1309596" cy="169244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PI works with Pre-Award Admin to create proposal</a:t>
          </a:r>
        </a:p>
      </dsp:txBody>
      <dsp:txXfrm>
        <a:off x="64038" y="1333265"/>
        <a:ext cx="1181738" cy="1564590"/>
      </dsp:txXfrm>
    </dsp:sp>
    <dsp:sp modelId="{5212F01D-E102-4C34-B271-E80F69D4B0FA}">
      <dsp:nvSpPr>
        <dsp:cNvPr id="0" name=""/>
        <dsp:cNvSpPr/>
      </dsp:nvSpPr>
      <dsp:spPr>
        <a:xfrm>
          <a:off x="1527971" y="1269336"/>
          <a:ext cx="1309596" cy="169244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Pre-Award Admin Submits to Central Office</a:t>
          </a:r>
        </a:p>
      </dsp:txBody>
      <dsp:txXfrm>
        <a:off x="1591900" y="1333265"/>
        <a:ext cx="1181738" cy="1564590"/>
      </dsp:txXfrm>
    </dsp:sp>
    <dsp:sp modelId="{D20B908A-3D83-4AF9-8541-5F1A225A2720}">
      <dsp:nvSpPr>
        <dsp:cNvPr id="0" name=""/>
        <dsp:cNvSpPr/>
      </dsp:nvSpPr>
      <dsp:spPr>
        <a:xfrm>
          <a:off x="3055834" y="1269336"/>
          <a:ext cx="1309596" cy="169244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Central Office reviews and replies to Dept with corrections (if needed)</a:t>
          </a:r>
        </a:p>
      </dsp:txBody>
      <dsp:txXfrm>
        <a:off x="3119763" y="1333265"/>
        <a:ext cx="1181738" cy="1564590"/>
      </dsp:txXfrm>
    </dsp:sp>
    <dsp:sp modelId="{7BE94210-2BC8-4A73-9611-E018BC4AD786}">
      <dsp:nvSpPr>
        <dsp:cNvPr id="0" name=""/>
        <dsp:cNvSpPr/>
      </dsp:nvSpPr>
      <dsp:spPr>
        <a:xfrm>
          <a:off x="4583697" y="1269336"/>
          <a:ext cx="1309596" cy="169244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Pre-Award Admin works with PI to respond </a:t>
          </a:r>
        </a:p>
      </dsp:txBody>
      <dsp:txXfrm>
        <a:off x="4647626" y="1333265"/>
        <a:ext cx="1181738" cy="1564590"/>
      </dsp:txXfrm>
    </dsp:sp>
    <dsp:sp modelId="{95DF3768-DBD1-48A4-AB00-C68D9BAD50E0}">
      <dsp:nvSpPr>
        <dsp:cNvPr id="0" name=""/>
        <dsp:cNvSpPr/>
      </dsp:nvSpPr>
      <dsp:spPr>
        <a:xfrm>
          <a:off x="6111559" y="1269336"/>
          <a:ext cx="1309596" cy="169244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Central Office completes final review and AO signs off</a:t>
          </a:r>
        </a:p>
      </dsp:txBody>
      <dsp:txXfrm>
        <a:off x="6175488" y="1333265"/>
        <a:ext cx="1181738" cy="1564590"/>
      </dsp:txXfrm>
    </dsp:sp>
    <dsp:sp modelId="{2CACD664-94EF-4BF6-A553-365CE33F1D50}">
      <dsp:nvSpPr>
        <dsp:cNvPr id="0" name=""/>
        <dsp:cNvSpPr/>
      </dsp:nvSpPr>
      <dsp:spPr>
        <a:xfrm>
          <a:off x="7639422" y="1269336"/>
          <a:ext cx="1309596" cy="169244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Central Office obtains final PI approval to submit, or will tell Dept to submit</a:t>
          </a:r>
        </a:p>
      </dsp:txBody>
      <dsp:txXfrm>
        <a:off x="7703351" y="1333265"/>
        <a:ext cx="1181738" cy="15645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CC4AEE-B091-4F53-B856-B769AE2E8C0B}">
      <dsp:nvSpPr>
        <dsp:cNvPr id="0" name=""/>
        <dsp:cNvSpPr/>
      </dsp:nvSpPr>
      <dsp:spPr>
        <a:xfrm>
          <a:off x="639045" y="0"/>
          <a:ext cx="7242515" cy="4231121"/>
        </a:xfrm>
        <a:prstGeom prst="rightArrow">
          <a:avLst/>
        </a:prstGeom>
        <a:solidFill>
          <a:schemeClr val="accent5"/>
        </a:solidFill>
        <a:ln>
          <a:noFill/>
        </a:ln>
        <a:effectLst/>
      </dsp:spPr>
      <dsp:style>
        <a:lnRef idx="0">
          <a:scrgbClr r="0" g="0" b="0"/>
        </a:lnRef>
        <a:fillRef idx="1">
          <a:scrgbClr r="0" g="0" b="0"/>
        </a:fillRef>
        <a:effectRef idx="0">
          <a:scrgbClr r="0" g="0" b="0"/>
        </a:effectRef>
        <a:fontRef idx="minor"/>
      </dsp:style>
    </dsp:sp>
    <dsp:sp modelId="{DADD8407-FDE3-441C-8A2F-66B2285EA688}">
      <dsp:nvSpPr>
        <dsp:cNvPr id="0" name=""/>
        <dsp:cNvSpPr/>
      </dsp:nvSpPr>
      <dsp:spPr>
        <a:xfrm>
          <a:off x="104" y="1269336"/>
          <a:ext cx="1246887" cy="169244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accent5"/>
              </a:solidFill>
            </a:rPr>
            <a:t>Requester</a:t>
          </a:r>
        </a:p>
        <a:p>
          <a:pPr marL="0" lvl="0" indent="0" algn="ctr" defTabSz="711200">
            <a:lnSpc>
              <a:spcPct val="90000"/>
            </a:lnSpc>
            <a:spcBef>
              <a:spcPct val="0"/>
            </a:spcBef>
            <a:spcAft>
              <a:spcPct val="35000"/>
            </a:spcAft>
            <a:buNone/>
          </a:pPr>
          <a:r>
            <a:rPr lang="en-US" sz="1100" kern="1200" dirty="0"/>
            <a:t>(you or your staff)</a:t>
          </a:r>
        </a:p>
      </dsp:txBody>
      <dsp:txXfrm>
        <a:off x="60972" y="1330204"/>
        <a:ext cx="1125151" cy="1570712"/>
      </dsp:txXfrm>
    </dsp:sp>
    <dsp:sp modelId="{5212F01D-E102-4C34-B271-E80F69D4B0FA}">
      <dsp:nvSpPr>
        <dsp:cNvPr id="0" name=""/>
        <dsp:cNvSpPr/>
      </dsp:nvSpPr>
      <dsp:spPr>
        <a:xfrm>
          <a:off x="1454806" y="1269336"/>
          <a:ext cx="1246887" cy="169244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accent5"/>
              </a:solidFill>
            </a:rPr>
            <a:t>Authorizer</a:t>
          </a:r>
        </a:p>
        <a:p>
          <a:pPr marL="0" lvl="0" indent="0" algn="ctr" defTabSz="711200">
            <a:lnSpc>
              <a:spcPct val="90000"/>
            </a:lnSpc>
            <a:spcBef>
              <a:spcPct val="0"/>
            </a:spcBef>
            <a:spcAft>
              <a:spcPct val="35000"/>
            </a:spcAft>
            <a:buNone/>
          </a:pPr>
          <a:r>
            <a:rPr lang="en-US" sz="1100" kern="1200" dirty="0"/>
            <a:t>(PI, aka YOU)</a:t>
          </a:r>
        </a:p>
      </dsp:txBody>
      <dsp:txXfrm>
        <a:off x="1515674" y="1330204"/>
        <a:ext cx="1125151" cy="1570712"/>
      </dsp:txXfrm>
    </dsp:sp>
    <dsp:sp modelId="{D20B908A-3D83-4AF9-8541-5F1A225A2720}">
      <dsp:nvSpPr>
        <dsp:cNvPr id="0" name=""/>
        <dsp:cNvSpPr/>
      </dsp:nvSpPr>
      <dsp:spPr>
        <a:xfrm>
          <a:off x="2909508" y="1269336"/>
          <a:ext cx="1246887" cy="169244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accent5"/>
              </a:solidFill>
            </a:rPr>
            <a:t>Approver </a:t>
          </a:r>
        </a:p>
        <a:p>
          <a:pPr marL="0" lvl="0" indent="0" algn="ctr" defTabSz="711200">
            <a:lnSpc>
              <a:spcPct val="90000"/>
            </a:lnSpc>
            <a:spcBef>
              <a:spcPct val="0"/>
            </a:spcBef>
            <a:spcAft>
              <a:spcPct val="35000"/>
            </a:spcAft>
            <a:buNone/>
          </a:pPr>
          <a:r>
            <a:rPr lang="en-US" sz="1100" kern="1200" dirty="0"/>
            <a:t>(Fund Manager, AKA ME atm)</a:t>
          </a:r>
        </a:p>
      </dsp:txBody>
      <dsp:txXfrm>
        <a:off x="2970376" y="1330204"/>
        <a:ext cx="1125151" cy="1570712"/>
      </dsp:txXfrm>
    </dsp:sp>
    <dsp:sp modelId="{7BE94210-2BC8-4A73-9611-E018BC4AD786}">
      <dsp:nvSpPr>
        <dsp:cNvPr id="0" name=""/>
        <dsp:cNvSpPr/>
      </dsp:nvSpPr>
      <dsp:spPr>
        <a:xfrm>
          <a:off x="4364210" y="1269336"/>
          <a:ext cx="1246887" cy="169244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accent5"/>
              </a:solidFill>
            </a:rPr>
            <a:t>Fam Med Purchaser </a:t>
          </a:r>
        </a:p>
        <a:p>
          <a:pPr marL="0" lvl="0" indent="0" algn="ctr" defTabSz="711200">
            <a:lnSpc>
              <a:spcPct val="90000"/>
            </a:lnSpc>
            <a:spcBef>
              <a:spcPct val="0"/>
            </a:spcBef>
            <a:spcAft>
              <a:spcPct val="35000"/>
            </a:spcAft>
            <a:buNone/>
          </a:pPr>
          <a:r>
            <a:rPr lang="en-US" sz="1100" kern="1200" dirty="0"/>
            <a:t>(Valencia or her team)</a:t>
          </a:r>
        </a:p>
      </dsp:txBody>
      <dsp:txXfrm>
        <a:off x="4425078" y="1330204"/>
        <a:ext cx="1125151" cy="1570712"/>
      </dsp:txXfrm>
    </dsp:sp>
    <dsp:sp modelId="{95DF3768-DBD1-48A4-AB00-C68D9BAD50E0}">
      <dsp:nvSpPr>
        <dsp:cNvPr id="0" name=""/>
        <dsp:cNvSpPr/>
      </dsp:nvSpPr>
      <dsp:spPr>
        <a:xfrm>
          <a:off x="5818913" y="1269336"/>
          <a:ext cx="1246887" cy="169244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accent5"/>
              </a:solidFill>
            </a:rPr>
            <a:t>Campus Dept </a:t>
          </a:r>
        </a:p>
        <a:p>
          <a:pPr marL="0" lvl="0" indent="0" algn="ctr" defTabSz="711200">
            <a:lnSpc>
              <a:spcPct val="90000"/>
            </a:lnSpc>
            <a:spcBef>
              <a:spcPct val="0"/>
            </a:spcBef>
            <a:spcAft>
              <a:spcPct val="35000"/>
            </a:spcAft>
            <a:buNone/>
          </a:pPr>
          <a:r>
            <a:rPr lang="en-US" sz="1100" kern="1200" dirty="0"/>
            <a:t>(UC Travel, AP, etc.)</a:t>
          </a:r>
        </a:p>
      </dsp:txBody>
      <dsp:txXfrm>
        <a:off x="5879781" y="1330204"/>
        <a:ext cx="1125151" cy="1570712"/>
      </dsp:txXfrm>
    </dsp:sp>
    <dsp:sp modelId="{2CACD664-94EF-4BF6-A553-365CE33F1D50}">
      <dsp:nvSpPr>
        <dsp:cNvPr id="0" name=""/>
        <dsp:cNvSpPr/>
      </dsp:nvSpPr>
      <dsp:spPr>
        <a:xfrm>
          <a:off x="7273615" y="1269336"/>
          <a:ext cx="1246887" cy="169244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accent5"/>
              </a:solidFill>
            </a:rPr>
            <a:t>Vendor</a:t>
          </a:r>
          <a:r>
            <a:rPr lang="en-US" sz="2000" kern="1200" dirty="0">
              <a:solidFill>
                <a:schemeClr val="accent5"/>
              </a:solidFill>
            </a:rPr>
            <a:t> </a:t>
          </a:r>
        </a:p>
        <a:p>
          <a:pPr marL="0" lvl="0" indent="0" algn="ctr" defTabSz="711200">
            <a:lnSpc>
              <a:spcPct val="90000"/>
            </a:lnSpc>
            <a:spcBef>
              <a:spcPct val="0"/>
            </a:spcBef>
            <a:spcAft>
              <a:spcPct val="35000"/>
            </a:spcAft>
            <a:buNone/>
          </a:pPr>
          <a:r>
            <a:rPr lang="en-US" sz="1100" kern="1200" dirty="0"/>
            <a:t>(recipient of funds)</a:t>
          </a:r>
        </a:p>
      </dsp:txBody>
      <dsp:txXfrm>
        <a:off x="7334483" y="1330204"/>
        <a:ext cx="1125151" cy="157071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8CDC96-A026-1A43-8FF8-F3431351CE46}"/>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r>
              <a:rPr lang="en-US"/>
              <a:t>UCLA Strategic Communications</a:t>
            </a:r>
          </a:p>
        </p:txBody>
      </p:sp>
      <p:sp>
        <p:nvSpPr>
          <p:cNvPr id="3" name="Date Placeholder 2">
            <a:extLst>
              <a:ext uri="{FF2B5EF4-FFF2-40B4-BE49-F238E27FC236}">
                <a16:creationId xmlns:a16="http://schemas.microsoft.com/office/drawing/2014/main" id="{E582E14D-EC09-2A4C-BC08-4C91CE927630}"/>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39C8A5AC-0EBB-924C-BA52-1578A2259E9A}" type="datetime4">
              <a:rPr lang="en-US" smtClean="0"/>
              <a:t>April 9, 2025</a:t>
            </a:fld>
            <a:endParaRPr lang="en-US"/>
          </a:p>
        </p:txBody>
      </p:sp>
      <p:sp>
        <p:nvSpPr>
          <p:cNvPr id="6" name="Footer Placeholder 5">
            <a:extLst>
              <a:ext uri="{FF2B5EF4-FFF2-40B4-BE49-F238E27FC236}">
                <a16:creationId xmlns:a16="http://schemas.microsoft.com/office/drawing/2014/main" id="{C6296818-3C08-A24F-B4F3-BDBA262C13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Pres-03-molecules</a:t>
            </a:r>
          </a:p>
        </p:txBody>
      </p:sp>
    </p:spTree>
    <p:extLst>
      <p:ext uri="{BB962C8B-B14F-4D97-AF65-F5344CB8AC3E}">
        <p14:creationId xmlns:p14="http://schemas.microsoft.com/office/powerpoint/2010/main" val="229891454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r>
              <a:rPr lang="en-US"/>
              <a:t>UCLA Strategic Communications</a:t>
            </a:r>
            <a:endParaRPr lang="en-US" dirty="0"/>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F07BF19D-CD48-1C48-ADC9-70C587EA8243}" type="datetime4">
              <a:rPr lang="en-US" smtClean="0"/>
              <a:t>April 9, 2025</a:t>
            </a:fld>
            <a:endParaRPr lang="en-US"/>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6F0C19-1F3A-494B-AD56-5568DAB4ED89}" type="slidenum">
              <a:rPr lang="en-US" smtClean="0"/>
              <a:t>‹#›</a:t>
            </a:fld>
            <a:endParaRPr lang="en-US"/>
          </a:p>
        </p:txBody>
      </p:sp>
      <p:sp>
        <p:nvSpPr>
          <p:cNvPr id="9" name="Footer Placeholder 8">
            <a:extLst>
              <a:ext uri="{FF2B5EF4-FFF2-40B4-BE49-F238E27FC236}">
                <a16:creationId xmlns:a16="http://schemas.microsoft.com/office/drawing/2014/main" id="{AC207038-7B66-8245-BE4E-E929570A97D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418168656"/>
      </p:ext>
    </p:extLst>
  </p:cSld>
  <p:clrMap bg1="lt1" tx1="dk1" bg2="lt2" tx2="dk2" accent1="accent1" accent2="accent2" accent3="accent3" accent4="accent4" accent5="accent5" accent6="accent6" hlink="hlink" folHlink="folHlink"/>
  <p:hf/>
  <p:notesStyle>
    <a:lvl1pPr marL="0" algn="l" defTabSz="685983" rtl="0" eaLnBrk="1" latinLnBrk="0" hangingPunct="1">
      <a:defRPr sz="1100" kern="1200">
        <a:solidFill>
          <a:schemeClr val="tx1"/>
        </a:solidFill>
        <a:latin typeface="+mn-lt"/>
        <a:ea typeface="+mn-ea"/>
        <a:cs typeface="+mn-cs"/>
      </a:defRPr>
    </a:lvl1pPr>
    <a:lvl2pPr marL="342991" algn="l" defTabSz="685983" rtl="0" eaLnBrk="1" latinLnBrk="0" hangingPunct="1">
      <a:defRPr sz="1100" kern="1200">
        <a:solidFill>
          <a:schemeClr val="tx1"/>
        </a:solidFill>
        <a:latin typeface="+mn-lt"/>
        <a:ea typeface="+mn-ea"/>
        <a:cs typeface="+mn-cs"/>
      </a:defRPr>
    </a:lvl2pPr>
    <a:lvl3pPr marL="685983" algn="l" defTabSz="685983" rtl="0" eaLnBrk="1" latinLnBrk="0" hangingPunct="1">
      <a:defRPr sz="1100" kern="1200">
        <a:solidFill>
          <a:schemeClr val="tx1"/>
        </a:solidFill>
        <a:latin typeface="+mn-lt"/>
        <a:ea typeface="+mn-ea"/>
        <a:cs typeface="+mn-cs"/>
      </a:defRPr>
    </a:lvl3pPr>
    <a:lvl4pPr marL="1028974" algn="l" defTabSz="685983" rtl="0" eaLnBrk="1" latinLnBrk="0" hangingPunct="1">
      <a:defRPr sz="1100" kern="1200">
        <a:solidFill>
          <a:schemeClr val="tx1"/>
        </a:solidFill>
        <a:latin typeface="+mn-lt"/>
        <a:ea typeface="+mn-ea"/>
        <a:cs typeface="+mn-cs"/>
      </a:defRPr>
    </a:lvl4pPr>
    <a:lvl5pPr marL="1371966" algn="l" defTabSz="685983" rtl="0" eaLnBrk="1" latinLnBrk="0" hangingPunct="1">
      <a:defRPr sz="1100" kern="1200">
        <a:solidFill>
          <a:schemeClr val="tx1"/>
        </a:solidFill>
        <a:latin typeface="+mn-lt"/>
        <a:ea typeface="+mn-ea"/>
        <a:cs typeface="+mn-cs"/>
      </a:defRPr>
    </a:lvl5pPr>
    <a:lvl6pPr marL="1714957" algn="l" defTabSz="685983" rtl="0" eaLnBrk="1" latinLnBrk="0" hangingPunct="1">
      <a:defRPr sz="900" kern="1200">
        <a:solidFill>
          <a:schemeClr val="tx1"/>
        </a:solidFill>
        <a:latin typeface="+mn-lt"/>
        <a:ea typeface="+mn-ea"/>
        <a:cs typeface="+mn-cs"/>
      </a:defRPr>
    </a:lvl6pPr>
    <a:lvl7pPr marL="2057949" algn="l" defTabSz="685983" rtl="0" eaLnBrk="1" latinLnBrk="0" hangingPunct="1">
      <a:defRPr sz="900" kern="1200">
        <a:solidFill>
          <a:schemeClr val="tx1"/>
        </a:solidFill>
        <a:latin typeface="+mn-lt"/>
        <a:ea typeface="+mn-ea"/>
        <a:cs typeface="+mn-cs"/>
      </a:defRPr>
    </a:lvl7pPr>
    <a:lvl8pPr marL="2400940" algn="l" defTabSz="685983" rtl="0" eaLnBrk="1" latinLnBrk="0" hangingPunct="1">
      <a:defRPr sz="900" kern="1200">
        <a:solidFill>
          <a:schemeClr val="tx1"/>
        </a:solidFill>
        <a:latin typeface="+mn-lt"/>
        <a:ea typeface="+mn-ea"/>
        <a:cs typeface="+mn-cs"/>
      </a:defRPr>
    </a:lvl8pPr>
    <a:lvl9pPr marL="2743932" algn="l" defTabSz="6859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UCLA Strategic Communications</a:t>
            </a:r>
            <a:endParaRPr lang="en-US" dirty="0"/>
          </a:p>
        </p:txBody>
      </p:sp>
      <p:sp>
        <p:nvSpPr>
          <p:cNvPr id="5" name="Date Placeholder 4"/>
          <p:cNvSpPr>
            <a:spLocks noGrp="1"/>
          </p:cNvSpPr>
          <p:nvPr>
            <p:ph type="dt" idx="1"/>
          </p:nvPr>
        </p:nvSpPr>
        <p:spPr/>
        <p:txBody>
          <a:bodyPr/>
          <a:lstStyle/>
          <a:p>
            <a:fld id="{F07BF19D-CD48-1C48-ADC9-70C587EA8243}" type="datetime4">
              <a:rPr lang="en-US" smtClean="0"/>
              <a:t>April 9, 2025</a:t>
            </a:fld>
            <a:endParaRPr lang="en-US"/>
          </a:p>
        </p:txBody>
      </p:sp>
      <p:sp>
        <p:nvSpPr>
          <p:cNvPr id="6" name="Slide Number Placeholder 5"/>
          <p:cNvSpPr>
            <a:spLocks noGrp="1"/>
          </p:cNvSpPr>
          <p:nvPr>
            <p:ph type="sldNum" sz="quarter" idx="5"/>
          </p:nvPr>
        </p:nvSpPr>
        <p:spPr/>
        <p:txBody>
          <a:bodyPr/>
          <a:lstStyle/>
          <a:p>
            <a:fld id="{736F0C19-1F3A-494B-AD56-5568DAB4ED89}" type="slidenum">
              <a:rPr lang="en-US" smtClean="0"/>
              <a:t>6</a:t>
            </a:fld>
            <a:endParaRPr lang="en-US"/>
          </a:p>
        </p:txBody>
      </p:sp>
      <p:sp>
        <p:nvSpPr>
          <p:cNvPr id="7" name="Footer Placeholder 6"/>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193390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UCLA Strategic Communications</a:t>
            </a:r>
            <a:endParaRPr lang="en-US" dirty="0"/>
          </a:p>
        </p:txBody>
      </p:sp>
      <p:sp>
        <p:nvSpPr>
          <p:cNvPr id="5" name="Date Placeholder 4"/>
          <p:cNvSpPr>
            <a:spLocks noGrp="1"/>
          </p:cNvSpPr>
          <p:nvPr>
            <p:ph type="dt" idx="11"/>
          </p:nvPr>
        </p:nvSpPr>
        <p:spPr/>
        <p:txBody>
          <a:bodyPr/>
          <a:lstStyle/>
          <a:p>
            <a:fld id="{F07BF19D-CD48-1C48-ADC9-70C587EA8243}" type="datetime4">
              <a:rPr lang="en-US" smtClean="0"/>
              <a:t>April 11, 2025</a:t>
            </a:fld>
            <a:endParaRPr lang="en-US"/>
          </a:p>
        </p:txBody>
      </p:sp>
      <p:sp>
        <p:nvSpPr>
          <p:cNvPr id="6" name="Slide Number Placeholder 5"/>
          <p:cNvSpPr>
            <a:spLocks noGrp="1"/>
          </p:cNvSpPr>
          <p:nvPr>
            <p:ph type="sldNum" sz="quarter" idx="12"/>
          </p:nvPr>
        </p:nvSpPr>
        <p:spPr/>
        <p:txBody>
          <a:bodyPr/>
          <a:lstStyle/>
          <a:p>
            <a:fld id="{736F0C19-1F3A-494B-AD56-5568DAB4ED89}" type="slidenum">
              <a:rPr lang="en-US" smtClean="0"/>
              <a:t>57</a:t>
            </a:fld>
            <a:endParaRPr lang="en-US"/>
          </a:p>
        </p:txBody>
      </p:sp>
      <p:sp>
        <p:nvSpPr>
          <p:cNvPr id="7" name="Footer Placeholder 6"/>
          <p:cNvSpPr>
            <a:spLocks noGrp="1"/>
          </p:cNvSpPr>
          <p:nvPr>
            <p:ph type="ftr" sz="quarter" idx="13"/>
          </p:nvPr>
        </p:nvSpPr>
        <p:spPr/>
        <p:txBody>
          <a:bodyPr/>
          <a:lstStyle/>
          <a:p>
            <a:endParaRPr lang="en-US"/>
          </a:p>
        </p:txBody>
      </p:sp>
    </p:spTree>
    <p:extLst>
      <p:ext uri="{BB962C8B-B14F-4D97-AF65-F5344CB8AC3E}">
        <p14:creationId xmlns:p14="http://schemas.microsoft.com/office/powerpoint/2010/main" val="418224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UCLA Strategic Communications</a:t>
            </a:r>
            <a:endParaRPr lang="en-US" dirty="0"/>
          </a:p>
        </p:txBody>
      </p:sp>
      <p:sp>
        <p:nvSpPr>
          <p:cNvPr id="5" name="Date Placeholder 4"/>
          <p:cNvSpPr>
            <a:spLocks noGrp="1"/>
          </p:cNvSpPr>
          <p:nvPr>
            <p:ph type="dt" idx="1"/>
          </p:nvPr>
        </p:nvSpPr>
        <p:spPr/>
        <p:txBody>
          <a:bodyPr/>
          <a:lstStyle/>
          <a:p>
            <a:fld id="{F07BF19D-CD48-1C48-ADC9-70C587EA8243}" type="datetime4">
              <a:rPr lang="en-US" smtClean="0"/>
              <a:t>April 9, 2025</a:t>
            </a:fld>
            <a:endParaRPr lang="en-US"/>
          </a:p>
        </p:txBody>
      </p:sp>
      <p:sp>
        <p:nvSpPr>
          <p:cNvPr id="6" name="Slide Number Placeholder 5"/>
          <p:cNvSpPr>
            <a:spLocks noGrp="1"/>
          </p:cNvSpPr>
          <p:nvPr>
            <p:ph type="sldNum" sz="quarter" idx="5"/>
          </p:nvPr>
        </p:nvSpPr>
        <p:spPr/>
        <p:txBody>
          <a:bodyPr/>
          <a:lstStyle/>
          <a:p>
            <a:fld id="{736F0C19-1F3A-494B-AD56-5568DAB4ED89}" type="slidenum">
              <a:rPr lang="en-US" smtClean="0"/>
              <a:t>67</a:t>
            </a:fld>
            <a:endParaRPr lang="en-US"/>
          </a:p>
        </p:txBody>
      </p:sp>
      <p:sp>
        <p:nvSpPr>
          <p:cNvPr id="7" name="Footer Placeholder 6"/>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64945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UCLA Strategic Communications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F07BF19D-CD48-1C48-ADC9-70C587EA8243}" type="datetime4">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April 9, 2025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736F0C19-1F3A-494B-AD56-5568DAB4ED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ooter Placeholder 6"/>
          <p:cNvSpPr>
            <a:spLocks noGrp="1"/>
          </p:cNvSpPr>
          <p:nvPr>
            <p:ph type="ftr" sz="quarter" idx="4"/>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7885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also the Clinical Trials Contracts and Strategic Relations Office </a:t>
            </a:r>
          </a:p>
        </p:txBody>
      </p:sp>
      <p:sp>
        <p:nvSpPr>
          <p:cNvPr id="4" name="Header Placeholder 3"/>
          <p:cNvSpPr>
            <a:spLocks noGrp="1"/>
          </p:cNvSpPr>
          <p:nvPr>
            <p:ph type="hdr" sz="quarter" idx="10"/>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UCLA Strategic Communications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F07BF19D-CD48-1C48-ADC9-70C587EA8243}" type="datetime4">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April 9, 2025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736F0C19-1F3A-494B-AD56-5568DAB4ED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ooter Placeholder 6"/>
          <p:cNvSpPr>
            <a:spLocks noGrp="1"/>
          </p:cNvSpPr>
          <p:nvPr>
            <p:ph type="ftr" sz="quarter" idx="13"/>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6719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UCLA Strategic Communications</a:t>
            </a:r>
            <a:endParaRPr lang="en-US" dirty="0"/>
          </a:p>
        </p:txBody>
      </p:sp>
      <p:sp>
        <p:nvSpPr>
          <p:cNvPr id="5" name="Date Placeholder 4"/>
          <p:cNvSpPr>
            <a:spLocks noGrp="1"/>
          </p:cNvSpPr>
          <p:nvPr>
            <p:ph type="dt" idx="1"/>
          </p:nvPr>
        </p:nvSpPr>
        <p:spPr/>
        <p:txBody>
          <a:bodyPr/>
          <a:lstStyle/>
          <a:p>
            <a:fld id="{F07BF19D-CD48-1C48-ADC9-70C587EA8243}" type="datetime4">
              <a:rPr lang="en-US" smtClean="0"/>
              <a:t>April 9, 2025</a:t>
            </a:fld>
            <a:endParaRPr lang="en-US"/>
          </a:p>
        </p:txBody>
      </p:sp>
      <p:sp>
        <p:nvSpPr>
          <p:cNvPr id="6" name="Slide Number Placeholder 5"/>
          <p:cNvSpPr>
            <a:spLocks noGrp="1"/>
          </p:cNvSpPr>
          <p:nvPr>
            <p:ph type="sldNum" sz="quarter" idx="5"/>
          </p:nvPr>
        </p:nvSpPr>
        <p:spPr/>
        <p:txBody>
          <a:bodyPr/>
          <a:lstStyle/>
          <a:p>
            <a:fld id="{736F0C19-1F3A-494B-AD56-5568DAB4ED89}" type="slidenum">
              <a:rPr lang="en-US" smtClean="0"/>
              <a:t>13</a:t>
            </a:fld>
            <a:endParaRPr lang="en-US"/>
          </a:p>
        </p:txBody>
      </p:sp>
      <p:sp>
        <p:nvSpPr>
          <p:cNvPr id="7" name="Footer Placeholder 6"/>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656659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UCLA Strategic Communications</a:t>
            </a:r>
            <a:endParaRPr lang="en-US" dirty="0"/>
          </a:p>
        </p:txBody>
      </p:sp>
      <p:sp>
        <p:nvSpPr>
          <p:cNvPr id="5" name="Date Placeholder 4"/>
          <p:cNvSpPr>
            <a:spLocks noGrp="1"/>
          </p:cNvSpPr>
          <p:nvPr>
            <p:ph type="dt" idx="1"/>
          </p:nvPr>
        </p:nvSpPr>
        <p:spPr/>
        <p:txBody>
          <a:bodyPr/>
          <a:lstStyle/>
          <a:p>
            <a:fld id="{F07BF19D-CD48-1C48-ADC9-70C587EA8243}" type="datetime4">
              <a:rPr lang="en-US" smtClean="0"/>
              <a:t>April 9, 2025</a:t>
            </a:fld>
            <a:endParaRPr lang="en-US"/>
          </a:p>
        </p:txBody>
      </p:sp>
      <p:sp>
        <p:nvSpPr>
          <p:cNvPr id="6" name="Slide Number Placeholder 5"/>
          <p:cNvSpPr>
            <a:spLocks noGrp="1"/>
          </p:cNvSpPr>
          <p:nvPr>
            <p:ph type="sldNum" sz="quarter" idx="5"/>
          </p:nvPr>
        </p:nvSpPr>
        <p:spPr/>
        <p:txBody>
          <a:bodyPr/>
          <a:lstStyle/>
          <a:p>
            <a:fld id="{736F0C19-1F3A-494B-AD56-5568DAB4ED89}" type="slidenum">
              <a:rPr lang="en-US" smtClean="0"/>
              <a:t>18</a:t>
            </a:fld>
            <a:endParaRPr lang="en-US"/>
          </a:p>
        </p:txBody>
      </p:sp>
      <p:sp>
        <p:nvSpPr>
          <p:cNvPr id="7" name="Footer Placeholder 6"/>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952735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be downloaded from ORA Portal, but only Laura,</a:t>
            </a:r>
            <a:r>
              <a:rPr lang="en-US" baseline="0" dirty="0"/>
              <a:t> Daphne, and Andrew have access. Can be requested from us. Good to review at first monthly review </a:t>
            </a:r>
            <a:r>
              <a:rPr lang="en-US" baseline="0" dirty="0" err="1"/>
              <a:t>mtg</a:t>
            </a:r>
            <a:r>
              <a:rPr lang="en-US" baseline="0" dirty="0"/>
              <a:t> with fund manager.</a:t>
            </a:r>
            <a:endParaRPr lang="en-US" dirty="0"/>
          </a:p>
        </p:txBody>
      </p:sp>
      <p:sp>
        <p:nvSpPr>
          <p:cNvPr id="4" name="Header Placeholder 3"/>
          <p:cNvSpPr>
            <a:spLocks noGrp="1"/>
          </p:cNvSpPr>
          <p:nvPr>
            <p:ph type="hdr" sz="quarter" idx="10"/>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UCLA Strategic Communications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F07BF19D-CD48-1C48-ADC9-70C587EA8243}" type="datetime4">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April 10, 2025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736F0C19-1F3A-494B-AD56-5568DAB4ED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ooter Placeholder 6"/>
          <p:cNvSpPr>
            <a:spLocks noGrp="1"/>
          </p:cNvSpPr>
          <p:nvPr>
            <p:ph type="ftr" sz="quarter" idx="13"/>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6921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Special attention items: salary caps,</a:t>
            </a:r>
            <a:r>
              <a:rPr lang="en-US" baseline="0" dirty="0"/>
              <a:t> restrictions/holds, prior approvals. ACCURACY. </a:t>
            </a:r>
            <a:endParaRPr lang="en-US" dirty="0"/>
          </a:p>
        </p:txBody>
      </p:sp>
      <p:sp>
        <p:nvSpPr>
          <p:cNvPr id="4" name="Header Placeholder 3"/>
          <p:cNvSpPr>
            <a:spLocks noGrp="1"/>
          </p:cNvSpPr>
          <p:nvPr>
            <p:ph type="hdr" sz="quarter" idx="10"/>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UCLA Strategic Communications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F07BF19D-CD48-1C48-ADC9-70C587EA8243}" type="datetime4">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April 10, 2025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736F0C19-1F3A-494B-AD56-5568DAB4ED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ooter Placeholder 6"/>
          <p:cNvSpPr>
            <a:spLocks noGrp="1"/>
          </p:cNvSpPr>
          <p:nvPr>
            <p:ph type="ftr" sz="quarter" idx="13"/>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279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UCLA Strategic Communications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F07BF19D-CD48-1C48-ADC9-70C587EA8243}" type="datetime4">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April 10, 2025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736F0C19-1F3A-494B-AD56-5568DAB4ED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ooter Placeholder 6"/>
          <p:cNvSpPr>
            <a:spLocks noGrp="1"/>
          </p:cNvSpPr>
          <p:nvPr>
            <p:ph type="ftr" sz="quarter" idx="13"/>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246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UCLA Strategic Communications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F07BF19D-CD48-1C48-ADC9-70C587EA8243}" type="datetime4">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April 10, 2025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736F0C19-1F3A-494B-AD56-5568DAB4ED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ooter Placeholder 6"/>
          <p:cNvSpPr>
            <a:spLocks noGrp="1"/>
          </p:cNvSpPr>
          <p:nvPr>
            <p:ph type="ftr" sz="quarter" idx="13"/>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699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pener">
    <p:spTree>
      <p:nvGrpSpPr>
        <p:cNvPr id="1" name=""/>
        <p:cNvGrpSpPr/>
        <p:nvPr/>
      </p:nvGrpSpPr>
      <p:grpSpPr>
        <a:xfrm>
          <a:off x="0" y="0"/>
          <a:ext cx="0" cy="0"/>
          <a:chOff x="0" y="0"/>
          <a:chExt cx="0" cy="0"/>
        </a:xfrm>
      </p:grpSpPr>
      <p:sp>
        <p:nvSpPr>
          <p:cNvPr id="17" name="Octagon 16">
            <a:extLst>
              <a:ext uri="{FF2B5EF4-FFF2-40B4-BE49-F238E27FC236}">
                <a16:creationId xmlns:a16="http://schemas.microsoft.com/office/drawing/2014/main" id="{65FAC5BD-8BAD-5C4A-847B-C7B75BEC366F}"/>
              </a:ext>
            </a:extLst>
          </p:cNvPr>
          <p:cNvSpPr/>
          <p:nvPr/>
        </p:nvSpPr>
        <p:spPr>
          <a:xfrm rot="1331359">
            <a:off x="8454595" y="4505914"/>
            <a:ext cx="950160" cy="950160"/>
          </a:xfrm>
          <a:prstGeom prst="octagon">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ctagon 17">
            <a:extLst>
              <a:ext uri="{FF2B5EF4-FFF2-40B4-BE49-F238E27FC236}">
                <a16:creationId xmlns:a16="http://schemas.microsoft.com/office/drawing/2014/main" id="{3B792266-316D-9C4C-9C63-12A44EECEE56}"/>
              </a:ext>
            </a:extLst>
          </p:cNvPr>
          <p:cNvSpPr/>
          <p:nvPr/>
        </p:nvSpPr>
        <p:spPr>
          <a:xfrm rot="1331359">
            <a:off x="8087407" y="4308150"/>
            <a:ext cx="569699" cy="569699"/>
          </a:xfrm>
          <a:prstGeom prst="octagon">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ctagon 18">
            <a:extLst>
              <a:ext uri="{FF2B5EF4-FFF2-40B4-BE49-F238E27FC236}">
                <a16:creationId xmlns:a16="http://schemas.microsoft.com/office/drawing/2014/main" id="{8D071C0B-DEE0-4447-83EF-C1DFDAF36172}"/>
              </a:ext>
            </a:extLst>
          </p:cNvPr>
          <p:cNvSpPr/>
          <p:nvPr/>
        </p:nvSpPr>
        <p:spPr>
          <a:xfrm rot="1331359">
            <a:off x="6573106" y="3326120"/>
            <a:ext cx="828514" cy="828514"/>
          </a:xfrm>
          <a:prstGeom prst="octagon">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ctagon 19">
            <a:extLst>
              <a:ext uri="{FF2B5EF4-FFF2-40B4-BE49-F238E27FC236}">
                <a16:creationId xmlns:a16="http://schemas.microsoft.com/office/drawing/2014/main" id="{293D232C-036B-E04F-BC31-7B4034F59F5F}"/>
              </a:ext>
            </a:extLst>
          </p:cNvPr>
          <p:cNvSpPr/>
          <p:nvPr/>
        </p:nvSpPr>
        <p:spPr>
          <a:xfrm rot="1331359">
            <a:off x="7270172" y="3694929"/>
            <a:ext cx="273887" cy="273887"/>
          </a:xfrm>
          <a:prstGeom prst="octag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ctagon 20">
            <a:extLst>
              <a:ext uri="{FF2B5EF4-FFF2-40B4-BE49-F238E27FC236}">
                <a16:creationId xmlns:a16="http://schemas.microsoft.com/office/drawing/2014/main" id="{41C10D55-BFB8-C742-A2F2-B15022C45DB1}"/>
              </a:ext>
            </a:extLst>
          </p:cNvPr>
          <p:cNvSpPr/>
          <p:nvPr/>
        </p:nvSpPr>
        <p:spPr>
          <a:xfrm rot="1331359">
            <a:off x="7503711" y="4468794"/>
            <a:ext cx="297357" cy="297357"/>
          </a:xfrm>
          <a:prstGeom prst="octagon">
            <a:avLst/>
          </a:pr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ctagon 21">
            <a:extLst>
              <a:ext uri="{FF2B5EF4-FFF2-40B4-BE49-F238E27FC236}">
                <a16:creationId xmlns:a16="http://schemas.microsoft.com/office/drawing/2014/main" id="{BBB900C5-B9B8-E746-9803-62E675CF024C}"/>
              </a:ext>
            </a:extLst>
          </p:cNvPr>
          <p:cNvSpPr/>
          <p:nvPr/>
        </p:nvSpPr>
        <p:spPr>
          <a:xfrm rot="1331359">
            <a:off x="4600713" y="1379365"/>
            <a:ext cx="297357" cy="297357"/>
          </a:xfrm>
          <a:prstGeom prst="octagon">
            <a:avLst/>
          </a:pr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ctagon 22">
            <a:extLst>
              <a:ext uri="{FF2B5EF4-FFF2-40B4-BE49-F238E27FC236}">
                <a16:creationId xmlns:a16="http://schemas.microsoft.com/office/drawing/2014/main" id="{7E3B78D9-0EB3-AC4A-9700-3F7B3E083AD3}"/>
              </a:ext>
            </a:extLst>
          </p:cNvPr>
          <p:cNvSpPr/>
          <p:nvPr/>
        </p:nvSpPr>
        <p:spPr>
          <a:xfrm rot="1331359">
            <a:off x="4712537" y="1445398"/>
            <a:ext cx="461347" cy="461347"/>
          </a:xfrm>
          <a:prstGeom prst="octagon">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731520" y="2286000"/>
            <a:ext cx="7680960" cy="457200"/>
          </a:xfrm>
        </p:spPr>
        <p:txBody>
          <a:bodyPr wrap="square" bIns="0" anchor="t" anchorCtr="0">
            <a:spAutoFit/>
          </a:bodyPr>
          <a:lstStyle>
            <a:lvl1pPr algn="ctr">
              <a:defRPr sz="3800" b="1" i="1">
                <a:solidFill>
                  <a:schemeClr val="bg1"/>
                </a:solidFill>
              </a:defRPr>
            </a:lvl1pPr>
          </a:lstStyle>
          <a:p>
            <a:r>
              <a:rPr lang="en-US" dirty="0"/>
              <a:t>Presentation Title</a:t>
            </a:r>
          </a:p>
        </p:txBody>
      </p:sp>
      <p:sp>
        <p:nvSpPr>
          <p:cNvPr id="5" name="Text Placeholder 4">
            <a:extLst>
              <a:ext uri="{FF2B5EF4-FFF2-40B4-BE49-F238E27FC236}">
                <a16:creationId xmlns:a16="http://schemas.microsoft.com/office/drawing/2014/main" id="{BA2EE47F-39B2-D344-8C0D-33A4CCB7AAA6}"/>
              </a:ext>
            </a:extLst>
          </p:cNvPr>
          <p:cNvSpPr>
            <a:spLocks noGrp="1"/>
          </p:cNvSpPr>
          <p:nvPr>
            <p:ph type="body" sz="quarter" idx="20" hasCustomPrompt="1"/>
          </p:nvPr>
        </p:nvSpPr>
        <p:spPr>
          <a:xfrm>
            <a:off x="731520" y="2834639"/>
            <a:ext cx="7680960" cy="274320"/>
          </a:xfrm>
        </p:spPr>
        <p:txBody>
          <a:bodyPr wrap="square" lIns="0" tIns="0" rIns="0" bIns="0" anchor="t" anchorCtr="0">
            <a:spAutoFit/>
          </a:bodyPr>
          <a:lstStyle>
            <a:lvl1pPr algn="ctr">
              <a:defRPr/>
            </a:lvl1pPr>
            <a:lvl2pPr algn="ctr">
              <a:defRPr/>
            </a:lvl2pPr>
            <a:lvl3pPr algn="ctr">
              <a:defRPr/>
            </a:lvl3pPr>
            <a:lvl4pPr algn="ctr">
              <a:defRPr/>
            </a:lvl4pPr>
            <a:lvl5pPr algn="ctr">
              <a:defRPr/>
            </a:lvl5pPr>
          </a:lstStyle>
          <a:p>
            <a:pPr lvl="0"/>
            <a:r>
              <a:rPr lang="en-US" dirty="0"/>
              <a:t>Additional text goes here</a:t>
            </a:r>
          </a:p>
        </p:txBody>
      </p:sp>
      <p:sp>
        <p:nvSpPr>
          <p:cNvPr id="10" name="Date Placeholder 9" hidden="1">
            <a:extLst>
              <a:ext uri="{FF2B5EF4-FFF2-40B4-BE49-F238E27FC236}">
                <a16:creationId xmlns:a16="http://schemas.microsoft.com/office/drawing/2014/main" id="{B2A81AB0-654A-3248-A3C6-F1EE412BDF1D}"/>
              </a:ext>
            </a:extLst>
          </p:cNvPr>
          <p:cNvSpPr>
            <a:spLocks noGrp="1"/>
          </p:cNvSpPr>
          <p:nvPr>
            <p:ph type="dt" sz="half" idx="15"/>
          </p:nvPr>
        </p:nvSpPr>
        <p:spPr>
          <a:xfrm>
            <a:off x="6011601" y="4773251"/>
            <a:ext cx="2011680" cy="123111"/>
          </a:xfrm>
          <a:prstGeom prst="rect">
            <a:avLst/>
          </a:prstGeom>
        </p:spPr>
        <p:txBody>
          <a:bodyPr/>
          <a:lstStyle/>
          <a:p>
            <a:fld id="{3D8D77AA-0285-EA4C-A88D-327EB15FA828}" type="datetime4">
              <a:rPr lang="en-US" smtClean="0"/>
              <a:t>April 9, 2025</a:t>
            </a:fld>
            <a:endParaRPr lang="en-US"/>
          </a:p>
        </p:txBody>
      </p:sp>
      <p:sp>
        <p:nvSpPr>
          <p:cNvPr id="31" name="Slide Number Placeholder 30" hidden="1">
            <a:extLst>
              <a:ext uri="{FF2B5EF4-FFF2-40B4-BE49-F238E27FC236}">
                <a16:creationId xmlns:a16="http://schemas.microsoft.com/office/drawing/2014/main" id="{1FDC9578-4AC4-9D48-A4F5-3D595CDD3989}"/>
              </a:ext>
            </a:extLst>
          </p:cNvPr>
          <p:cNvSpPr>
            <a:spLocks noGrp="1"/>
          </p:cNvSpPr>
          <p:nvPr>
            <p:ph type="sldNum" sz="quarter" idx="17"/>
          </p:nvPr>
        </p:nvSpPr>
        <p:spPr>
          <a:xfrm>
            <a:off x="8249285" y="4773251"/>
            <a:ext cx="548640" cy="123111"/>
          </a:xfrm>
          <a:prstGeom prst="rect">
            <a:avLst/>
          </a:prstGeom>
        </p:spPr>
        <p:txBody>
          <a:bodyPr/>
          <a:lstStyle/>
          <a:p>
            <a:fld id="{8368066F-241F-DA46-A244-6F6C08E1BFA8}" type="slidenum">
              <a:rPr lang="en-US" smtClean="0"/>
              <a:pPr/>
              <a:t>‹#›</a:t>
            </a:fld>
            <a:endParaRPr lang="en-US"/>
          </a:p>
        </p:txBody>
      </p:sp>
      <p:sp>
        <p:nvSpPr>
          <p:cNvPr id="41" name="Text Placeholder 39">
            <a:extLst>
              <a:ext uri="{FF2B5EF4-FFF2-40B4-BE49-F238E27FC236}">
                <a16:creationId xmlns:a16="http://schemas.microsoft.com/office/drawing/2014/main" id="{C1CD1A20-8368-CF4D-89B6-4588CDF94C2D}"/>
              </a:ext>
            </a:extLst>
          </p:cNvPr>
          <p:cNvSpPr>
            <a:spLocks noGrp="1"/>
          </p:cNvSpPr>
          <p:nvPr>
            <p:ph type="body" sz="quarter" idx="19" hasCustomPrompt="1"/>
          </p:nvPr>
        </p:nvSpPr>
        <p:spPr>
          <a:xfrm>
            <a:off x="731520" y="4492772"/>
            <a:ext cx="5344710" cy="184666"/>
          </a:xfrm>
        </p:spPr>
        <p:txBody>
          <a:bodyPr wrap="square" lIns="0" tIns="0" bIns="0" anchor="b" anchorCtr="0">
            <a:spAutoFit/>
          </a:bodyPr>
          <a:lstStyle>
            <a:lvl1pPr marL="0" indent="0">
              <a:buNone/>
              <a:defRPr sz="1200"/>
            </a:lvl1pPr>
            <a:lvl2pPr marL="342900" indent="0">
              <a:buNone/>
              <a:defRPr/>
            </a:lvl2pPr>
            <a:lvl3pPr marL="685800" indent="0">
              <a:buNone/>
              <a:defRPr/>
            </a:lvl3pPr>
            <a:lvl4pPr marL="1028700" indent="0">
              <a:buNone/>
              <a:defRPr/>
            </a:lvl4pPr>
            <a:lvl5pPr marL="1371600" indent="0">
              <a:buNone/>
              <a:defRPr/>
            </a:lvl5pPr>
          </a:lstStyle>
          <a:p>
            <a:pPr lvl="0"/>
            <a:r>
              <a:rPr lang="en-US" dirty="0"/>
              <a:t>Presenter Name</a:t>
            </a:r>
          </a:p>
        </p:txBody>
      </p:sp>
      <p:sp>
        <p:nvSpPr>
          <p:cNvPr id="4" name="Picture Placeholder 3">
            <a:extLst>
              <a:ext uri="{FF2B5EF4-FFF2-40B4-BE49-F238E27FC236}">
                <a16:creationId xmlns:a16="http://schemas.microsoft.com/office/drawing/2014/main" id="{8E9A85FF-E80A-5945-A966-BD2B1C8F10C9}"/>
              </a:ext>
            </a:extLst>
          </p:cNvPr>
          <p:cNvSpPr>
            <a:spLocks noGrp="1"/>
          </p:cNvSpPr>
          <p:nvPr>
            <p:ph type="pic" sz="quarter" idx="21" hasCustomPrompt="1"/>
          </p:nvPr>
        </p:nvSpPr>
        <p:spPr>
          <a:xfrm>
            <a:off x="731520" y="327025"/>
            <a:ext cx="6176963" cy="1398588"/>
          </a:xfrm>
        </p:spPr>
        <p:txBody>
          <a:bodyPr wrap="square" lIns="91440" tIns="45720" rIns="91440" bIns="45720">
            <a:normAutofit/>
          </a:bodyPr>
          <a:lstStyle>
            <a:lvl1pPr marL="0" indent="0">
              <a:buFontTx/>
              <a:buNone/>
              <a:defRPr sz="1400"/>
            </a:lvl1pPr>
          </a:lstStyle>
          <a:p>
            <a:r>
              <a:rPr lang="en-US" dirty="0"/>
              <a:t>Click the icon to insert the </a:t>
            </a:r>
            <a:r>
              <a:rPr lang="en-US" dirty="0" err="1"/>
              <a:t>Uxd-Wht</a:t>
            </a:r>
            <a:r>
              <a:rPr lang="en-US" dirty="0"/>
              <a:t> or Unboxed-</a:t>
            </a:r>
            <a:r>
              <a:rPr lang="en-US" dirty="0" err="1"/>
              <a:t>WhiteType</a:t>
            </a:r>
            <a:r>
              <a:rPr lang="en-US" dirty="0"/>
              <a:t>, </a:t>
            </a:r>
            <a:r>
              <a:rPr lang="en-US" dirty="0" err="1"/>
              <a:t>svg</a:t>
            </a:r>
            <a:r>
              <a:rPr lang="en-US" dirty="0"/>
              <a:t> or format version of your department logo. Follow the yellow instructions.</a:t>
            </a:r>
          </a:p>
        </p:txBody>
      </p:sp>
      <p:sp>
        <p:nvSpPr>
          <p:cNvPr id="16" name="Text Placeholder 15">
            <a:extLst>
              <a:ext uri="{FF2B5EF4-FFF2-40B4-BE49-F238E27FC236}">
                <a16:creationId xmlns:a16="http://schemas.microsoft.com/office/drawing/2014/main" id="{0AF373DD-908C-E94D-9AD6-5F9541E2B277}"/>
              </a:ext>
            </a:extLst>
          </p:cNvPr>
          <p:cNvSpPr>
            <a:spLocks noGrp="1"/>
          </p:cNvSpPr>
          <p:nvPr>
            <p:ph type="body" sz="quarter" idx="22" hasCustomPrompt="1"/>
          </p:nvPr>
        </p:nvSpPr>
        <p:spPr>
          <a:xfrm>
            <a:off x="7079600" y="337330"/>
            <a:ext cx="1956827" cy="705876"/>
          </a:xfrm>
        </p:spPr>
        <p:txBody>
          <a:bodyPr wrap="square" lIns="0">
            <a:noAutofit/>
          </a:bodyPr>
          <a:lstStyle>
            <a:lvl1pPr>
              <a:defRPr sz="1000">
                <a:solidFill>
                  <a:srgbClr val="FFFF00"/>
                </a:solidFill>
              </a:defRPr>
            </a:lvl1pPr>
            <a:lvl2pPr>
              <a:defRPr sz="1000">
                <a:solidFill>
                  <a:srgbClr val="FFFF00"/>
                </a:solidFill>
              </a:defRPr>
            </a:lvl2pPr>
            <a:lvl3pPr>
              <a:defRPr sz="1000">
                <a:solidFill>
                  <a:srgbClr val="FFFF00"/>
                </a:solidFill>
              </a:defRPr>
            </a:lvl3pPr>
            <a:lvl4pPr>
              <a:defRPr sz="1000">
                <a:solidFill>
                  <a:srgbClr val="FFFF00"/>
                </a:solidFill>
              </a:defRPr>
            </a:lvl4pPr>
            <a:lvl5pPr>
              <a:defRPr sz="1000">
                <a:solidFill>
                  <a:srgbClr val="FFFF00"/>
                </a:solidFill>
              </a:defRPr>
            </a:lvl5pPr>
          </a:lstStyle>
          <a:p>
            <a:r>
              <a:rPr lang="en-US" sz="1000" dirty="0">
                <a:solidFill>
                  <a:srgbClr val="FFFF00"/>
                </a:solidFill>
              </a:rPr>
              <a:t>1. GUIDES – To make sure guides are visible, inside the View ribbon, click the Guides checkbox. Then click the icon inside the picture frame to add your logo.</a:t>
            </a:r>
          </a:p>
        </p:txBody>
      </p:sp>
      <p:sp>
        <p:nvSpPr>
          <p:cNvPr id="46" name="Text Placeholder 15">
            <a:extLst>
              <a:ext uri="{FF2B5EF4-FFF2-40B4-BE49-F238E27FC236}">
                <a16:creationId xmlns:a16="http://schemas.microsoft.com/office/drawing/2014/main" id="{68850D03-9432-5045-8A8F-53B324B22A34}"/>
              </a:ext>
            </a:extLst>
          </p:cNvPr>
          <p:cNvSpPr>
            <a:spLocks noGrp="1"/>
          </p:cNvSpPr>
          <p:nvPr>
            <p:ph type="body" sz="quarter" idx="23" hasCustomPrompt="1"/>
          </p:nvPr>
        </p:nvSpPr>
        <p:spPr>
          <a:xfrm>
            <a:off x="7079600" y="1134645"/>
            <a:ext cx="1956826" cy="800916"/>
          </a:xfrm>
        </p:spPr>
        <p:txBody>
          <a:bodyPr lIns="0">
            <a:normAutofit/>
          </a:bodyPr>
          <a:lstStyle>
            <a:lvl1pPr defTabSz="685800">
              <a:lnSpc>
                <a:spcPct val="90000"/>
              </a:lnSpc>
              <a:spcBef>
                <a:spcPts val="750"/>
              </a:spcBef>
              <a:defRPr sz="1000">
                <a:solidFill>
                  <a:srgbClr val="FFFF00"/>
                </a:solidFill>
              </a:defRPr>
            </a:lvl1pPr>
            <a:lvl2pPr>
              <a:defRPr sz="1000">
                <a:solidFill>
                  <a:srgbClr val="FFFF00"/>
                </a:solidFill>
              </a:defRPr>
            </a:lvl2pPr>
            <a:lvl3pPr>
              <a:defRPr sz="1000">
                <a:solidFill>
                  <a:srgbClr val="FFFF00"/>
                </a:solidFill>
              </a:defRPr>
            </a:lvl3pPr>
            <a:lvl4pPr>
              <a:defRPr sz="1000">
                <a:solidFill>
                  <a:srgbClr val="FFFF00"/>
                </a:solidFill>
              </a:defRPr>
            </a:lvl4pPr>
            <a:lvl5pPr>
              <a:defRPr sz="1000">
                <a:solidFill>
                  <a:srgbClr val="FFFF00"/>
                </a:solidFill>
              </a:defRPr>
            </a:lvl5pPr>
          </a:lstStyle>
          <a:p>
            <a:pPr lvl="0" defTabSz="685800">
              <a:lnSpc>
                <a:spcPct val="90000"/>
              </a:lnSpc>
              <a:spcBef>
                <a:spcPts val="750"/>
              </a:spcBef>
              <a:defRPr/>
            </a:pPr>
            <a:r>
              <a:rPr lang="en-US" sz="1000" dirty="0">
                <a:solidFill>
                  <a:srgbClr val="FFFF00"/>
                </a:solidFill>
              </a:rPr>
              <a:t>2. QUALITY – For the sharpest image, we recommend selecting your logo from the </a:t>
            </a:r>
            <a:r>
              <a:rPr lang="en-US" sz="1000" dirty="0" err="1">
                <a:solidFill>
                  <a:srgbClr val="FFFF00"/>
                </a:solidFill>
              </a:rPr>
              <a:t>svg</a:t>
            </a:r>
            <a:r>
              <a:rPr lang="en-US" sz="1000" dirty="0">
                <a:solidFill>
                  <a:srgbClr val="FFFF00"/>
                </a:solidFill>
              </a:rPr>
              <a:t> folder. Insert the </a:t>
            </a:r>
            <a:r>
              <a:rPr lang="en-US" sz="1000" dirty="0" err="1">
                <a:solidFill>
                  <a:srgbClr val="FFFF00"/>
                </a:solidFill>
              </a:rPr>
              <a:t>Uxd-Wht</a:t>
            </a:r>
            <a:r>
              <a:rPr lang="en-US" sz="1000" dirty="0">
                <a:solidFill>
                  <a:srgbClr val="FFFF00"/>
                </a:solidFill>
              </a:rPr>
              <a:t> or Unboxed-</a:t>
            </a:r>
            <a:r>
              <a:rPr lang="en-US" sz="1000" dirty="0" err="1">
                <a:solidFill>
                  <a:srgbClr val="FFFF00"/>
                </a:solidFill>
              </a:rPr>
              <a:t>WhiteType</a:t>
            </a:r>
            <a:r>
              <a:rPr lang="en-US" sz="1000" dirty="0">
                <a:solidFill>
                  <a:srgbClr val="FFFF00"/>
                </a:solidFill>
              </a:rPr>
              <a:t> version and it will appear in the picture frame. </a:t>
            </a:r>
          </a:p>
        </p:txBody>
      </p:sp>
      <p:sp>
        <p:nvSpPr>
          <p:cNvPr id="47" name="Text Placeholder 15">
            <a:extLst>
              <a:ext uri="{FF2B5EF4-FFF2-40B4-BE49-F238E27FC236}">
                <a16:creationId xmlns:a16="http://schemas.microsoft.com/office/drawing/2014/main" id="{5FFB7AB8-AF09-3242-9F35-8B96D8415142}"/>
              </a:ext>
            </a:extLst>
          </p:cNvPr>
          <p:cNvSpPr>
            <a:spLocks noGrp="1"/>
          </p:cNvSpPr>
          <p:nvPr>
            <p:ph type="body" sz="quarter" idx="24" hasCustomPrompt="1"/>
          </p:nvPr>
        </p:nvSpPr>
        <p:spPr>
          <a:xfrm>
            <a:off x="6194854" y="3224426"/>
            <a:ext cx="2841572" cy="1284113"/>
          </a:xfrm>
        </p:spPr>
        <p:txBody>
          <a:bodyPr lIns="0">
            <a:normAutofit/>
          </a:bodyPr>
          <a:lstStyle>
            <a:lvl1pPr defTabSz="685800">
              <a:lnSpc>
                <a:spcPct val="90000"/>
              </a:lnSpc>
              <a:spcBef>
                <a:spcPts val="750"/>
              </a:spcBef>
              <a:defRPr sz="1000">
                <a:solidFill>
                  <a:srgbClr val="FFFF00"/>
                </a:solidFill>
              </a:defRPr>
            </a:lvl1pPr>
            <a:lvl2pPr>
              <a:defRPr sz="1000">
                <a:solidFill>
                  <a:srgbClr val="FFFF00"/>
                </a:solidFill>
              </a:defRPr>
            </a:lvl2pPr>
            <a:lvl3pPr>
              <a:defRPr sz="1000">
                <a:solidFill>
                  <a:srgbClr val="FFFF00"/>
                </a:solidFill>
              </a:defRPr>
            </a:lvl3pPr>
            <a:lvl4pPr>
              <a:defRPr sz="1000">
                <a:solidFill>
                  <a:srgbClr val="FFFF00"/>
                </a:solidFill>
              </a:defRPr>
            </a:lvl4pPr>
            <a:lvl5pPr>
              <a:defRPr sz="1000">
                <a:solidFill>
                  <a:srgbClr val="FFFF00"/>
                </a:solidFill>
              </a:defRPr>
            </a:lvl5pPr>
          </a:lstStyle>
          <a:p>
            <a:pPr lvl="0"/>
            <a:r>
              <a:rPr lang="en-US" sz="1000" dirty="0">
                <a:solidFill>
                  <a:srgbClr val="FFFF00"/>
                </a:solidFill>
              </a:rPr>
              <a:t>3. SCALE – With the picture frame selected, Inside the Graphic Format ribbon, click the Format Pane. Click the Size and Properties icon and open the Size section. Make sure the boxes for Lock aspect ratio and Relative to original picture size are checked. Click the RESET button to resize the logo in the frame. Continue resizing using the scaling arrows if necessary. The UCLA logo letters should match up with the top and bottom guides.</a:t>
            </a:r>
          </a:p>
        </p:txBody>
      </p:sp>
      <p:sp>
        <p:nvSpPr>
          <p:cNvPr id="48" name="Text Placeholder 15">
            <a:extLst>
              <a:ext uri="{FF2B5EF4-FFF2-40B4-BE49-F238E27FC236}">
                <a16:creationId xmlns:a16="http://schemas.microsoft.com/office/drawing/2014/main" id="{C46B9626-6E96-9340-AF44-2DC0F174B848}"/>
              </a:ext>
            </a:extLst>
          </p:cNvPr>
          <p:cNvSpPr>
            <a:spLocks noGrp="1"/>
          </p:cNvSpPr>
          <p:nvPr>
            <p:ph type="body" sz="quarter" idx="25" hasCustomPrompt="1"/>
          </p:nvPr>
        </p:nvSpPr>
        <p:spPr>
          <a:xfrm>
            <a:off x="6194854" y="4597443"/>
            <a:ext cx="2841572" cy="328379"/>
          </a:xfrm>
        </p:spPr>
        <p:txBody>
          <a:bodyPr lIns="0">
            <a:normAutofit/>
          </a:bodyPr>
          <a:lstStyle>
            <a:lvl1pPr defTabSz="685800">
              <a:lnSpc>
                <a:spcPct val="90000"/>
              </a:lnSpc>
              <a:spcBef>
                <a:spcPts val="750"/>
              </a:spcBef>
              <a:defRPr sz="1000">
                <a:solidFill>
                  <a:srgbClr val="FFFF00"/>
                </a:solidFill>
              </a:defRPr>
            </a:lvl1pPr>
            <a:lvl2pPr>
              <a:defRPr sz="1000">
                <a:solidFill>
                  <a:srgbClr val="FFFF00"/>
                </a:solidFill>
              </a:defRPr>
            </a:lvl2pPr>
            <a:lvl3pPr>
              <a:defRPr sz="1000">
                <a:solidFill>
                  <a:srgbClr val="FFFF00"/>
                </a:solidFill>
              </a:defRPr>
            </a:lvl3pPr>
            <a:lvl4pPr>
              <a:defRPr sz="1000">
                <a:solidFill>
                  <a:srgbClr val="FFFF00"/>
                </a:solidFill>
              </a:defRPr>
            </a:lvl4pPr>
            <a:lvl5pPr>
              <a:defRPr sz="1000">
                <a:solidFill>
                  <a:srgbClr val="FFFF00"/>
                </a:solidFill>
              </a:defRPr>
            </a:lvl5pPr>
          </a:lstStyle>
          <a:p>
            <a:pPr lvl="0"/>
            <a:r>
              <a:rPr lang="en-US" sz="1000" dirty="0">
                <a:solidFill>
                  <a:srgbClr val="FFFF00"/>
                </a:solidFill>
              </a:rPr>
              <a:t>4. POSITION – Align the UCLA logo letters to meet the left guide. </a:t>
            </a:r>
          </a:p>
        </p:txBody>
      </p:sp>
      <p:sp>
        <p:nvSpPr>
          <p:cNvPr id="24" name="Text Placeholder 39">
            <a:extLst>
              <a:ext uri="{FF2B5EF4-FFF2-40B4-BE49-F238E27FC236}">
                <a16:creationId xmlns:a16="http://schemas.microsoft.com/office/drawing/2014/main" id="{C6644CB1-2799-824F-9B38-C3AB81474574}"/>
              </a:ext>
            </a:extLst>
          </p:cNvPr>
          <p:cNvSpPr>
            <a:spLocks noGrp="1"/>
          </p:cNvSpPr>
          <p:nvPr>
            <p:ph type="body" sz="quarter" idx="18" hasCustomPrompt="1"/>
          </p:nvPr>
        </p:nvSpPr>
        <p:spPr>
          <a:xfrm>
            <a:off x="731520" y="4674004"/>
            <a:ext cx="5344710" cy="184666"/>
          </a:xfrm>
        </p:spPr>
        <p:txBody>
          <a:bodyPr wrap="square" lIns="0" tIns="0" bIns="0" anchor="b" anchorCtr="0">
            <a:spAutoFit/>
          </a:bodyPr>
          <a:lstStyle>
            <a:lvl1pPr marL="0" indent="0">
              <a:buNone/>
              <a:defRPr sz="1200"/>
            </a:lvl1pPr>
            <a:lvl2pPr marL="342900" indent="0">
              <a:buNone/>
              <a:defRPr/>
            </a:lvl2pPr>
            <a:lvl3pPr marL="685800" indent="0">
              <a:buNone/>
              <a:defRPr/>
            </a:lvl3pPr>
            <a:lvl4pPr marL="1028700" indent="0">
              <a:buNone/>
              <a:defRPr/>
            </a:lvl4pPr>
            <a:lvl5pPr marL="1371600" indent="0">
              <a:buNone/>
              <a:defRPr/>
            </a:lvl5pPr>
          </a:lstStyle>
          <a:p>
            <a:pPr lvl="0"/>
            <a:r>
              <a:rPr lang="en-US" dirty="0"/>
              <a:t>Title, Department Name</a:t>
            </a:r>
          </a:p>
        </p:txBody>
      </p:sp>
    </p:spTree>
    <p:extLst>
      <p:ext uri="{BB962C8B-B14F-4D97-AF65-F5344CB8AC3E}">
        <p14:creationId xmlns:p14="http://schemas.microsoft.com/office/powerpoint/2010/main" val="3343787172"/>
      </p:ext>
    </p:extLst>
  </p:cSld>
  <p:clrMapOvr>
    <a:masterClrMapping/>
  </p:clrMapOvr>
  <p:extLst>
    <p:ext uri="{DCECCB84-F9BA-43D5-87BE-67443E8EF086}">
      <p15:sldGuideLst xmlns:p15="http://schemas.microsoft.com/office/powerpoint/2012/main">
        <p15:guide id="20" orient="horz" pos="374" userDrawn="1">
          <p15:clr>
            <a:srgbClr val="FBAE40"/>
          </p15:clr>
        </p15:guide>
        <p15:guide id="21" orient="horz" pos="206" userDrawn="1">
          <p15:clr>
            <a:srgbClr val="FBAE40"/>
          </p15:clr>
        </p15:guide>
        <p15:guide id="22" pos="4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Header w/one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5793EB0-AC31-9B43-89A5-2CA5C7AA3207}"/>
              </a:ext>
            </a:extLst>
          </p:cNvPr>
          <p:cNvSpPr>
            <a:spLocks noGrp="1"/>
          </p:cNvSpPr>
          <p:nvPr>
            <p:ph type="pic" sz="quarter" idx="12"/>
          </p:nvPr>
        </p:nvSpPr>
        <p:spPr>
          <a:xfrm>
            <a:off x="4572000" y="0"/>
            <a:ext cx="4572000" cy="5148072"/>
          </a:xfrm>
          <a:solidFill>
            <a:srgbClr val="D2DDE9"/>
          </a:solidFill>
          <a:ln>
            <a:noFill/>
          </a:ln>
        </p:spPr>
        <p:txBody>
          <a:bodyPr wrap="none" anchor="t" anchorCtr="1"/>
          <a:lstStyle>
            <a:lvl1pPr marL="0" indent="0" algn="ctr">
              <a:buNone/>
              <a:defRPr>
                <a:solidFill>
                  <a:srgbClr val="898989"/>
                </a:solidFill>
              </a:defRPr>
            </a:lvl1pPr>
          </a:lstStyle>
          <a:p>
            <a:r>
              <a:rPr lang="en-US"/>
              <a:t>Click icon to add picture</a:t>
            </a:r>
            <a:endParaRPr lang="en-US" dirty="0"/>
          </a:p>
        </p:txBody>
      </p:sp>
      <p:sp>
        <p:nvSpPr>
          <p:cNvPr id="9" name="Title 1">
            <a:extLst>
              <a:ext uri="{FF2B5EF4-FFF2-40B4-BE49-F238E27FC236}">
                <a16:creationId xmlns:a16="http://schemas.microsoft.com/office/drawing/2014/main" id="{0C5033AD-6FA7-7743-93B8-5E99DF3F1E0B}"/>
              </a:ext>
            </a:extLst>
          </p:cNvPr>
          <p:cNvSpPr>
            <a:spLocks noGrp="1"/>
          </p:cNvSpPr>
          <p:nvPr>
            <p:ph type="title" hasCustomPrompt="1"/>
          </p:nvPr>
        </p:nvSpPr>
        <p:spPr>
          <a:xfrm>
            <a:off x="731520" y="1134711"/>
            <a:ext cx="3200400" cy="666657"/>
          </a:xfrm>
        </p:spPr>
        <p:txBody>
          <a:bodyPr wrap="square" anchor="b" anchorCtr="0">
            <a:spAutoFit/>
          </a:bodyPr>
          <a:lstStyle>
            <a:lvl1pPr>
              <a:defRPr sz="2400"/>
            </a:lvl1pPr>
          </a:lstStyle>
          <a:p>
            <a:r>
              <a:rPr lang="en-US" dirty="0"/>
              <a:t>Header w/one image goes here</a:t>
            </a:r>
          </a:p>
        </p:txBody>
      </p:sp>
      <p:sp>
        <p:nvSpPr>
          <p:cNvPr id="4" name="Text Placeholder 3">
            <a:extLst>
              <a:ext uri="{FF2B5EF4-FFF2-40B4-BE49-F238E27FC236}">
                <a16:creationId xmlns:a16="http://schemas.microsoft.com/office/drawing/2014/main" id="{D9C68967-12D0-6948-BEC8-ADEC003C53B5}"/>
              </a:ext>
            </a:extLst>
          </p:cNvPr>
          <p:cNvSpPr>
            <a:spLocks noGrp="1"/>
          </p:cNvSpPr>
          <p:nvPr>
            <p:ph type="body" sz="quarter" idx="13" hasCustomPrompt="1"/>
          </p:nvPr>
        </p:nvSpPr>
        <p:spPr>
          <a:xfrm>
            <a:off x="731520" y="1920875"/>
            <a:ext cx="3200400" cy="1330814"/>
          </a:xfrm>
        </p:spPr>
        <p:txBody>
          <a:bodyPr lIns="457200">
            <a:spAutoFit/>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a:t>
            </a:r>
          </a:p>
        </p:txBody>
      </p:sp>
      <p:pic>
        <p:nvPicPr>
          <p:cNvPr id="6" name="Logo">
            <a:extLst>
              <a:ext uri="{FF2B5EF4-FFF2-40B4-BE49-F238E27FC236}">
                <a16:creationId xmlns:a16="http://schemas.microsoft.com/office/drawing/2014/main" id="{69DA52EB-0B7F-A946-8832-982CA2F805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0" y="181064"/>
            <a:ext cx="423229" cy="136525"/>
          </a:xfrm>
          <a:prstGeom prst="rect">
            <a:avLst/>
          </a:prstGeom>
        </p:spPr>
      </p:pic>
      <p:sp>
        <p:nvSpPr>
          <p:cNvPr id="8" name="Slide Number Placeholder 5">
            <a:extLst>
              <a:ext uri="{FF2B5EF4-FFF2-40B4-BE49-F238E27FC236}">
                <a16:creationId xmlns:a16="http://schemas.microsoft.com/office/drawing/2014/main" id="{7A035F90-CC8E-D44A-BA89-298A52D91FBB}"/>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898989"/>
                </a:solidFill>
              </a:defRPr>
            </a:lvl1pPr>
          </a:lstStyle>
          <a:p>
            <a:fld id="{8368066F-241F-DA46-A244-6F6C08E1BFA8}" type="slidenum">
              <a:rPr lang="en-US" smtClean="0"/>
              <a:pPr/>
              <a:t>‹#›</a:t>
            </a:fld>
            <a:endParaRPr lang="en-US" dirty="0"/>
          </a:p>
        </p:txBody>
      </p:sp>
      <p:sp>
        <p:nvSpPr>
          <p:cNvPr id="10" name="Text Placeholder 39">
            <a:extLst>
              <a:ext uri="{FF2B5EF4-FFF2-40B4-BE49-F238E27FC236}">
                <a16:creationId xmlns:a16="http://schemas.microsoft.com/office/drawing/2014/main" id="{5986C90C-47DF-4442-9E3D-A678FCD457F9}"/>
              </a:ext>
            </a:extLst>
          </p:cNvPr>
          <p:cNvSpPr txBox="1">
            <a:spLocks/>
          </p:cNvSpPr>
          <p:nvPr userDrawn="1"/>
        </p:nvSpPr>
        <p:spPr>
          <a:xfrm>
            <a:off x="731520" y="4769012"/>
            <a:ext cx="5212080" cy="123111"/>
          </a:xfrm>
          <a:prstGeom prst="rect">
            <a:avLst/>
          </a:prstGeom>
        </p:spPr>
        <p:txBody>
          <a:bodyPr wrap="square" lIns="0" tIns="0" rIns="0" bIns="0"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800" dirty="0">
                <a:solidFill>
                  <a:srgbClr val="FFFFFF"/>
                </a:solidFill>
              </a:rPr>
              <a:t>New Research Faculty Onboarding</a:t>
            </a:r>
          </a:p>
        </p:txBody>
      </p:sp>
    </p:spTree>
    <p:extLst>
      <p:ext uri="{BB962C8B-B14F-4D97-AF65-F5344CB8AC3E}">
        <p14:creationId xmlns:p14="http://schemas.microsoft.com/office/powerpoint/2010/main" val="392378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Header w/two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134711"/>
            <a:ext cx="3200400" cy="666657"/>
          </a:xfrm>
        </p:spPr>
        <p:txBody>
          <a:bodyPr wrap="square" anchor="b" anchorCtr="0">
            <a:spAutoFit/>
          </a:bodyPr>
          <a:lstStyle>
            <a:lvl1pPr>
              <a:defRPr sz="2400"/>
            </a:lvl1pPr>
          </a:lstStyle>
          <a:p>
            <a:r>
              <a:rPr lang="en-US" dirty="0"/>
              <a:t>Header w/two images goes here</a:t>
            </a:r>
          </a:p>
        </p:txBody>
      </p:sp>
      <p:sp>
        <p:nvSpPr>
          <p:cNvPr id="12" name="Date Placeholder 11">
            <a:extLst>
              <a:ext uri="{FF2B5EF4-FFF2-40B4-BE49-F238E27FC236}">
                <a16:creationId xmlns:a16="http://schemas.microsoft.com/office/drawing/2014/main" id="{A6B72BFA-E13B-4D4C-8F2C-2EDF1AD7E183}"/>
              </a:ext>
            </a:extLst>
          </p:cNvPr>
          <p:cNvSpPr>
            <a:spLocks noGrp="1"/>
          </p:cNvSpPr>
          <p:nvPr>
            <p:ph type="dt" sz="half" idx="10"/>
          </p:nvPr>
        </p:nvSpPr>
        <p:spPr>
          <a:xfrm>
            <a:off x="6011601" y="4773251"/>
            <a:ext cx="2011680" cy="123111"/>
          </a:xfrm>
          <a:prstGeom prst="rect">
            <a:avLst/>
          </a:prstGeom>
        </p:spPr>
        <p:txBody>
          <a:bodyPr/>
          <a:lstStyle/>
          <a:p>
            <a:fld id="{2D2DDB9B-04EE-4340-B40A-07409DEC5E74}" type="datetime4">
              <a:rPr lang="en-US" smtClean="0"/>
              <a:t>April 9, 2025</a:t>
            </a:fld>
            <a:endParaRPr lang="en-US"/>
          </a:p>
        </p:txBody>
      </p:sp>
      <p:sp>
        <p:nvSpPr>
          <p:cNvPr id="7" name="Picture Placeholder 6">
            <a:extLst>
              <a:ext uri="{FF2B5EF4-FFF2-40B4-BE49-F238E27FC236}">
                <a16:creationId xmlns:a16="http://schemas.microsoft.com/office/drawing/2014/main" id="{25793EB0-AC31-9B43-89A5-2CA5C7AA3207}"/>
              </a:ext>
            </a:extLst>
          </p:cNvPr>
          <p:cNvSpPr>
            <a:spLocks noGrp="1"/>
          </p:cNvSpPr>
          <p:nvPr>
            <p:ph type="pic" sz="quarter" idx="12"/>
          </p:nvPr>
        </p:nvSpPr>
        <p:spPr>
          <a:xfrm>
            <a:off x="4572000" y="0"/>
            <a:ext cx="4572000" cy="2578608"/>
          </a:xfrm>
          <a:solidFill>
            <a:srgbClr val="D2DDE9"/>
          </a:solidFill>
          <a:ln>
            <a:noFill/>
          </a:ln>
        </p:spPr>
        <p:txBody>
          <a:bodyPr wrap="none" anchor="t" anchorCtr="1"/>
          <a:lstStyle>
            <a:lvl1pPr marL="0" indent="0" algn="ctr">
              <a:buNone/>
              <a:defRPr>
                <a:solidFill>
                  <a:srgbClr val="898989"/>
                </a:solidFill>
              </a:defRPr>
            </a:lvl1pPr>
          </a:lstStyle>
          <a:p>
            <a:r>
              <a:rPr lang="en-US"/>
              <a:t>Click icon to add picture</a:t>
            </a:r>
          </a:p>
        </p:txBody>
      </p:sp>
      <p:sp>
        <p:nvSpPr>
          <p:cNvPr id="8" name="Picture Placeholder 6">
            <a:extLst>
              <a:ext uri="{FF2B5EF4-FFF2-40B4-BE49-F238E27FC236}">
                <a16:creationId xmlns:a16="http://schemas.microsoft.com/office/drawing/2014/main" id="{7CF5FAE1-A06E-B748-909A-FFE076FEF7D2}"/>
              </a:ext>
            </a:extLst>
          </p:cNvPr>
          <p:cNvSpPr>
            <a:spLocks noGrp="1"/>
          </p:cNvSpPr>
          <p:nvPr>
            <p:ph type="pic" sz="quarter" idx="13"/>
          </p:nvPr>
        </p:nvSpPr>
        <p:spPr>
          <a:xfrm>
            <a:off x="4572000" y="2569655"/>
            <a:ext cx="4572000" cy="2578608"/>
          </a:xfrm>
          <a:solidFill>
            <a:srgbClr val="D2DDE9"/>
          </a:solidFill>
          <a:ln>
            <a:noFill/>
          </a:ln>
        </p:spPr>
        <p:txBody>
          <a:bodyPr wrap="none" anchor="t" anchorCtr="1"/>
          <a:lstStyle>
            <a:lvl1pPr marL="0" indent="0" algn="ctr">
              <a:buNone/>
              <a:defRPr>
                <a:solidFill>
                  <a:srgbClr val="898989"/>
                </a:solidFill>
              </a:defRPr>
            </a:lvl1pPr>
          </a:lstStyle>
          <a:p>
            <a:r>
              <a:rPr lang="en-US"/>
              <a:t>Click icon to add picture</a:t>
            </a:r>
          </a:p>
        </p:txBody>
      </p:sp>
      <p:sp>
        <p:nvSpPr>
          <p:cNvPr id="9" name="Text Placeholder 3">
            <a:extLst>
              <a:ext uri="{FF2B5EF4-FFF2-40B4-BE49-F238E27FC236}">
                <a16:creationId xmlns:a16="http://schemas.microsoft.com/office/drawing/2014/main" id="{482BFA90-09AD-6F41-B5FD-054CA843D0F2}"/>
              </a:ext>
            </a:extLst>
          </p:cNvPr>
          <p:cNvSpPr>
            <a:spLocks noGrp="1"/>
          </p:cNvSpPr>
          <p:nvPr>
            <p:ph type="body" sz="quarter" idx="14" hasCustomPrompt="1"/>
          </p:nvPr>
        </p:nvSpPr>
        <p:spPr>
          <a:xfrm>
            <a:off x="731520" y="1920875"/>
            <a:ext cx="3200400" cy="1330814"/>
          </a:xfrm>
        </p:spPr>
        <p:txBody>
          <a:bodyPr lIns="457200">
            <a:spAutoFit/>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a:t>
            </a:r>
          </a:p>
        </p:txBody>
      </p:sp>
      <p:pic>
        <p:nvPicPr>
          <p:cNvPr id="10" name="Logo">
            <a:extLst>
              <a:ext uri="{FF2B5EF4-FFF2-40B4-BE49-F238E27FC236}">
                <a16:creationId xmlns:a16="http://schemas.microsoft.com/office/drawing/2014/main" id="{DDE15D1E-78B9-2648-AE86-D875F2652C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0" y="181064"/>
            <a:ext cx="423229" cy="136525"/>
          </a:xfrm>
          <a:prstGeom prst="rect">
            <a:avLst/>
          </a:prstGeom>
        </p:spPr>
      </p:pic>
      <p:sp>
        <p:nvSpPr>
          <p:cNvPr id="11" name="Slide Number Placeholder 5">
            <a:extLst>
              <a:ext uri="{FF2B5EF4-FFF2-40B4-BE49-F238E27FC236}">
                <a16:creationId xmlns:a16="http://schemas.microsoft.com/office/drawing/2014/main" id="{C4DD7BD6-BD6C-CC44-8ABC-7F1A14693794}"/>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898989"/>
                </a:solidFill>
              </a:defRPr>
            </a:lvl1pPr>
          </a:lstStyle>
          <a:p>
            <a:fld id="{8368066F-241F-DA46-A244-6F6C08E1BFA8}" type="slidenum">
              <a:rPr lang="en-US" smtClean="0"/>
              <a:pPr/>
              <a:t>‹#›</a:t>
            </a:fld>
            <a:endParaRPr lang="en-US" dirty="0"/>
          </a:p>
        </p:txBody>
      </p:sp>
      <p:sp>
        <p:nvSpPr>
          <p:cNvPr id="14" name="Text Placeholder 39">
            <a:extLst>
              <a:ext uri="{FF2B5EF4-FFF2-40B4-BE49-F238E27FC236}">
                <a16:creationId xmlns:a16="http://schemas.microsoft.com/office/drawing/2014/main" id="{AC9DA8BA-B807-D349-9D82-C633BCAFC97D}"/>
              </a:ext>
            </a:extLst>
          </p:cNvPr>
          <p:cNvSpPr txBox="1">
            <a:spLocks/>
          </p:cNvSpPr>
          <p:nvPr userDrawn="1"/>
        </p:nvSpPr>
        <p:spPr>
          <a:xfrm>
            <a:off x="731520" y="4769012"/>
            <a:ext cx="5212080" cy="123111"/>
          </a:xfrm>
          <a:prstGeom prst="rect">
            <a:avLst/>
          </a:prstGeom>
        </p:spPr>
        <p:txBody>
          <a:bodyPr wrap="square" lIns="0" tIns="0" rIns="0" bIns="0"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800" dirty="0">
                <a:solidFill>
                  <a:srgbClr val="FFFFFF"/>
                </a:solidFill>
              </a:rPr>
              <a:t>New Research Faculty Onboarding</a:t>
            </a:r>
          </a:p>
        </p:txBody>
      </p:sp>
    </p:spTree>
    <p:extLst>
      <p:ext uri="{BB962C8B-B14F-4D97-AF65-F5344CB8AC3E}">
        <p14:creationId xmlns:p14="http://schemas.microsoft.com/office/powerpoint/2010/main" val="1706573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Header w/four images">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A6B72BFA-E13B-4D4C-8F2C-2EDF1AD7E183}"/>
              </a:ext>
            </a:extLst>
          </p:cNvPr>
          <p:cNvSpPr>
            <a:spLocks noGrp="1"/>
          </p:cNvSpPr>
          <p:nvPr>
            <p:ph type="dt" sz="half" idx="10"/>
          </p:nvPr>
        </p:nvSpPr>
        <p:spPr>
          <a:xfrm>
            <a:off x="6011601" y="4773251"/>
            <a:ext cx="2011680" cy="123111"/>
          </a:xfrm>
          <a:prstGeom prst="rect">
            <a:avLst/>
          </a:prstGeom>
        </p:spPr>
        <p:txBody>
          <a:bodyPr/>
          <a:lstStyle/>
          <a:p>
            <a:fld id="{A13FA39C-CF0E-E44D-BC46-DC29BC679DDB}" type="datetime4">
              <a:rPr lang="en-US" smtClean="0"/>
              <a:t>April 9, 2025</a:t>
            </a:fld>
            <a:endParaRPr lang="en-US"/>
          </a:p>
        </p:txBody>
      </p:sp>
      <p:sp>
        <p:nvSpPr>
          <p:cNvPr id="7" name="Picture Placeholder 6">
            <a:extLst>
              <a:ext uri="{FF2B5EF4-FFF2-40B4-BE49-F238E27FC236}">
                <a16:creationId xmlns:a16="http://schemas.microsoft.com/office/drawing/2014/main" id="{25793EB0-AC31-9B43-89A5-2CA5C7AA3207}"/>
              </a:ext>
            </a:extLst>
          </p:cNvPr>
          <p:cNvSpPr>
            <a:spLocks noGrp="1"/>
          </p:cNvSpPr>
          <p:nvPr>
            <p:ph type="pic" sz="quarter" idx="12"/>
          </p:nvPr>
        </p:nvSpPr>
        <p:spPr>
          <a:xfrm>
            <a:off x="4572000" y="0"/>
            <a:ext cx="2286000" cy="2578608"/>
          </a:xfrm>
          <a:solidFill>
            <a:srgbClr val="D2DDE9"/>
          </a:solidFill>
          <a:ln>
            <a:noFill/>
          </a:ln>
        </p:spPr>
        <p:txBody>
          <a:bodyPr wrap="none" lIns="0" anchor="t" anchorCtr="1"/>
          <a:lstStyle>
            <a:lvl1pPr marL="0" indent="0" algn="ctr">
              <a:buNone/>
              <a:defRPr>
                <a:solidFill>
                  <a:srgbClr val="898989"/>
                </a:solidFill>
              </a:defRPr>
            </a:lvl1pPr>
          </a:lstStyle>
          <a:p>
            <a:r>
              <a:rPr lang="en-US"/>
              <a:t>Click icon to add picture</a:t>
            </a:r>
            <a:endParaRPr lang="en-US" dirty="0"/>
          </a:p>
        </p:txBody>
      </p:sp>
      <p:sp>
        <p:nvSpPr>
          <p:cNvPr id="8" name="Picture Placeholder 6">
            <a:extLst>
              <a:ext uri="{FF2B5EF4-FFF2-40B4-BE49-F238E27FC236}">
                <a16:creationId xmlns:a16="http://schemas.microsoft.com/office/drawing/2014/main" id="{7CF5FAE1-A06E-B748-909A-FFE076FEF7D2}"/>
              </a:ext>
            </a:extLst>
          </p:cNvPr>
          <p:cNvSpPr>
            <a:spLocks noGrp="1"/>
          </p:cNvSpPr>
          <p:nvPr>
            <p:ph type="pic" sz="quarter" idx="13"/>
          </p:nvPr>
        </p:nvSpPr>
        <p:spPr>
          <a:xfrm>
            <a:off x="4572000" y="2569655"/>
            <a:ext cx="2286000" cy="2578608"/>
          </a:xfrm>
          <a:solidFill>
            <a:srgbClr val="D2DDE9"/>
          </a:solidFill>
          <a:ln>
            <a:noFill/>
          </a:ln>
        </p:spPr>
        <p:txBody>
          <a:bodyPr wrap="none" lIns="0" anchor="t" anchorCtr="1"/>
          <a:lstStyle>
            <a:lvl1pPr marL="0" indent="0" algn="ctr">
              <a:buNone/>
              <a:defRPr>
                <a:solidFill>
                  <a:srgbClr val="898989"/>
                </a:solidFill>
              </a:defRPr>
            </a:lvl1pPr>
          </a:lstStyle>
          <a:p>
            <a:r>
              <a:rPr lang="en-US"/>
              <a:t>Click icon to add picture</a:t>
            </a:r>
            <a:endParaRPr lang="en-US" dirty="0"/>
          </a:p>
        </p:txBody>
      </p:sp>
      <p:sp>
        <p:nvSpPr>
          <p:cNvPr id="9" name="Picture Placeholder 6">
            <a:extLst>
              <a:ext uri="{FF2B5EF4-FFF2-40B4-BE49-F238E27FC236}">
                <a16:creationId xmlns:a16="http://schemas.microsoft.com/office/drawing/2014/main" id="{31C7C305-4BBB-6942-B2B6-9AA624351F13}"/>
              </a:ext>
            </a:extLst>
          </p:cNvPr>
          <p:cNvSpPr>
            <a:spLocks noGrp="1"/>
          </p:cNvSpPr>
          <p:nvPr>
            <p:ph type="pic" sz="quarter" idx="14"/>
          </p:nvPr>
        </p:nvSpPr>
        <p:spPr>
          <a:xfrm>
            <a:off x="6858000" y="0"/>
            <a:ext cx="2286000" cy="2578608"/>
          </a:xfrm>
          <a:solidFill>
            <a:srgbClr val="D2DDE9"/>
          </a:solidFill>
          <a:ln>
            <a:noFill/>
          </a:ln>
        </p:spPr>
        <p:txBody>
          <a:bodyPr wrap="none" lIns="0" anchor="t" anchorCtr="1"/>
          <a:lstStyle>
            <a:lvl1pPr marL="0" indent="0" algn="ctr">
              <a:buNone/>
              <a:defRPr>
                <a:solidFill>
                  <a:srgbClr val="898989"/>
                </a:solidFill>
              </a:defRPr>
            </a:lvl1pPr>
          </a:lstStyle>
          <a:p>
            <a:r>
              <a:rPr lang="en-US"/>
              <a:t>Click icon to add picture</a:t>
            </a:r>
            <a:endParaRPr lang="en-US" dirty="0"/>
          </a:p>
        </p:txBody>
      </p:sp>
      <p:sp>
        <p:nvSpPr>
          <p:cNvPr id="10" name="Picture Placeholder 6">
            <a:extLst>
              <a:ext uri="{FF2B5EF4-FFF2-40B4-BE49-F238E27FC236}">
                <a16:creationId xmlns:a16="http://schemas.microsoft.com/office/drawing/2014/main" id="{C1F47180-3946-234C-B463-253FFA16F973}"/>
              </a:ext>
            </a:extLst>
          </p:cNvPr>
          <p:cNvSpPr>
            <a:spLocks noGrp="1"/>
          </p:cNvSpPr>
          <p:nvPr>
            <p:ph type="pic" sz="quarter" idx="15"/>
          </p:nvPr>
        </p:nvSpPr>
        <p:spPr>
          <a:xfrm>
            <a:off x="6858000" y="2569655"/>
            <a:ext cx="2286000" cy="2578608"/>
          </a:xfrm>
          <a:solidFill>
            <a:srgbClr val="D2DDE9"/>
          </a:solidFill>
          <a:ln>
            <a:noFill/>
          </a:ln>
        </p:spPr>
        <p:txBody>
          <a:bodyPr wrap="none" lIns="0" anchor="t" anchorCtr="1"/>
          <a:lstStyle>
            <a:lvl1pPr marL="0" indent="0" algn="ctr">
              <a:buNone/>
              <a:defRPr>
                <a:solidFill>
                  <a:srgbClr val="898989"/>
                </a:solidFill>
              </a:defRPr>
            </a:lvl1pPr>
          </a:lstStyle>
          <a:p>
            <a:r>
              <a:rPr lang="en-US" dirty="0"/>
              <a:t>Click icon to add picture</a:t>
            </a:r>
          </a:p>
        </p:txBody>
      </p:sp>
      <p:sp>
        <p:nvSpPr>
          <p:cNvPr id="14" name="Title 1">
            <a:extLst>
              <a:ext uri="{FF2B5EF4-FFF2-40B4-BE49-F238E27FC236}">
                <a16:creationId xmlns:a16="http://schemas.microsoft.com/office/drawing/2014/main" id="{1C2AC2C3-2558-8E41-980D-6B256CBEF2D8}"/>
              </a:ext>
            </a:extLst>
          </p:cNvPr>
          <p:cNvSpPr>
            <a:spLocks noGrp="1"/>
          </p:cNvSpPr>
          <p:nvPr>
            <p:ph type="title" hasCustomPrompt="1"/>
          </p:nvPr>
        </p:nvSpPr>
        <p:spPr>
          <a:xfrm>
            <a:off x="731520" y="1134711"/>
            <a:ext cx="3200400" cy="666657"/>
          </a:xfrm>
        </p:spPr>
        <p:txBody>
          <a:bodyPr wrap="square" anchor="b" anchorCtr="0">
            <a:spAutoFit/>
          </a:bodyPr>
          <a:lstStyle>
            <a:lvl1pPr>
              <a:defRPr sz="2400"/>
            </a:lvl1pPr>
          </a:lstStyle>
          <a:p>
            <a:r>
              <a:rPr lang="en-US" dirty="0"/>
              <a:t>Header w/four images goes here</a:t>
            </a:r>
          </a:p>
        </p:txBody>
      </p:sp>
      <p:sp>
        <p:nvSpPr>
          <p:cNvPr id="16" name="Text Placeholder 3">
            <a:extLst>
              <a:ext uri="{FF2B5EF4-FFF2-40B4-BE49-F238E27FC236}">
                <a16:creationId xmlns:a16="http://schemas.microsoft.com/office/drawing/2014/main" id="{3066FADF-91C1-FE46-8E36-3D6F448D0EA2}"/>
              </a:ext>
            </a:extLst>
          </p:cNvPr>
          <p:cNvSpPr>
            <a:spLocks noGrp="1"/>
          </p:cNvSpPr>
          <p:nvPr>
            <p:ph type="body" sz="quarter" idx="16" hasCustomPrompt="1"/>
          </p:nvPr>
        </p:nvSpPr>
        <p:spPr>
          <a:xfrm>
            <a:off x="731520" y="1920875"/>
            <a:ext cx="3200400" cy="1330814"/>
          </a:xfrm>
        </p:spPr>
        <p:txBody>
          <a:bodyPr lIns="457200">
            <a:spAutoFit/>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a:t>
            </a:r>
          </a:p>
        </p:txBody>
      </p:sp>
      <p:pic>
        <p:nvPicPr>
          <p:cNvPr id="11" name="Logo">
            <a:extLst>
              <a:ext uri="{FF2B5EF4-FFF2-40B4-BE49-F238E27FC236}">
                <a16:creationId xmlns:a16="http://schemas.microsoft.com/office/drawing/2014/main" id="{3904BA74-2D04-524A-8DEC-72E9C62E74A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0" y="181064"/>
            <a:ext cx="423229" cy="136525"/>
          </a:xfrm>
          <a:prstGeom prst="rect">
            <a:avLst/>
          </a:prstGeom>
        </p:spPr>
      </p:pic>
      <p:sp>
        <p:nvSpPr>
          <p:cNvPr id="15" name="Slide Number Placeholder 5">
            <a:extLst>
              <a:ext uri="{FF2B5EF4-FFF2-40B4-BE49-F238E27FC236}">
                <a16:creationId xmlns:a16="http://schemas.microsoft.com/office/drawing/2014/main" id="{92594530-7B39-1B4B-94E4-3501FA7DFCB5}"/>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898989"/>
                </a:solidFill>
              </a:defRPr>
            </a:lvl1pPr>
          </a:lstStyle>
          <a:p>
            <a:fld id="{8368066F-241F-DA46-A244-6F6C08E1BFA8}" type="slidenum">
              <a:rPr lang="en-US" smtClean="0"/>
              <a:pPr/>
              <a:t>‹#›</a:t>
            </a:fld>
            <a:endParaRPr lang="en-US" dirty="0"/>
          </a:p>
        </p:txBody>
      </p:sp>
      <p:sp>
        <p:nvSpPr>
          <p:cNvPr id="17" name="Text Placeholder 39">
            <a:extLst>
              <a:ext uri="{FF2B5EF4-FFF2-40B4-BE49-F238E27FC236}">
                <a16:creationId xmlns:a16="http://schemas.microsoft.com/office/drawing/2014/main" id="{E5EB1623-0DA2-A44C-B2AF-1B497AFBC13B}"/>
              </a:ext>
            </a:extLst>
          </p:cNvPr>
          <p:cNvSpPr txBox="1">
            <a:spLocks/>
          </p:cNvSpPr>
          <p:nvPr userDrawn="1"/>
        </p:nvSpPr>
        <p:spPr>
          <a:xfrm>
            <a:off x="731520" y="4769012"/>
            <a:ext cx="5212080" cy="123111"/>
          </a:xfrm>
          <a:prstGeom prst="rect">
            <a:avLst/>
          </a:prstGeom>
        </p:spPr>
        <p:txBody>
          <a:bodyPr wrap="square" lIns="0" tIns="0" rIns="0" bIns="0"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800" dirty="0">
                <a:solidFill>
                  <a:srgbClr val="FFFFFF"/>
                </a:solidFill>
              </a:rPr>
              <a:t>New Research Faculty Onboarding</a:t>
            </a:r>
          </a:p>
        </p:txBody>
      </p:sp>
    </p:spTree>
    <p:extLst>
      <p:ext uri="{BB962C8B-B14F-4D97-AF65-F5344CB8AC3E}">
        <p14:creationId xmlns:p14="http://schemas.microsoft.com/office/powerpoint/2010/main" val="557603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Video, full screen">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A6B72BFA-E13B-4D4C-8F2C-2EDF1AD7E183}"/>
              </a:ext>
            </a:extLst>
          </p:cNvPr>
          <p:cNvSpPr>
            <a:spLocks noGrp="1"/>
          </p:cNvSpPr>
          <p:nvPr>
            <p:ph type="dt" sz="half" idx="10"/>
          </p:nvPr>
        </p:nvSpPr>
        <p:spPr>
          <a:xfrm>
            <a:off x="6011601" y="4773251"/>
            <a:ext cx="2011680" cy="123111"/>
          </a:xfrm>
          <a:prstGeom prst="rect">
            <a:avLst/>
          </a:prstGeom>
        </p:spPr>
        <p:txBody>
          <a:bodyPr/>
          <a:lstStyle/>
          <a:p>
            <a:fld id="{23BAD7FA-6B1C-1B4B-9CBA-357FBBCDBD51}" type="datetime4">
              <a:rPr lang="en-US" smtClean="0"/>
              <a:t>April 9, 2025</a:t>
            </a:fld>
            <a:endParaRPr lang="en-US"/>
          </a:p>
        </p:txBody>
      </p:sp>
      <p:sp>
        <p:nvSpPr>
          <p:cNvPr id="5" name="Media Placeholder 4">
            <a:extLst>
              <a:ext uri="{FF2B5EF4-FFF2-40B4-BE49-F238E27FC236}">
                <a16:creationId xmlns:a16="http://schemas.microsoft.com/office/drawing/2014/main" id="{4D4587A5-0103-8944-8C69-9CB5A6AA09C8}"/>
              </a:ext>
            </a:extLst>
          </p:cNvPr>
          <p:cNvSpPr>
            <a:spLocks noGrp="1"/>
          </p:cNvSpPr>
          <p:nvPr>
            <p:ph type="media" sz="quarter" idx="12"/>
          </p:nvPr>
        </p:nvSpPr>
        <p:spPr>
          <a:xfrm>
            <a:off x="0" y="0"/>
            <a:ext cx="9144000" cy="5148263"/>
          </a:xfrm>
          <a:solidFill>
            <a:srgbClr val="D2DDE9"/>
          </a:solidFill>
        </p:spPr>
        <p:txBody>
          <a:bodyPr anchor="t" anchorCtr="1"/>
          <a:lstStyle>
            <a:lvl1pPr marL="0" indent="0">
              <a:buNone/>
              <a:defRPr>
                <a:solidFill>
                  <a:srgbClr val="898989"/>
                </a:solidFill>
              </a:defRPr>
            </a:lvl1pPr>
          </a:lstStyle>
          <a:p>
            <a:r>
              <a:rPr lang="en-US"/>
              <a:t>Click icon to add media</a:t>
            </a:r>
            <a:endParaRPr lang="en-US" dirty="0"/>
          </a:p>
        </p:txBody>
      </p:sp>
      <p:sp>
        <p:nvSpPr>
          <p:cNvPr id="6" name="Slide Number Placeholder 5">
            <a:extLst>
              <a:ext uri="{FF2B5EF4-FFF2-40B4-BE49-F238E27FC236}">
                <a16:creationId xmlns:a16="http://schemas.microsoft.com/office/drawing/2014/main" id="{18EEBAE1-4DB4-F24B-A2B9-5E7138C67D71}"/>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898989"/>
                </a:solidFill>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2341988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28800" y="1828800"/>
            <a:ext cx="5486400" cy="1463040"/>
          </a:xfrm>
        </p:spPr>
        <p:txBody>
          <a:bodyPr wrap="square" bIns="0" anchor="ctr" anchorCtr="1">
            <a:spAutoFit/>
          </a:bodyPr>
          <a:lstStyle>
            <a:lvl1pPr algn="ctr">
              <a:defRPr sz="3200" b="0" i="0">
                <a:solidFill>
                  <a:schemeClr val="bg1"/>
                </a:solidFill>
              </a:defRPr>
            </a:lvl1pPr>
          </a:lstStyle>
          <a:p>
            <a:pPr>
              <a:lnSpc>
                <a:spcPct val="100000"/>
              </a:lnSpc>
              <a:spcBef>
                <a:spcPts val="0"/>
              </a:spcBef>
            </a:pPr>
            <a:r>
              <a:rPr lang="en-US" sz="3200" dirty="0">
                <a:solidFill>
                  <a:schemeClr val="bg1"/>
                </a:solidFill>
                <a:latin typeface="Helvetica" pitchFamily="2" charset="0"/>
              </a:rPr>
              <a:t>Lorem ipsum dolor sit </a:t>
            </a:r>
            <a:r>
              <a:rPr lang="en-US" sz="3200" dirty="0" err="1">
                <a:solidFill>
                  <a:schemeClr val="bg1"/>
                </a:solidFill>
                <a:latin typeface="Helvetica" pitchFamily="2" charset="0"/>
              </a:rPr>
              <a:t>amet</a:t>
            </a:r>
            <a:r>
              <a:rPr lang="en-US" sz="3200" dirty="0">
                <a:solidFill>
                  <a:schemeClr val="bg1"/>
                </a:solidFill>
                <a:latin typeface="Helvetica" pitchFamily="2" charset="0"/>
              </a:rPr>
              <a:t> ex </a:t>
            </a:r>
            <a:r>
              <a:rPr lang="en-US" sz="3200" dirty="0" err="1">
                <a:solidFill>
                  <a:schemeClr val="bg1"/>
                </a:solidFill>
                <a:latin typeface="Helvetica" pitchFamily="2" charset="0"/>
              </a:rPr>
              <a:t>eum</a:t>
            </a:r>
            <a:r>
              <a:rPr lang="en-US" sz="3200" dirty="0">
                <a:solidFill>
                  <a:schemeClr val="bg1"/>
                </a:solidFill>
                <a:latin typeface="Helvetica" pitchFamily="2" charset="0"/>
              </a:rPr>
              <a:t> </a:t>
            </a:r>
            <a:r>
              <a:rPr lang="en-US" sz="3200" dirty="0" err="1">
                <a:solidFill>
                  <a:schemeClr val="bg1"/>
                </a:solidFill>
                <a:latin typeface="Helvetica" pitchFamily="2" charset="0"/>
              </a:rPr>
              <a:t>reque</a:t>
            </a:r>
            <a:r>
              <a:rPr lang="en-US" sz="3200" dirty="0">
                <a:solidFill>
                  <a:schemeClr val="bg1"/>
                </a:solidFill>
                <a:latin typeface="Helvetica" pitchFamily="2" charset="0"/>
              </a:rPr>
              <a:t> </a:t>
            </a:r>
            <a:r>
              <a:rPr lang="en-US" sz="3200" dirty="0" err="1">
                <a:solidFill>
                  <a:schemeClr val="bg1"/>
                </a:solidFill>
                <a:latin typeface="Helvetica" pitchFamily="2" charset="0"/>
              </a:rPr>
              <a:t>graece</a:t>
            </a:r>
            <a:r>
              <a:rPr lang="en-US" sz="3200" dirty="0">
                <a:solidFill>
                  <a:schemeClr val="bg1"/>
                </a:solidFill>
                <a:latin typeface="Helvetica" pitchFamily="2" charset="0"/>
              </a:rPr>
              <a:t> </a:t>
            </a:r>
            <a:r>
              <a:rPr lang="en-US" sz="3200" dirty="0" err="1">
                <a:solidFill>
                  <a:schemeClr val="bg1"/>
                </a:solidFill>
                <a:latin typeface="Helvetica" pitchFamily="2" charset="0"/>
              </a:rPr>
              <a:t>nam</a:t>
            </a:r>
            <a:r>
              <a:rPr lang="en-US" sz="3200" dirty="0">
                <a:solidFill>
                  <a:schemeClr val="bg1"/>
                </a:solidFill>
                <a:latin typeface="Helvetica" pitchFamily="2" charset="0"/>
              </a:rPr>
              <a:t> </a:t>
            </a:r>
            <a:r>
              <a:rPr lang="en-US" sz="3200" dirty="0" err="1">
                <a:solidFill>
                  <a:schemeClr val="bg1"/>
                </a:solidFill>
                <a:latin typeface="Helvetica" pitchFamily="2" charset="0"/>
              </a:rPr>
              <a:t>harum</a:t>
            </a:r>
            <a:r>
              <a:rPr lang="en-US" sz="3200" dirty="0">
                <a:solidFill>
                  <a:schemeClr val="bg1"/>
                </a:solidFill>
                <a:latin typeface="Helvetica" pitchFamily="2" charset="0"/>
              </a:rPr>
              <a:t> </a:t>
            </a:r>
            <a:r>
              <a:rPr lang="en-US" sz="3200" dirty="0" err="1">
                <a:solidFill>
                  <a:schemeClr val="bg1"/>
                </a:solidFill>
                <a:latin typeface="Helvetica" pitchFamily="2" charset="0"/>
              </a:rPr>
              <a:t>vonsequat</a:t>
            </a:r>
            <a:endParaRPr lang="en-US" sz="3200" dirty="0">
              <a:solidFill>
                <a:schemeClr val="bg1"/>
              </a:solidFill>
              <a:latin typeface="Helvetica" pitchFamily="2" charset="0"/>
            </a:endParaRPr>
          </a:p>
        </p:txBody>
      </p:sp>
      <p:pic>
        <p:nvPicPr>
          <p:cNvPr id="5" name="Logo">
            <a:extLst>
              <a:ext uri="{FF2B5EF4-FFF2-40B4-BE49-F238E27FC236}">
                <a16:creationId xmlns:a16="http://schemas.microsoft.com/office/drawing/2014/main" id="{0604D2C3-39E0-4548-9607-93EF27519C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0" y="181064"/>
            <a:ext cx="423229" cy="136525"/>
          </a:xfrm>
          <a:prstGeom prst="rect">
            <a:avLst/>
          </a:prstGeom>
        </p:spPr>
      </p:pic>
      <p:sp>
        <p:nvSpPr>
          <p:cNvPr id="6" name="Department name placeholder">
            <a:extLst>
              <a:ext uri="{FF2B5EF4-FFF2-40B4-BE49-F238E27FC236}">
                <a16:creationId xmlns:a16="http://schemas.microsoft.com/office/drawing/2014/main" id="{5D369064-CD95-BD43-8AAE-AE5601B4A20E}"/>
              </a:ext>
            </a:extLst>
          </p:cNvPr>
          <p:cNvSpPr txBox="1"/>
          <p:nvPr userDrawn="1"/>
        </p:nvSpPr>
        <p:spPr>
          <a:xfrm>
            <a:off x="6243665" y="214650"/>
            <a:ext cx="2554260" cy="123111"/>
          </a:xfrm>
          <a:prstGeom prst="rect">
            <a:avLst/>
          </a:prstGeom>
          <a:noFill/>
        </p:spPr>
        <p:txBody>
          <a:bodyPr wrap="square" lIns="0" tIns="0" rIns="0" bIns="0" rtlCol="0">
            <a:spAutoFit/>
          </a:bodyPr>
          <a:lstStyle/>
          <a:p>
            <a:pPr algn="r"/>
            <a:r>
              <a:rPr lang="en-US" sz="800" dirty="0">
                <a:solidFill>
                  <a:srgbClr val="FFFFFF"/>
                </a:solidFill>
              </a:rPr>
              <a:t>Department of Family Medicine</a:t>
            </a:r>
          </a:p>
        </p:txBody>
      </p:sp>
      <p:sp>
        <p:nvSpPr>
          <p:cNvPr id="7" name="Slide Number Placeholder 5">
            <a:extLst>
              <a:ext uri="{FF2B5EF4-FFF2-40B4-BE49-F238E27FC236}">
                <a16:creationId xmlns:a16="http://schemas.microsoft.com/office/drawing/2014/main" id="{B3D86365-7541-B146-86AF-23ABB9E75E9C}"/>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003557"/>
                </a:solidFill>
              </a:defRPr>
            </a:lvl1pPr>
          </a:lstStyle>
          <a:p>
            <a:fld id="{8368066F-241F-DA46-A244-6F6C08E1BFA8}" type="slidenum">
              <a:rPr lang="en-US" smtClean="0"/>
              <a:pPr/>
              <a:t>‹#›</a:t>
            </a:fld>
            <a:endParaRPr lang="en-US" dirty="0"/>
          </a:p>
        </p:txBody>
      </p:sp>
      <p:sp>
        <p:nvSpPr>
          <p:cNvPr id="8" name="Text Placeholder 39">
            <a:extLst>
              <a:ext uri="{FF2B5EF4-FFF2-40B4-BE49-F238E27FC236}">
                <a16:creationId xmlns:a16="http://schemas.microsoft.com/office/drawing/2014/main" id="{3DE816D4-4B90-FE49-8481-7DD645091402}"/>
              </a:ext>
            </a:extLst>
          </p:cNvPr>
          <p:cNvSpPr txBox="1">
            <a:spLocks/>
          </p:cNvSpPr>
          <p:nvPr userDrawn="1"/>
        </p:nvSpPr>
        <p:spPr>
          <a:xfrm>
            <a:off x="731520" y="4769012"/>
            <a:ext cx="5212080" cy="123111"/>
          </a:xfrm>
          <a:prstGeom prst="rect">
            <a:avLst/>
          </a:prstGeom>
        </p:spPr>
        <p:txBody>
          <a:bodyPr wrap="square" lIns="0" tIns="0" rIns="0" bIns="0"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800" dirty="0">
                <a:solidFill>
                  <a:srgbClr val="FFFFFF"/>
                </a:solidFill>
              </a:rPr>
              <a:t>New Research Faculty Onboarding</a:t>
            </a:r>
          </a:p>
        </p:txBody>
      </p:sp>
      <p:sp>
        <p:nvSpPr>
          <p:cNvPr id="3" name="Rectangle 2"/>
          <p:cNvSpPr/>
          <p:nvPr userDrawn="1"/>
        </p:nvSpPr>
        <p:spPr>
          <a:xfrm>
            <a:off x="2894617" y="2419450"/>
            <a:ext cx="3354765" cy="307777"/>
          </a:xfrm>
          <a:prstGeom prst="rect">
            <a:avLst/>
          </a:prstGeom>
        </p:spPr>
        <p:txBody>
          <a:bodyPr wrap="none">
            <a:spAutoFit/>
          </a:bodyPr>
          <a:lstStyle/>
          <a:p>
            <a:r>
              <a:rPr lang="en-US" sz="1400" dirty="0">
                <a:solidFill>
                  <a:srgbClr val="FFFFFF"/>
                </a:solidFill>
              </a:rPr>
              <a:t>Post Award Training I  </a:t>
            </a:r>
            <a:r>
              <a:rPr lang="en-US" sz="1400" dirty="0"/>
              <a:t>October 18, 2021</a:t>
            </a:r>
            <a:endParaRPr lang="en-US" sz="1400" dirty="0">
              <a:solidFill>
                <a:srgbClr val="FFFFFF"/>
              </a:solidFill>
            </a:endParaRPr>
          </a:p>
        </p:txBody>
      </p:sp>
    </p:spTree>
    <p:extLst>
      <p:ext uri="{BB962C8B-B14F-4D97-AF65-F5344CB8AC3E}">
        <p14:creationId xmlns:p14="http://schemas.microsoft.com/office/powerpoint/2010/main" val="1508776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31520" y="2286000"/>
            <a:ext cx="7680960" cy="457200"/>
          </a:xfrm>
        </p:spPr>
        <p:txBody>
          <a:bodyPr bIns="0" anchor="t" anchorCtr="0">
            <a:spAutoFit/>
          </a:bodyPr>
          <a:lstStyle>
            <a:lvl1pPr algn="ctr">
              <a:defRPr sz="3800" b="1" i="1">
                <a:solidFill>
                  <a:schemeClr val="bg1"/>
                </a:solidFill>
              </a:defRPr>
            </a:lvl1pPr>
          </a:lstStyle>
          <a:p>
            <a:r>
              <a:rPr lang="en-US" dirty="0"/>
              <a:t>Thank You</a:t>
            </a:r>
          </a:p>
        </p:txBody>
      </p:sp>
      <p:pic>
        <p:nvPicPr>
          <p:cNvPr id="5" name="Logo">
            <a:extLst>
              <a:ext uri="{FF2B5EF4-FFF2-40B4-BE49-F238E27FC236}">
                <a16:creationId xmlns:a16="http://schemas.microsoft.com/office/drawing/2014/main" id="{F02B907D-DB80-4640-AA80-74FBB8D6FB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0" y="181064"/>
            <a:ext cx="423229" cy="136525"/>
          </a:xfrm>
          <a:prstGeom prst="rect">
            <a:avLst/>
          </a:prstGeom>
        </p:spPr>
      </p:pic>
      <p:sp>
        <p:nvSpPr>
          <p:cNvPr id="6" name="Department name placeholder">
            <a:extLst>
              <a:ext uri="{FF2B5EF4-FFF2-40B4-BE49-F238E27FC236}">
                <a16:creationId xmlns:a16="http://schemas.microsoft.com/office/drawing/2014/main" id="{8708F4BD-3269-C04E-BA55-17A695533E39}"/>
              </a:ext>
            </a:extLst>
          </p:cNvPr>
          <p:cNvSpPr txBox="1"/>
          <p:nvPr userDrawn="1"/>
        </p:nvSpPr>
        <p:spPr>
          <a:xfrm>
            <a:off x="6243665" y="214650"/>
            <a:ext cx="2554260" cy="123111"/>
          </a:xfrm>
          <a:prstGeom prst="rect">
            <a:avLst/>
          </a:prstGeom>
          <a:noFill/>
        </p:spPr>
        <p:txBody>
          <a:bodyPr wrap="square" lIns="0" tIns="0" rIns="0" bIns="0" rtlCol="0">
            <a:spAutoFit/>
          </a:bodyPr>
          <a:lstStyle/>
          <a:p>
            <a:pPr algn="r"/>
            <a:r>
              <a:rPr lang="en-US" sz="800" dirty="0">
                <a:solidFill>
                  <a:srgbClr val="FFFFFF"/>
                </a:solidFill>
              </a:rPr>
              <a:t>Department of Family</a:t>
            </a:r>
            <a:r>
              <a:rPr lang="en-US" sz="800" baseline="0" dirty="0">
                <a:solidFill>
                  <a:srgbClr val="FFFFFF"/>
                </a:solidFill>
              </a:rPr>
              <a:t> Medicine</a:t>
            </a:r>
            <a:endParaRPr lang="en-US" sz="800" dirty="0">
              <a:solidFill>
                <a:srgbClr val="FFFFFF"/>
              </a:solidFill>
            </a:endParaRPr>
          </a:p>
        </p:txBody>
      </p:sp>
      <p:sp>
        <p:nvSpPr>
          <p:cNvPr id="7" name="Slide Number Placeholder 5">
            <a:extLst>
              <a:ext uri="{FF2B5EF4-FFF2-40B4-BE49-F238E27FC236}">
                <a16:creationId xmlns:a16="http://schemas.microsoft.com/office/drawing/2014/main" id="{7CAB8A34-353F-8847-A605-2A675359BFA7}"/>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003557"/>
                </a:solidFill>
              </a:defRPr>
            </a:lvl1pPr>
          </a:lstStyle>
          <a:p>
            <a:fld id="{8368066F-241F-DA46-A244-6F6C08E1BFA8}" type="slidenum">
              <a:rPr lang="en-US" smtClean="0"/>
              <a:pPr/>
              <a:t>‹#›</a:t>
            </a:fld>
            <a:endParaRPr lang="en-US" dirty="0"/>
          </a:p>
        </p:txBody>
      </p:sp>
      <p:sp>
        <p:nvSpPr>
          <p:cNvPr id="8" name="Text Placeholder 39">
            <a:extLst>
              <a:ext uri="{FF2B5EF4-FFF2-40B4-BE49-F238E27FC236}">
                <a16:creationId xmlns:a16="http://schemas.microsoft.com/office/drawing/2014/main" id="{1C5E6D59-CEC6-6641-8DEE-369868B6B256}"/>
              </a:ext>
            </a:extLst>
          </p:cNvPr>
          <p:cNvSpPr txBox="1">
            <a:spLocks/>
          </p:cNvSpPr>
          <p:nvPr userDrawn="1"/>
        </p:nvSpPr>
        <p:spPr>
          <a:xfrm>
            <a:off x="731520" y="4769012"/>
            <a:ext cx="5212080" cy="123111"/>
          </a:xfrm>
          <a:prstGeom prst="rect">
            <a:avLst/>
          </a:prstGeom>
        </p:spPr>
        <p:txBody>
          <a:bodyPr wrap="square" lIns="0" tIns="0" rIns="0" bIns="0"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800" dirty="0">
                <a:solidFill>
                  <a:srgbClr val="FFFFFF"/>
                </a:solidFill>
              </a:rPr>
              <a:t>New Research Faculty Onboarding</a:t>
            </a:r>
          </a:p>
        </p:txBody>
      </p:sp>
    </p:spTree>
    <p:extLst>
      <p:ext uri="{BB962C8B-B14F-4D97-AF65-F5344CB8AC3E}">
        <p14:creationId xmlns:p14="http://schemas.microsoft.com/office/powerpoint/2010/main" val="33106547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tatement w/dark backgroun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B10969-6186-0542-9A5B-DF719901B397}"/>
              </a:ext>
            </a:extLst>
          </p:cNvPr>
          <p:cNvSpPr>
            <a:spLocks noGrp="1"/>
          </p:cNvSpPr>
          <p:nvPr>
            <p:ph type="dt" sz="half" idx="21"/>
          </p:nvPr>
        </p:nvSpPr>
        <p:spPr>
          <a:xfrm>
            <a:off x="4297680" y="4759284"/>
            <a:ext cx="2117634" cy="381996"/>
          </a:xfrm>
          <a:prstGeom prst="rect">
            <a:avLst/>
          </a:prstGeom>
        </p:spPr>
        <p:txBody>
          <a:bodyPr/>
          <a:lstStyle/>
          <a:p>
            <a:fld id="{4005FD34-7D5E-6A4C-B563-FA008C4FF639}" type="datetime4">
              <a:rPr lang="en-US" smtClean="0"/>
              <a:t>April 9, 2025</a:t>
            </a:fld>
            <a:endParaRPr lang="en-US" dirty="0"/>
          </a:p>
        </p:txBody>
      </p:sp>
      <p:sp>
        <p:nvSpPr>
          <p:cNvPr id="3" name="Slide Number Placeholder 2">
            <a:extLst>
              <a:ext uri="{FF2B5EF4-FFF2-40B4-BE49-F238E27FC236}">
                <a16:creationId xmlns:a16="http://schemas.microsoft.com/office/drawing/2014/main" id="{955D5063-146A-044A-80F5-2156075E54D7}"/>
              </a:ext>
            </a:extLst>
          </p:cNvPr>
          <p:cNvSpPr>
            <a:spLocks noGrp="1"/>
          </p:cNvSpPr>
          <p:nvPr>
            <p:ph type="sldNum" sz="quarter" idx="22"/>
          </p:nvPr>
        </p:nvSpPr>
        <p:spPr>
          <a:xfrm>
            <a:off x="8421624" y="4759284"/>
            <a:ext cx="457200" cy="381996"/>
          </a:xfrm>
          <a:prstGeom prst="rect">
            <a:avLst/>
          </a:prstGeom>
        </p:spPr>
        <p:txBody>
          <a:bodyPr/>
          <a:lstStyle/>
          <a:p>
            <a:fld id="{BD59DAAA-0634-FC41-A826-8BC222AF9A3E}" type="slidenum">
              <a:rPr lang="en-US" smtClean="0"/>
              <a:pPr/>
              <a:t>‹#›</a:t>
            </a:fld>
            <a:endParaRPr lang="en-US" dirty="0"/>
          </a:p>
        </p:txBody>
      </p:sp>
      <p:sp>
        <p:nvSpPr>
          <p:cNvPr id="6" name="Text Placeholder 5">
            <a:extLst>
              <a:ext uri="{FF2B5EF4-FFF2-40B4-BE49-F238E27FC236}">
                <a16:creationId xmlns:a16="http://schemas.microsoft.com/office/drawing/2014/main" id="{3A64EE3B-0EE4-F14E-B999-7AA86E1012D2}"/>
              </a:ext>
            </a:extLst>
          </p:cNvPr>
          <p:cNvSpPr>
            <a:spLocks noGrp="1"/>
          </p:cNvSpPr>
          <p:nvPr>
            <p:ph type="body" sz="quarter" idx="23" hasCustomPrompt="1"/>
          </p:nvPr>
        </p:nvSpPr>
        <p:spPr>
          <a:xfrm>
            <a:off x="1371600" y="1409480"/>
            <a:ext cx="6400800" cy="1666613"/>
          </a:xfrm>
          <a:prstGeom prst="rect">
            <a:avLst/>
          </a:prstGeom>
        </p:spPr>
        <p:txBody>
          <a:bodyPr lIns="0" tIns="0" rIns="0" bIns="0" anchor="ctr" anchorCtr="0">
            <a:spAutoFit/>
          </a:bodyPr>
          <a:lstStyle>
            <a:lvl1pPr marL="0" indent="0" algn="ctr">
              <a:buNone/>
              <a:defRPr sz="4000"/>
            </a:lvl1pPr>
            <a:lvl2pPr marL="342900" indent="0" algn="ctr">
              <a:buNone/>
              <a:defRPr sz="4000"/>
            </a:lvl2pPr>
            <a:lvl3pPr marL="685800" indent="0" algn="ctr">
              <a:buNone/>
              <a:defRPr sz="4000"/>
            </a:lvl3pPr>
            <a:lvl4pPr marL="1028700" indent="0" algn="ctr">
              <a:buNone/>
              <a:defRPr sz="4000"/>
            </a:lvl4pPr>
            <a:lvl5pPr marL="1371600" indent="0" algn="ctr">
              <a:buNone/>
              <a:defRPr sz="4000"/>
            </a:lvl5pPr>
          </a:lstStyle>
          <a:p>
            <a:pPr lvl="0"/>
            <a:r>
              <a:rPr lang="en-US" dirty="0"/>
              <a:t>Lorem ipsum dolor sit </a:t>
            </a:r>
            <a:r>
              <a:rPr lang="en-US" dirty="0" err="1"/>
              <a:t>amet</a:t>
            </a:r>
            <a:r>
              <a:rPr lang="en-US" dirty="0"/>
              <a:t> ex </a:t>
            </a:r>
            <a:r>
              <a:rPr lang="en-US" dirty="0" err="1"/>
              <a:t>eum</a:t>
            </a:r>
            <a:r>
              <a:rPr lang="en-US" dirty="0"/>
              <a:t> </a:t>
            </a:r>
            <a:r>
              <a:rPr lang="en-US" dirty="0" err="1"/>
              <a:t>reque</a:t>
            </a:r>
            <a:r>
              <a:rPr lang="en-US" dirty="0"/>
              <a:t> </a:t>
            </a:r>
            <a:r>
              <a:rPr lang="en-US" dirty="0" err="1"/>
              <a:t>graece</a:t>
            </a:r>
            <a:r>
              <a:rPr lang="en-US" dirty="0"/>
              <a:t> </a:t>
            </a:r>
            <a:r>
              <a:rPr lang="en-US" dirty="0" err="1"/>
              <a:t>nam</a:t>
            </a:r>
            <a:r>
              <a:rPr lang="en-US" dirty="0"/>
              <a:t> </a:t>
            </a:r>
            <a:r>
              <a:rPr lang="en-US" dirty="0" err="1"/>
              <a:t>harum</a:t>
            </a:r>
            <a:r>
              <a:rPr lang="en-US" dirty="0"/>
              <a:t> </a:t>
            </a:r>
            <a:r>
              <a:rPr lang="en-US" dirty="0" err="1"/>
              <a:t>vonsequat</a:t>
            </a:r>
            <a:endParaRPr lang="en-US" dirty="0"/>
          </a:p>
        </p:txBody>
      </p:sp>
    </p:spTree>
    <p:extLst>
      <p:ext uri="{BB962C8B-B14F-4D97-AF65-F5344CB8AC3E}">
        <p14:creationId xmlns:p14="http://schemas.microsoft.com/office/powerpoint/2010/main" val="1196742550"/>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8960E9-8130-4C0B-A4BF-EB1BA6111B70}"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C6BFFA-0F19-476E-9F87-159DBCF026F7}" type="slidenum">
              <a:rPr lang="en-US" smtClean="0"/>
              <a:t>‹#›</a:t>
            </a:fld>
            <a:endParaRPr lang="en-US"/>
          </a:p>
        </p:txBody>
      </p:sp>
    </p:spTree>
    <p:extLst>
      <p:ext uri="{BB962C8B-B14F-4D97-AF65-F5344CB8AC3E}">
        <p14:creationId xmlns:p14="http://schemas.microsoft.com/office/powerpoint/2010/main" val="3435056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pener">
    <p:spTree>
      <p:nvGrpSpPr>
        <p:cNvPr id="1" name=""/>
        <p:cNvGrpSpPr/>
        <p:nvPr/>
      </p:nvGrpSpPr>
      <p:grpSpPr>
        <a:xfrm>
          <a:off x="0" y="0"/>
          <a:ext cx="0" cy="0"/>
          <a:chOff x="0" y="0"/>
          <a:chExt cx="0" cy="0"/>
        </a:xfrm>
      </p:grpSpPr>
      <p:sp>
        <p:nvSpPr>
          <p:cNvPr id="17" name="Octagon 16">
            <a:extLst>
              <a:ext uri="{FF2B5EF4-FFF2-40B4-BE49-F238E27FC236}">
                <a16:creationId xmlns:a16="http://schemas.microsoft.com/office/drawing/2014/main" id="{65FAC5BD-8BAD-5C4A-847B-C7B75BEC366F}"/>
              </a:ext>
            </a:extLst>
          </p:cNvPr>
          <p:cNvSpPr/>
          <p:nvPr/>
        </p:nvSpPr>
        <p:spPr>
          <a:xfrm rot="1331359">
            <a:off x="8454595" y="4505914"/>
            <a:ext cx="950160" cy="950160"/>
          </a:xfrm>
          <a:prstGeom prst="octagon">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ctagon 17">
            <a:extLst>
              <a:ext uri="{FF2B5EF4-FFF2-40B4-BE49-F238E27FC236}">
                <a16:creationId xmlns:a16="http://schemas.microsoft.com/office/drawing/2014/main" id="{3B792266-316D-9C4C-9C63-12A44EECEE56}"/>
              </a:ext>
            </a:extLst>
          </p:cNvPr>
          <p:cNvSpPr/>
          <p:nvPr/>
        </p:nvSpPr>
        <p:spPr>
          <a:xfrm rot="1331359">
            <a:off x="8087407" y="4308150"/>
            <a:ext cx="569699" cy="569699"/>
          </a:xfrm>
          <a:prstGeom prst="octagon">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ctagon 18">
            <a:extLst>
              <a:ext uri="{FF2B5EF4-FFF2-40B4-BE49-F238E27FC236}">
                <a16:creationId xmlns:a16="http://schemas.microsoft.com/office/drawing/2014/main" id="{8D071C0B-DEE0-4447-83EF-C1DFDAF36172}"/>
              </a:ext>
            </a:extLst>
          </p:cNvPr>
          <p:cNvSpPr/>
          <p:nvPr/>
        </p:nvSpPr>
        <p:spPr>
          <a:xfrm rot="1331359">
            <a:off x="6573106" y="3326120"/>
            <a:ext cx="828514" cy="828514"/>
          </a:xfrm>
          <a:prstGeom prst="octagon">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ctagon 19">
            <a:extLst>
              <a:ext uri="{FF2B5EF4-FFF2-40B4-BE49-F238E27FC236}">
                <a16:creationId xmlns:a16="http://schemas.microsoft.com/office/drawing/2014/main" id="{293D232C-036B-E04F-BC31-7B4034F59F5F}"/>
              </a:ext>
            </a:extLst>
          </p:cNvPr>
          <p:cNvSpPr/>
          <p:nvPr/>
        </p:nvSpPr>
        <p:spPr>
          <a:xfrm rot="1331359">
            <a:off x="7270172" y="3694929"/>
            <a:ext cx="273887" cy="273887"/>
          </a:xfrm>
          <a:prstGeom prst="octag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ctagon 20">
            <a:extLst>
              <a:ext uri="{FF2B5EF4-FFF2-40B4-BE49-F238E27FC236}">
                <a16:creationId xmlns:a16="http://schemas.microsoft.com/office/drawing/2014/main" id="{41C10D55-BFB8-C742-A2F2-B15022C45DB1}"/>
              </a:ext>
            </a:extLst>
          </p:cNvPr>
          <p:cNvSpPr/>
          <p:nvPr/>
        </p:nvSpPr>
        <p:spPr>
          <a:xfrm rot="1331359">
            <a:off x="7503711" y="4468794"/>
            <a:ext cx="297357" cy="297357"/>
          </a:xfrm>
          <a:prstGeom prst="octagon">
            <a:avLst/>
          </a:pr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ctagon 21">
            <a:extLst>
              <a:ext uri="{FF2B5EF4-FFF2-40B4-BE49-F238E27FC236}">
                <a16:creationId xmlns:a16="http://schemas.microsoft.com/office/drawing/2014/main" id="{BBB900C5-B9B8-E746-9803-62E675CF024C}"/>
              </a:ext>
            </a:extLst>
          </p:cNvPr>
          <p:cNvSpPr/>
          <p:nvPr/>
        </p:nvSpPr>
        <p:spPr>
          <a:xfrm rot="1331359">
            <a:off x="4600713" y="1379365"/>
            <a:ext cx="297357" cy="297357"/>
          </a:xfrm>
          <a:prstGeom prst="octagon">
            <a:avLst/>
          </a:pr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ctagon 22">
            <a:extLst>
              <a:ext uri="{FF2B5EF4-FFF2-40B4-BE49-F238E27FC236}">
                <a16:creationId xmlns:a16="http://schemas.microsoft.com/office/drawing/2014/main" id="{7E3B78D9-0EB3-AC4A-9700-3F7B3E083AD3}"/>
              </a:ext>
            </a:extLst>
          </p:cNvPr>
          <p:cNvSpPr/>
          <p:nvPr/>
        </p:nvSpPr>
        <p:spPr>
          <a:xfrm rot="1331359">
            <a:off x="4712537" y="1445398"/>
            <a:ext cx="461347" cy="461347"/>
          </a:xfrm>
          <a:prstGeom prst="octagon">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731520" y="2286000"/>
            <a:ext cx="7680960" cy="457200"/>
          </a:xfrm>
        </p:spPr>
        <p:txBody>
          <a:bodyPr wrap="square" bIns="0" anchor="t" anchorCtr="0">
            <a:spAutoFit/>
          </a:bodyPr>
          <a:lstStyle>
            <a:lvl1pPr algn="ctr">
              <a:defRPr sz="3800" b="1" i="1">
                <a:solidFill>
                  <a:schemeClr val="bg1"/>
                </a:solidFill>
              </a:defRPr>
            </a:lvl1pPr>
          </a:lstStyle>
          <a:p>
            <a:r>
              <a:rPr lang="en-US" dirty="0"/>
              <a:t>Presentation Title</a:t>
            </a:r>
          </a:p>
        </p:txBody>
      </p:sp>
      <p:sp>
        <p:nvSpPr>
          <p:cNvPr id="5" name="Text Placeholder 4">
            <a:extLst>
              <a:ext uri="{FF2B5EF4-FFF2-40B4-BE49-F238E27FC236}">
                <a16:creationId xmlns:a16="http://schemas.microsoft.com/office/drawing/2014/main" id="{BA2EE47F-39B2-D344-8C0D-33A4CCB7AAA6}"/>
              </a:ext>
            </a:extLst>
          </p:cNvPr>
          <p:cNvSpPr>
            <a:spLocks noGrp="1"/>
          </p:cNvSpPr>
          <p:nvPr>
            <p:ph type="body" sz="quarter" idx="20" hasCustomPrompt="1"/>
          </p:nvPr>
        </p:nvSpPr>
        <p:spPr>
          <a:xfrm>
            <a:off x="731520" y="2834639"/>
            <a:ext cx="7680960" cy="274320"/>
          </a:xfrm>
        </p:spPr>
        <p:txBody>
          <a:bodyPr wrap="square" lIns="0" tIns="0" rIns="0" bIns="0" anchor="t" anchorCtr="0">
            <a:spAutoFit/>
          </a:bodyPr>
          <a:lstStyle>
            <a:lvl1pPr algn="ctr">
              <a:defRPr/>
            </a:lvl1pPr>
            <a:lvl2pPr algn="ctr">
              <a:defRPr/>
            </a:lvl2pPr>
            <a:lvl3pPr algn="ctr">
              <a:defRPr/>
            </a:lvl3pPr>
            <a:lvl4pPr algn="ctr">
              <a:defRPr/>
            </a:lvl4pPr>
            <a:lvl5pPr algn="ctr">
              <a:defRPr/>
            </a:lvl5pPr>
          </a:lstStyle>
          <a:p>
            <a:pPr lvl="0"/>
            <a:r>
              <a:rPr lang="en-US" dirty="0"/>
              <a:t>Additional text goes here</a:t>
            </a:r>
          </a:p>
        </p:txBody>
      </p:sp>
      <p:sp>
        <p:nvSpPr>
          <p:cNvPr id="10" name="Date Placeholder 9" hidden="1">
            <a:extLst>
              <a:ext uri="{FF2B5EF4-FFF2-40B4-BE49-F238E27FC236}">
                <a16:creationId xmlns:a16="http://schemas.microsoft.com/office/drawing/2014/main" id="{B2A81AB0-654A-3248-A3C6-F1EE412BDF1D}"/>
              </a:ext>
            </a:extLst>
          </p:cNvPr>
          <p:cNvSpPr>
            <a:spLocks noGrp="1"/>
          </p:cNvSpPr>
          <p:nvPr>
            <p:ph type="dt" sz="half" idx="15"/>
          </p:nvPr>
        </p:nvSpPr>
        <p:spPr>
          <a:xfrm>
            <a:off x="6011601" y="4773251"/>
            <a:ext cx="2011680" cy="123111"/>
          </a:xfrm>
          <a:prstGeom prst="rect">
            <a:avLst/>
          </a:prstGeom>
        </p:spPr>
        <p:txBody>
          <a:bodyPr/>
          <a:lstStyle/>
          <a:p>
            <a:fld id="{3D8D77AA-0285-EA4C-A88D-327EB15FA828}" type="datetime4">
              <a:rPr lang="en-US" smtClean="0"/>
              <a:t>April 9, 2025</a:t>
            </a:fld>
            <a:endParaRPr lang="en-US"/>
          </a:p>
        </p:txBody>
      </p:sp>
      <p:sp>
        <p:nvSpPr>
          <p:cNvPr id="31" name="Slide Number Placeholder 30" hidden="1">
            <a:extLst>
              <a:ext uri="{FF2B5EF4-FFF2-40B4-BE49-F238E27FC236}">
                <a16:creationId xmlns:a16="http://schemas.microsoft.com/office/drawing/2014/main" id="{1FDC9578-4AC4-9D48-A4F5-3D595CDD3989}"/>
              </a:ext>
            </a:extLst>
          </p:cNvPr>
          <p:cNvSpPr>
            <a:spLocks noGrp="1"/>
          </p:cNvSpPr>
          <p:nvPr>
            <p:ph type="sldNum" sz="quarter" idx="17"/>
          </p:nvPr>
        </p:nvSpPr>
        <p:spPr>
          <a:xfrm>
            <a:off x="8249285" y="4773251"/>
            <a:ext cx="548640" cy="123111"/>
          </a:xfrm>
          <a:prstGeom prst="rect">
            <a:avLst/>
          </a:prstGeom>
        </p:spPr>
        <p:txBody>
          <a:bodyPr/>
          <a:lstStyle/>
          <a:p>
            <a:fld id="{8368066F-241F-DA46-A244-6F6C08E1BFA8}" type="slidenum">
              <a:rPr lang="en-US" smtClean="0"/>
              <a:pPr/>
              <a:t>‹#›</a:t>
            </a:fld>
            <a:endParaRPr lang="en-US"/>
          </a:p>
        </p:txBody>
      </p:sp>
      <p:sp>
        <p:nvSpPr>
          <p:cNvPr id="41" name="Text Placeholder 39">
            <a:extLst>
              <a:ext uri="{FF2B5EF4-FFF2-40B4-BE49-F238E27FC236}">
                <a16:creationId xmlns:a16="http://schemas.microsoft.com/office/drawing/2014/main" id="{C1CD1A20-8368-CF4D-89B6-4588CDF94C2D}"/>
              </a:ext>
            </a:extLst>
          </p:cNvPr>
          <p:cNvSpPr>
            <a:spLocks noGrp="1"/>
          </p:cNvSpPr>
          <p:nvPr>
            <p:ph type="body" sz="quarter" idx="19" hasCustomPrompt="1"/>
          </p:nvPr>
        </p:nvSpPr>
        <p:spPr>
          <a:xfrm>
            <a:off x="731520" y="4492772"/>
            <a:ext cx="5344710" cy="184666"/>
          </a:xfrm>
        </p:spPr>
        <p:txBody>
          <a:bodyPr wrap="square" lIns="0" tIns="0" bIns="0" anchor="b" anchorCtr="0">
            <a:spAutoFit/>
          </a:bodyPr>
          <a:lstStyle>
            <a:lvl1pPr marL="0" indent="0">
              <a:buNone/>
              <a:defRPr sz="1200"/>
            </a:lvl1pPr>
            <a:lvl2pPr marL="342900" indent="0">
              <a:buNone/>
              <a:defRPr/>
            </a:lvl2pPr>
            <a:lvl3pPr marL="685800" indent="0">
              <a:buNone/>
              <a:defRPr/>
            </a:lvl3pPr>
            <a:lvl4pPr marL="1028700" indent="0">
              <a:buNone/>
              <a:defRPr/>
            </a:lvl4pPr>
            <a:lvl5pPr marL="1371600" indent="0">
              <a:buNone/>
              <a:defRPr/>
            </a:lvl5pPr>
          </a:lstStyle>
          <a:p>
            <a:pPr lvl="0"/>
            <a:r>
              <a:rPr lang="en-US" dirty="0"/>
              <a:t>Presenter Name</a:t>
            </a:r>
          </a:p>
        </p:txBody>
      </p:sp>
      <p:sp>
        <p:nvSpPr>
          <p:cNvPr id="4" name="Picture Placeholder 3">
            <a:extLst>
              <a:ext uri="{FF2B5EF4-FFF2-40B4-BE49-F238E27FC236}">
                <a16:creationId xmlns:a16="http://schemas.microsoft.com/office/drawing/2014/main" id="{8E9A85FF-E80A-5945-A966-BD2B1C8F10C9}"/>
              </a:ext>
            </a:extLst>
          </p:cNvPr>
          <p:cNvSpPr>
            <a:spLocks noGrp="1"/>
          </p:cNvSpPr>
          <p:nvPr>
            <p:ph type="pic" sz="quarter" idx="21" hasCustomPrompt="1"/>
          </p:nvPr>
        </p:nvSpPr>
        <p:spPr>
          <a:xfrm>
            <a:off x="731520" y="327025"/>
            <a:ext cx="6176963" cy="1398588"/>
          </a:xfrm>
        </p:spPr>
        <p:txBody>
          <a:bodyPr wrap="square" lIns="91440" tIns="45720" rIns="91440" bIns="45720">
            <a:normAutofit/>
          </a:bodyPr>
          <a:lstStyle>
            <a:lvl1pPr marL="0" indent="0">
              <a:buFontTx/>
              <a:buNone/>
              <a:defRPr sz="1400"/>
            </a:lvl1pPr>
          </a:lstStyle>
          <a:p>
            <a:r>
              <a:rPr lang="en-US" dirty="0"/>
              <a:t>Click the icon to insert the </a:t>
            </a:r>
            <a:r>
              <a:rPr lang="en-US" dirty="0" err="1"/>
              <a:t>Uxd-Wht</a:t>
            </a:r>
            <a:r>
              <a:rPr lang="en-US" dirty="0"/>
              <a:t> or Unboxed-</a:t>
            </a:r>
            <a:r>
              <a:rPr lang="en-US" dirty="0" err="1"/>
              <a:t>WhiteType</a:t>
            </a:r>
            <a:r>
              <a:rPr lang="en-US" dirty="0"/>
              <a:t>, </a:t>
            </a:r>
            <a:r>
              <a:rPr lang="en-US" dirty="0" err="1"/>
              <a:t>svg</a:t>
            </a:r>
            <a:r>
              <a:rPr lang="en-US" dirty="0"/>
              <a:t> or format version of your department logo. Follow the yellow instructions.</a:t>
            </a:r>
          </a:p>
        </p:txBody>
      </p:sp>
      <p:sp>
        <p:nvSpPr>
          <p:cNvPr id="16" name="Text Placeholder 15">
            <a:extLst>
              <a:ext uri="{FF2B5EF4-FFF2-40B4-BE49-F238E27FC236}">
                <a16:creationId xmlns:a16="http://schemas.microsoft.com/office/drawing/2014/main" id="{0AF373DD-908C-E94D-9AD6-5F9541E2B277}"/>
              </a:ext>
            </a:extLst>
          </p:cNvPr>
          <p:cNvSpPr>
            <a:spLocks noGrp="1"/>
          </p:cNvSpPr>
          <p:nvPr>
            <p:ph type="body" sz="quarter" idx="22" hasCustomPrompt="1"/>
          </p:nvPr>
        </p:nvSpPr>
        <p:spPr>
          <a:xfrm>
            <a:off x="7079600" y="337330"/>
            <a:ext cx="1956827" cy="705876"/>
          </a:xfrm>
        </p:spPr>
        <p:txBody>
          <a:bodyPr wrap="square" lIns="0">
            <a:noAutofit/>
          </a:bodyPr>
          <a:lstStyle>
            <a:lvl1pPr>
              <a:defRPr sz="1000">
                <a:solidFill>
                  <a:srgbClr val="FFFF00"/>
                </a:solidFill>
              </a:defRPr>
            </a:lvl1pPr>
            <a:lvl2pPr>
              <a:defRPr sz="1000">
                <a:solidFill>
                  <a:srgbClr val="FFFF00"/>
                </a:solidFill>
              </a:defRPr>
            </a:lvl2pPr>
            <a:lvl3pPr>
              <a:defRPr sz="1000">
                <a:solidFill>
                  <a:srgbClr val="FFFF00"/>
                </a:solidFill>
              </a:defRPr>
            </a:lvl3pPr>
            <a:lvl4pPr>
              <a:defRPr sz="1000">
                <a:solidFill>
                  <a:srgbClr val="FFFF00"/>
                </a:solidFill>
              </a:defRPr>
            </a:lvl4pPr>
            <a:lvl5pPr>
              <a:defRPr sz="1000">
                <a:solidFill>
                  <a:srgbClr val="FFFF00"/>
                </a:solidFill>
              </a:defRPr>
            </a:lvl5pPr>
          </a:lstStyle>
          <a:p>
            <a:r>
              <a:rPr lang="en-US" sz="1000" dirty="0">
                <a:solidFill>
                  <a:srgbClr val="FFFF00"/>
                </a:solidFill>
              </a:rPr>
              <a:t>1. GUIDES – To make sure guides are visible, inside the View ribbon, click the Guides checkbox. Then click the icon inside the picture frame to add your logo.</a:t>
            </a:r>
          </a:p>
        </p:txBody>
      </p:sp>
      <p:sp>
        <p:nvSpPr>
          <p:cNvPr id="46" name="Text Placeholder 15">
            <a:extLst>
              <a:ext uri="{FF2B5EF4-FFF2-40B4-BE49-F238E27FC236}">
                <a16:creationId xmlns:a16="http://schemas.microsoft.com/office/drawing/2014/main" id="{68850D03-9432-5045-8A8F-53B324B22A34}"/>
              </a:ext>
            </a:extLst>
          </p:cNvPr>
          <p:cNvSpPr>
            <a:spLocks noGrp="1"/>
          </p:cNvSpPr>
          <p:nvPr>
            <p:ph type="body" sz="quarter" idx="23" hasCustomPrompt="1"/>
          </p:nvPr>
        </p:nvSpPr>
        <p:spPr>
          <a:xfrm>
            <a:off x="7079600" y="1134645"/>
            <a:ext cx="1956826" cy="800916"/>
          </a:xfrm>
        </p:spPr>
        <p:txBody>
          <a:bodyPr lIns="0">
            <a:normAutofit/>
          </a:bodyPr>
          <a:lstStyle>
            <a:lvl1pPr defTabSz="685800">
              <a:lnSpc>
                <a:spcPct val="90000"/>
              </a:lnSpc>
              <a:spcBef>
                <a:spcPts val="750"/>
              </a:spcBef>
              <a:defRPr sz="1000">
                <a:solidFill>
                  <a:srgbClr val="FFFF00"/>
                </a:solidFill>
              </a:defRPr>
            </a:lvl1pPr>
            <a:lvl2pPr>
              <a:defRPr sz="1000">
                <a:solidFill>
                  <a:srgbClr val="FFFF00"/>
                </a:solidFill>
              </a:defRPr>
            </a:lvl2pPr>
            <a:lvl3pPr>
              <a:defRPr sz="1000">
                <a:solidFill>
                  <a:srgbClr val="FFFF00"/>
                </a:solidFill>
              </a:defRPr>
            </a:lvl3pPr>
            <a:lvl4pPr>
              <a:defRPr sz="1000">
                <a:solidFill>
                  <a:srgbClr val="FFFF00"/>
                </a:solidFill>
              </a:defRPr>
            </a:lvl4pPr>
            <a:lvl5pPr>
              <a:defRPr sz="1000">
                <a:solidFill>
                  <a:srgbClr val="FFFF00"/>
                </a:solidFill>
              </a:defRPr>
            </a:lvl5pPr>
          </a:lstStyle>
          <a:p>
            <a:pPr lvl="0" defTabSz="685800">
              <a:lnSpc>
                <a:spcPct val="90000"/>
              </a:lnSpc>
              <a:spcBef>
                <a:spcPts val="750"/>
              </a:spcBef>
              <a:defRPr/>
            </a:pPr>
            <a:r>
              <a:rPr lang="en-US" sz="1000" dirty="0">
                <a:solidFill>
                  <a:srgbClr val="FFFF00"/>
                </a:solidFill>
              </a:rPr>
              <a:t>2. QUALITY – For the sharpest image, we recommend selecting your logo from the </a:t>
            </a:r>
            <a:r>
              <a:rPr lang="en-US" sz="1000" dirty="0" err="1">
                <a:solidFill>
                  <a:srgbClr val="FFFF00"/>
                </a:solidFill>
              </a:rPr>
              <a:t>svg</a:t>
            </a:r>
            <a:r>
              <a:rPr lang="en-US" sz="1000" dirty="0">
                <a:solidFill>
                  <a:srgbClr val="FFFF00"/>
                </a:solidFill>
              </a:rPr>
              <a:t> folder. Insert the </a:t>
            </a:r>
            <a:r>
              <a:rPr lang="en-US" sz="1000" dirty="0" err="1">
                <a:solidFill>
                  <a:srgbClr val="FFFF00"/>
                </a:solidFill>
              </a:rPr>
              <a:t>Uxd-Wht</a:t>
            </a:r>
            <a:r>
              <a:rPr lang="en-US" sz="1000" dirty="0">
                <a:solidFill>
                  <a:srgbClr val="FFFF00"/>
                </a:solidFill>
              </a:rPr>
              <a:t> or Unboxed-</a:t>
            </a:r>
            <a:r>
              <a:rPr lang="en-US" sz="1000" dirty="0" err="1">
                <a:solidFill>
                  <a:srgbClr val="FFFF00"/>
                </a:solidFill>
              </a:rPr>
              <a:t>WhiteType</a:t>
            </a:r>
            <a:r>
              <a:rPr lang="en-US" sz="1000" dirty="0">
                <a:solidFill>
                  <a:srgbClr val="FFFF00"/>
                </a:solidFill>
              </a:rPr>
              <a:t> version and it will appear in the picture frame. </a:t>
            </a:r>
          </a:p>
        </p:txBody>
      </p:sp>
      <p:sp>
        <p:nvSpPr>
          <p:cNvPr id="47" name="Text Placeholder 15">
            <a:extLst>
              <a:ext uri="{FF2B5EF4-FFF2-40B4-BE49-F238E27FC236}">
                <a16:creationId xmlns:a16="http://schemas.microsoft.com/office/drawing/2014/main" id="{5FFB7AB8-AF09-3242-9F35-8B96D8415142}"/>
              </a:ext>
            </a:extLst>
          </p:cNvPr>
          <p:cNvSpPr>
            <a:spLocks noGrp="1"/>
          </p:cNvSpPr>
          <p:nvPr>
            <p:ph type="body" sz="quarter" idx="24" hasCustomPrompt="1"/>
          </p:nvPr>
        </p:nvSpPr>
        <p:spPr>
          <a:xfrm>
            <a:off x="6194854" y="3224426"/>
            <a:ext cx="2841572" cy="1284113"/>
          </a:xfrm>
        </p:spPr>
        <p:txBody>
          <a:bodyPr lIns="0">
            <a:normAutofit/>
          </a:bodyPr>
          <a:lstStyle>
            <a:lvl1pPr defTabSz="685800">
              <a:lnSpc>
                <a:spcPct val="90000"/>
              </a:lnSpc>
              <a:spcBef>
                <a:spcPts val="750"/>
              </a:spcBef>
              <a:defRPr sz="1000">
                <a:solidFill>
                  <a:srgbClr val="FFFF00"/>
                </a:solidFill>
              </a:defRPr>
            </a:lvl1pPr>
            <a:lvl2pPr>
              <a:defRPr sz="1000">
                <a:solidFill>
                  <a:srgbClr val="FFFF00"/>
                </a:solidFill>
              </a:defRPr>
            </a:lvl2pPr>
            <a:lvl3pPr>
              <a:defRPr sz="1000">
                <a:solidFill>
                  <a:srgbClr val="FFFF00"/>
                </a:solidFill>
              </a:defRPr>
            </a:lvl3pPr>
            <a:lvl4pPr>
              <a:defRPr sz="1000">
                <a:solidFill>
                  <a:srgbClr val="FFFF00"/>
                </a:solidFill>
              </a:defRPr>
            </a:lvl4pPr>
            <a:lvl5pPr>
              <a:defRPr sz="1000">
                <a:solidFill>
                  <a:srgbClr val="FFFF00"/>
                </a:solidFill>
              </a:defRPr>
            </a:lvl5pPr>
          </a:lstStyle>
          <a:p>
            <a:pPr lvl="0"/>
            <a:r>
              <a:rPr lang="en-US" sz="1000" dirty="0">
                <a:solidFill>
                  <a:srgbClr val="FFFF00"/>
                </a:solidFill>
              </a:rPr>
              <a:t>3. SCALE – With the picture frame selected, Inside the Graphic Format ribbon, click the Format Pane. Click the Size and Properties icon and open the Size section. Make sure the boxes for Lock aspect ratio and Relative to original picture size are checked. Click the RESET button to resize the logo in the frame. Continue resizing using the scaling arrows if necessary. The UCLA logo letters should match up with the top and bottom guides.</a:t>
            </a:r>
          </a:p>
        </p:txBody>
      </p:sp>
      <p:sp>
        <p:nvSpPr>
          <p:cNvPr id="48" name="Text Placeholder 15">
            <a:extLst>
              <a:ext uri="{FF2B5EF4-FFF2-40B4-BE49-F238E27FC236}">
                <a16:creationId xmlns:a16="http://schemas.microsoft.com/office/drawing/2014/main" id="{C46B9626-6E96-9340-AF44-2DC0F174B848}"/>
              </a:ext>
            </a:extLst>
          </p:cNvPr>
          <p:cNvSpPr>
            <a:spLocks noGrp="1"/>
          </p:cNvSpPr>
          <p:nvPr>
            <p:ph type="body" sz="quarter" idx="25" hasCustomPrompt="1"/>
          </p:nvPr>
        </p:nvSpPr>
        <p:spPr>
          <a:xfrm>
            <a:off x="6194854" y="4597443"/>
            <a:ext cx="2841572" cy="328379"/>
          </a:xfrm>
        </p:spPr>
        <p:txBody>
          <a:bodyPr lIns="0">
            <a:normAutofit/>
          </a:bodyPr>
          <a:lstStyle>
            <a:lvl1pPr defTabSz="685800">
              <a:lnSpc>
                <a:spcPct val="90000"/>
              </a:lnSpc>
              <a:spcBef>
                <a:spcPts val="750"/>
              </a:spcBef>
              <a:defRPr sz="1000">
                <a:solidFill>
                  <a:srgbClr val="FFFF00"/>
                </a:solidFill>
              </a:defRPr>
            </a:lvl1pPr>
            <a:lvl2pPr>
              <a:defRPr sz="1000">
                <a:solidFill>
                  <a:srgbClr val="FFFF00"/>
                </a:solidFill>
              </a:defRPr>
            </a:lvl2pPr>
            <a:lvl3pPr>
              <a:defRPr sz="1000">
                <a:solidFill>
                  <a:srgbClr val="FFFF00"/>
                </a:solidFill>
              </a:defRPr>
            </a:lvl3pPr>
            <a:lvl4pPr>
              <a:defRPr sz="1000">
                <a:solidFill>
                  <a:srgbClr val="FFFF00"/>
                </a:solidFill>
              </a:defRPr>
            </a:lvl4pPr>
            <a:lvl5pPr>
              <a:defRPr sz="1000">
                <a:solidFill>
                  <a:srgbClr val="FFFF00"/>
                </a:solidFill>
              </a:defRPr>
            </a:lvl5pPr>
          </a:lstStyle>
          <a:p>
            <a:pPr lvl="0"/>
            <a:r>
              <a:rPr lang="en-US" sz="1000" dirty="0">
                <a:solidFill>
                  <a:srgbClr val="FFFF00"/>
                </a:solidFill>
              </a:rPr>
              <a:t>4. POSITION – Align the UCLA logo letters to meet the left guide. </a:t>
            </a:r>
          </a:p>
        </p:txBody>
      </p:sp>
      <p:sp>
        <p:nvSpPr>
          <p:cNvPr id="24" name="Text Placeholder 39">
            <a:extLst>
              <a:ext uri="{FF2B5EF4-FFF2-40B4-BE49-F238E27FC236}">
                <a16:creationId xmlns:a16="http://schemas.microsoft.com/office/drawing/2014/main" id="{C6644CB1-2799-824F-9B38-C3AB81474574}"/>
              </a:ext>
            </a:extLst>
          </p:cNvPr>
          <p:cNvSpPr>
            <a:spLocks noGrp="1"/>
          </p:cNvSpPr>
          <p:nvPr>
            <p:ph type="body" sz="quarter" idx="18" hasCustomPrompt="1"/>
          </p:nvPr>
        </p:nvSpPr>
        <p:spPr>
          <a:xfrm>
            <a:off x="731520" y="4674004"/>
            <a:ext cx="5344710" cy="184666"/>
          </a:xfrm>
        </p:spPr>
        <p:txBody>
          <a:bodyPr wrap="square" lIns="0" tIns="0" bIns="0" anchor="b" anchorCtr="0">
            <a:spAutoFit/>
          </a:bodyPr>
          <a:lstStyle>
            <a:lvl1pPr marL="0" indent="0">
              <a:buNone/>
              <a:defRPr sz="1200"/>
            </a:lvl1pPr>
            <a:lvl2pPr marL="342900" indent="0">
              <a:buNone/>
              <a:defRPr/>
            </a:lvl2pPr>
            <a:lvl3pPr marL="685800" indent="0">
              <a:buNone/>
              <a:defRPr/>
            </a:lvl3pPr>
            <a:lvl4pPr marL="1028700" indent="0">
              <a:buNone/>
              <a:defRPr/>
            </a:lvl4pPr>
            <a:lvl5pPr marL="1371600" indent="0">
              <a:buNone/>
              <a:defRPr/>
            </a:lvl5pPr>
          </a:lstStyle>
          <a:p>
            <a:pPr lvl="0"/>
            <a:r>
              <a:rPr lang="en-US" dirty="0"/>
              <a:t>Title, Department Name</a:t>
            </a:r>
          </a:p>
        </p:txBody>
      </p:sp>
    </p:spTree>
    <p:extLst>
      <p:ext uri="{BB962C8B-B14F-4D97-AF65-F5344CB8AC3E}">
        <p14:creationId xmlns:p14="http://schemas.microsoft.com/office/powerpoint/2010/main" val="2606432109"/>
      </p:ext>
    </p:extLst>
  </p:cSld>
  <p:clrMapOvr>
    <a:masterClrMapping/>
  </p:clrMapOvr>
  <p:extLst>
    <p:ext uri="{DCECCB84-F9BA-43D5-87BE-67443E8EF086}">
      <p15:sldGuideLst xmlns:p15="http://schemas.microsoft.com/office/powerpoint/2012/main">
        <p15:guide id="20" orient="horz" pos="374">
          <p15:clr>
            <a:srgbClr val="FBAE40"/>
          </p15:clr>
        </p15:guide>
        <p15:guide id="21" orient="horz" pos="206">
          <p15:clr>
            <a:srgbClr val="FBAE40"/>
          </p15:clr>
        </p15:guide>
        <p15:guide id="22" pos="45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31520" y="2286000"/>
            <a:ext cx="7680960" cy="457200"/>
          </a:xfrm>
        </p:spPr>
        <p:txBody>
          <a:bodyPr bIns="0" anchor="t" anchorCtr="0">
            <a:spAutoFit/>
          </a:bodyPr>
          <a:lstStyle>
            <a:lvl1pPr algn="ctr">
              <a:defRPr sz="3800" b="1" i="1">
                <a:solidFill>
                  <a:schemeClr val="bg1"/>
                </a:solidFill>
              </a:defRPr>
            </a:lvl1pPr>
          </a:lstStyle>
          <a:p>
            <a:r>
              <a:rPr lang="en-US" dirty="0"/>
              <a:t>Section Divider</a:t>
            </a:r>
          </a:p>
        </p:txBody>
      </p:sp>
      <p:sp>
        <p:nvSpPr>
          <p:cNvPr id="6" name="Text Placeholder 4">
            <a:extLst>
              <a:ext uri="{FF2B5EF4-FFF2-40B4-BE49-F238E27FC236}">
                <a16:creationId xmlns:a16="http://schemas.microsoft.com/office/drawing/2014/main" id="{F189EAFF-696D-0248-AFFA-AAE927E26F96}"/>
              </a:ext>
            </a:extLst>
          </p:cNvPr>
          <p:cNvSpPr>
            <a:spLocks noGrp="1"/>
          </p:cNvSpPr>
          <p:nvPr>
            <p:ph type="body" sz="quarter" idx="20" hasCustomPrompt="1"/>
          </p:nvPr>
        </p:nvSpPr>
        <p:spPr>
          <a:xfrm>
            <a:off x="731520" y="2834639"/>
            <a:ext cx="7680960" cy="274320"/>
          </a:xfrm>
        </p:spPr>
        <p:txBody>
          <a:bodyPr lIns="0" tIns="0" rIns="0" bIns="0" anchor="t" anchorCtr="0">
            <a:spAutoFit/>
          </a:bodyPr>
          <a:lstStyle>
            <a:lvl1pPr algn="ctr">
              <a:defRPr/>
            </a:lvl1pPr>
            <a:lvl2pPr algn="ctr">
              <a:defRPr/>
            </a:lvl2pPr>
            <a:lvl3pPr algn="ctr">
              <a:defRPr/>
            </a:lvl3pPr>
            <a:lvl4pPr algn="ctr">
              <a:defRPr/>
            </a:lvl4pPr>
            <a:lvl5pPr algn="ctr">
              <a:defRPr/>
            </a:lvl5pPr>
          </a:lstStyle>
          <a:p>
            <a:pPr lvl="0"/>
            <a:r>
              <a:rPr lang="en-US" dirty="0"/>
              <a:t>Additional text goes here</a:t>
            </a:r>
          </a:p>
        </p:txBody>
      </p:sp>
      <p:pic>
        <p:nvPicPr>
          <p:cNvPr id="8" name="Logo">
            <a:extLst>
              <a:ext uri="{FF2B5EF4-FFF2-40B4-BE49-F238E27FC236}">
                <a16:creationId xmlns:a16="http://schemas.microsoft.com/office/drawing/2014/main" id="{BC2FB62D-AA28-C648-8D9A-0E5FF26CB3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0" y="181064"/>
            <a:ext cx="423229" cy="136525"/>
          </a:xfrm>
          <a:prstGeom prst="rect">
            <a:avLst/>
          </a:prstGeom>
        </p:spPr>
      </p:pic>
      <p:sp>
        <p:nvSpPr>
          <p:cNvPr id="9" name="Department name placeholder">
            <a:extLst>
              <a:ext uri="{FF2B5EF4-FFF2-40B4-BE49-F238E27FC236}">
                <a16:creationId xmlns:a16="http://schemas.microsoft.com/office/drawing/2014/main" id="{5DCD82B4-E92A-734D-8320-2F72ADF0E473}"/>
              </a:ext>
            </a:extLst>
          </p:cNvPr>
          <p:cNvSpPr txBox="1"/>
          <p:nvPr userDrawn="1"/>
        </p:nvSpPr>
        <p:spPr>
          <a:xfrm>
            <a:off x="6243665" y="214650"/>
            <a:ext cx="2554260" cy="123111"/>
          </a:xfrm>
          <a:prstGeom prst="rect">
            <a:avLst/>
          </a:prstGeom>
          <a:noFill/>
        </p:spPr>
        <p:txBody>
          <a:bodyPr wrap="square" lIns="0" tIns="0" rIns="0" bIns="0" rtlCol="0">
            <a:spAutoFit/>
          </a:bodyPr>
          <a:lstStyle/>
          <a:p>
            <a:pPr algn="r"/>
            <a:r>
              <a:rPr lang="en-US" sz="800" dirty="0">
                <a:solidFill>
                  <a:srgbClr val="FFFFFF"/>
                </a:solidFill>
              </a:rPr>
              <a:t>Department of Family Medicine</a:t>
            </a:r>
          </a:p>
        </p:txBody>
      </p:sp>
      <p:sp>
        <p:nvSpPr>
          <p:cNvPr id="11" name="Slide Number Placeholder 5">
            <a:extLst>
              <a:ext uri="{FF2B5EF4-FFF2-40B4-BE49-F238E27FC236}">
                <a16:creationId xmlns:a16="http://schemas.microsoft.com/office/drawing/2014/main" id="{66EA4C0E-6546-1A4F-AF42-99DEDD3547A3}"/>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003557"/>
                </a:solidFill>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2860770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31520" y="2286000"/>
            <a:ext cx="7680960" cy="457200"/>
          </a:xfrm>
        </p:spPr>
        <p:txBody>
          <a:bodyPr bIns="0" anchor="t" anchorCtr="0">
            <a:spAutoFit/>
          </a:bodyPr>
          <a:lstStyle>
            <a:lvl1pPr algn="ctr">
              <a:defRPr sz="3800" b="1" i="1">
                <a:solidFill>
                  <a:schemeClr val="bg1"/>
                </a:solidFill>
              </a:defRPr>
            </a:lvl1pPr>
          </a:lstStyle>
          <a:p>
            <a:r>
              <a:rPr lang="en-US" dirty="0"/>
              <a:t>Section Divider</a:t>
            </a:r>
          </a:p>
        </p:txBody>
      </p:sp>
      <p:sp>
        <p:nvSpPr>
          <p:cNvPr id="6" name="Text Placeholder 4">
            <a:extLst>
              <a:ext uri="{FF2B5EF4-FFF2-40B4-BE49-F238E27FC236}">
                <a16:creationId xmlns:a16="http://schemas.microsoft.com/office/drawing/2014/main" id="{F189EAFF-696D-0248-AFFA-AAE927E26F96}"/>
              </a:ext>
            </a:extLst>
          </p:cNvPr>
          <p:cNvSpPr>
            <a:spLocks noGrp="1"/>
          </p:cNvSpPr>
          <p:nvPr>
            <p:ph type="body" sz="quarter" idx="20" hasCustomPrompt="1"/>
          </p:nvPr>
        </p:nvSpPr>
        <p:spPr>
          <a:xfrm>
            <a:off x="731520" y="2834639"/>
            <a:ext cx="7680960" cy="274320"/>
          </a:xfrm>
        </p:spPr>
        <p:txBody>
          <a:bodyPr lIns="0" tIns="0" rIns="0" bIns="0" anchor="t" anchorCtr="0">
            <a:spAutoFit/>
          </a:bodyPr>
          <a:lstStyle>
            <a:lvl1pPr algn="ctr">
              <a:defRPr/>
            </a:lvl1pPr>
            <a:lvl2pPr algn="ctr">
              <a:defRPr/>
            </a:lvl2pPr>
            <a:lvl3pPr algn="ctr">
              <a:defRPr/>
            </a:lvl3pPr>
            <a:lvl4pPr algn="ctr">
              <a:defRPr/>
            </a:lvl4pPr>
            <a:lvl5pPr algn="ctr">
              <a:defRPr/>
            </a:lvl5pPr>
          </a:lstStyle>
          <a:p>
            <a:pPr lvl="0"/>
            <a:r>
              <a:rPr lang="en-US" dirty="0"/>
              <a:t>Additional text goes here</a:t>
            </a:r>
          </a:p>
        </p:txBody>
      </p:sp>
      <p:pic>
        <p:nvPicPr>
          <p:cNvPr id="8" name="Logo">
            <a:extLst>
              <a:ext uri="{FF2B5EF4-FFF2-40B4-BE49-F238E27FC236}">
                <a16:creationId xmlns:a16="http://schemas.microsoft.com/office/drawing/2014/main" id="{BC2FB62D-AA28-C648-8D9A-0E5FF26CB3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0" y="181064"/>
            <a:ext cx="423229" cy="136525"/>
          </a:xfrm>
          <a:prstGeom prst="rect">
            <a:avLst/>
          </a:prstGeom>
        </p:spPr>
      </p:pic>
      <p:sp>
        <p:nvSpPr>
          <p:cNvPr id="9" name="Department name placeholder">
            <a:extLst>
              <a:ext uri="{FF2B5EF4-FFF2-40B4-BE49-F238E27FC236}">
                <a16:creationId xmlns:a16="http://schemas.microsoft.com/office/drawing/2014/main" id="{5DCD82B4-E92A-734D-8320-2F72ADF0E473}"/>
              </a:ext>
            </a:extLst>
          </p:cNvPr>
          <p:cNvSpPr txBox="1"/>
          <p:nvPr userDrawn="1"/>
        </p:nvSpPr>
        <p:spPr>
          <a:xfrm>
            <a:off x="6243665" y="214650"/>
            <a:ext cx="2554260" cy="123111"/>
          </a:xfrm>
          <a:prstGeom prst="rect">
            <a:avLst/>
          </a:prstGeom>
          <a:noFill/>
        </p:spPr>
        <p:txBody>
          <a:bodyPr wrap="square" lIns="0" tIns="0" rIns="0" bIns="0" rtlCol="0">
            <a:spAutoFit/>
          </a:bodyPr>
          <a:lstStyle/>
          <a:p>
            <a:pPr algn="r"/>
            <a:r>
              <a:rPr lang="en-US" sz="800" dirty="0">
                <a:solidFill>
                  <a:srgbClr val="FFFFFF"/>
                </a:solidFill>
              </a:rPr>
              <a:t>Department of Family Medicine</a:t>
            </a:r>
          </a:p>
        </p:txBody>
      </p:sp>
      <p:sp>
        <p:nvSpPr>
          <p:cNvPr id="11" name="Slide Number Placeholder 5">
            <a:extLst>
              <a:ext uri="{FF2B5EF4-FFF2-40B4-BE49-F238E27FC236}">
                <a16:creationId xmlns:a16="http://schemas.microsoft.com/office/drawing/2014/main" id="{66EA4C0E-6546-1A4F-AF42-99DEDD3547A3}"/>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003557"/>
                </a:solidFill>
              </a:defRPr>
            </a:lvl1pPr>
          </a:lstStyle>
          <a:p>
            <a:fld id="{8368066F-241F-DA46-A244-6F6C08E1BFA8}" type="slidenum">
              <a:rPr lang="en-US" smtClean="0"/>
              <a:pPr/>
              <a:t>‹#›</a:t>
            </a:fld>
            <a:endParaRPr lang="en-US" dirty="0"/>
          </a:p>
        </p:txBody>
      </p:sp>
      <p:sp>
        <p:nvSpPr>
          <p:cNvPr id="12" name="Text Placeholder 39">
            <a:extLst>
              <a:ext uri="{FF2B5EF4-FFF2-40B4-BE49-F238E27FC236}">
                <a16:creationId xmlns:a16="http://schemas.microsoft.com/office/drawing/2014/main" id="{CBF9BE02-2BD0-EF4B-867F-BE6F4277B285}"/>
              </a:ext>
            </a:extLst>
          </p:cNvPr>
          <p:cNvSpPr txBox="1">
            <a:spLocks/>
          </p:cNvSpPr>
          <p:nvPr userDrawn="1"/>
        </p:nvSpPr>
        <p:spPr>
          <a:xfrm>
            <a:off x="731520" y="4769012"/>
            <a:ext cx="5212080" cy="123111"/>
          </a:xfrm>
          <a:prstGeom prst="rect">
            <a:avLst/>
          </a:prstGeom>
        </p:spPr>
        <p:txBody>
          <a:bodyPr wrap="square" lIns="0" tIns="0" rIns="0" bIns="0"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800" dirty="0">
                <a:solidFill>
                  <a:srgbClr val="FFFFFF"/>
                </a:solidFill>
              </a:rPr>
              <a:t>New Research Faculty Onboarding</a:t>
            </a:r>
          </a:p>
        </p:txBody>
      </p:sp>
    </p:spTree>
    <p:extLst>
      <p:ext uri="{BB962C8B-B14F-4D97-AF65-F5344CB8AC3E}">
        <p14:creationId xmlns:p14="http://schemas.microsoft.com/office/powerpoint/2010/main" val="29176175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Header w/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3040"/>
            <a:ext cx="7315200" cy="334259"/>
          </a:xfrm>
        </p:spPr>
        <p:txBody>
          <a:bodyPr wrap="square" anchor="b" anchorCtr="0">
            <a:spAutoFit/>
          </a:bodyPr>
          <a:lstStyle>
            <a:lvl1pPr>
              <a:defRPr sz="2400"/>
            </a:lvl1pPr>
          </a:lstStyle>
          <a:p>
            <a:r>
              <a:rPr lang="en-US" dirty="0"/>
              <a:t>Header w/copy</a:t>
            </a:r>
          </a:p>
        </p:txBody>
      </p:sp>
      <p:sp>
        <p:nvSpPr>
          <p:cNvPr id="16" name="Text Placeholder 15">
            <a:extLst>
              <a:ext uri="{FF2B5EF4-FFF2-40B4-BE49-F238E27FC236}">
                <a16:creationId xmlns:a16="http://schemas.microsoft.com/office/drawing/2014/main" id="{096DF2BE-5EBE-5B40-92D3-2880086C2AD6}"/>
              </a:ext>
            </a:extLst>
          </p:cNvPr>
          <p:cNvSpPr>
            <a:spLocks noGrp="1"/>
          </p:cNvSpPr>
          <p:nvPr>
            <p:ph type="body" sz="quarter" idx="12" hasCustomPrompt="1"/>
          </p:nvPr>
        </p:nvSpPr>
        <p:spPr>
          <a:xfrm>
            <a:off x="731520" y="1920240"/>
            <a:ext cx="7314883" cy="222818"/>
          </a:xfrm>
        </p:spPr>
        <p:txBody>
          <a:bodyPr lIns="457200">
            <a:spAutoFit/>
          </a:bodyPr>
          <a:lstStyle>
            <a:lvl1pPr marL="0" indent="0">
              <a:buNone/>
              <a:defRPr b="1" cap="all"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SUBHEAD IF NEEDED</a:t>
            </a:r>
          </a:p>
        </p:txBody>
      </p:sp>
      <p:sp>
        <p:nvSpPr>
          <p:cNvPr id="7" name="Text Placeholder 6">
            <a:extLst>
              <a:ext uri="{FF2B5EF4-FFF2-40B4-BE49-F238E27FC236}">
                <a16:creationId xmlns:a16="http://schemas.microsoft.com/office/drawing/2014/main" id="{16A9AE35-7F73-6044-BF44-6833FBE8EFF5}"/>
              </a:ext>
            </a:extLst>
          </p:cNvPr>
          <p:cNvSpPr>
            <a:spLocks noGrp="1"/>
          </p:cNvSpPr>
          <p:nvPr>
            <p:ph type="body" sz="quarter" idx="13" hasCustomPrompt="1"/>
          </p:nvPr>
        </p:nvSpPr>
        <p:spPr>
          <a:xfrm>
            <a:off x="731838" y="2286000"/>
            <a:ext cx="7315200" cy="731520"/>
          </a:xfrm>
        </p:spPr>
        <p:txBody>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ead</a:t>
            </a:r>
            <a:r>
              <a:rPr lang="en-US" dirty="0"/>
              <a:t>.</a:t>
            </a:r>
          </a:p>
        </p:txBody>
      </p:sp>
      <p:pic>
        <p:nvPicPr>
          <p:cNvPr id="8" name="Logo">
            <a:extLst>
              <a:ext uri="{FF2B5EF4-FFF2-40B4-BE49-F238E27FC236}">
                <a16:creationId xmlns:a16="http://schemas.microsoft.com/office/drawing/2014/main" id="{C235F16B-E9E7-BA44-BDB7-6781B7C52C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0" y="181064"/>
            <a:ext cx="423229" cy="136525"/>
          </a:xfrm>
          <a:prstGeom prst="rect">
            <a:avLst/>
          </a:prstGeom>
        </p:spPr>
      </p:pic>
      <p:sp>
        <p:nvSpPr>
          <p:cNvPr id="9" name="Department name placeholder">
            <a:extLst>
              <a:ext uri="{FF2B5EF4-FFF2-40B4-BE49-F238E27FC236}">
                <a16:creationId xmlns:a16="http://schemas.microsoft.com/office/drawing/2014/main" id="{912A488A-6869-2D4F-9E13-6DD07A408A4B}"/>
              </a:ext>
            </a:extLst>
          </p:cNvPr>
          <p:cNvSpPr txBox="1"/>
          <p:nvPr userDrawn="1"/>
        </p:nvSpPr>
        <p:spPr>
          <a:xfrm>
            <a:off x="6243665" y="214650"/>
            <a:ext cx="2554260" cy="123111"/>
          </a:xfrm>
          <a:prstGeom prst="rect">
            <a:avLst/>
          </a:prstGeom>
          <a:noFill/>
        </p:spPr>
        <p:txBody>
          <a:bodyPr wrap="square" lIns="0" tIns="0" rIns="0" bIns="0" rtlCol="0">
            <a:spAutoFit/>
          </a:bodyPr>
          <a:lstStyle/>
          <a:p>
            <a:pPr algn="r"/>
            <a:r>
              <a:rPr lang="en-US" sz="800" dirty="0">
                <a:solidFill>
                  <a:srgbClr val="FFFFFF"/>
                </a:solidFill>
              </a:rPr>
              <a:t>Department Name (edit in Slide Master)</a:t>
            </a:r>
          </a:p>
        </p:txBody>
      </p:sp>
      <p:sp>
        <p:nvSpPr>
          <p:cNvPr id="10" name="Slide Number Placeholder 5">
            <a:extLst>
              <a:ext uri="{FF2B5EF4-FFF2-40B4-BE49-F238E27FC236}">
                <a16:creationId xmlns:a16="http://schemas.microsoft.com/office/drawing/2014/main" id="{4C6C9CC0-7C6A-1043-84E6-E80163529BC9}"/>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003557"/>
                </a:solidFill>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2588289785"/>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Header w/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3040"/>
            <a:ext cx="7315200" cy="334259"/>
          </a:xfrm>
        </p:spPr>
        <p:txBody>
          <a:bodyPr wrap="square" anchor="b" anchorCtr="0">
            <a:spAutoFit/>
          </a:bodyPr>
          <a:lstStyle>
            <a:lvl1pPr>
              <a:defRPr sz="2400"/>
            </a:lvl1pPr>
          </a:lstStyle>
          <a:p>
            <a:r>
              <a:rPr lang="en-US" dirty="0"/>
              <a:t>Header w/bullets</a:t>
            </a:r>
          </a:p>
        </p:txBody>
      </p:sp>
      <p:sp>
        <p:nvSpPr>
          <p:cNvPr id="8" name="Text Placeholder 6">
            <a:extLst>
              <a:ext uri="{FF2B5EF4-FFF2-40B4-BE49-F238E27FC236}">
                <a16:creationId xmlns:a16="http://schemas.microsoft.com/office/drawing/2014/main" id="{0A621076-D4E9-794C-AD36-843BF2FF609B}"/>
              </a:ext>
            </a:extLst>
          </p:cNvPr>
          <p:cNvSpPr>
            <a:spLocks noGrp="1"/>
          </p:cNvSpPr>
          <p:nvPr>
            <p:ph type="body" sz="quarter" idx="13" hasCustomPrompt="1"/>
          </p:nvPr>
        </p:nvSpPr>
        <p:spPr>
          <a:xfrm>
            <a:off x="731838" y="1920240"/>
            <a:ext cx="7315200" cy="548640"/>
          </a:xfrm>
        </p:spPr>
        <p:txBody>
          <a:bodyPr/>
          <a:lstStyle>
            <a:lvl1pPr marL="173736" indent="-173736">
              <a:buFont typeface="Arial" panose="020B0604020202020204" pitchFamily="34" charset="0"/>
              <a:buChar char="•"/>
              <a:defRPr/>
            </a:lvl1pPr>
          </a:lstStyle>
          <a:p>
            <a:pPr lvl="0"/>
            <a:r>
              <a:rPr lang="en-US" dirty="0"/>
              <a:t>Most bulleted slides should have no more than 5 bullets with only about 5-6 words per bullet.</a:t>
            </a:r>
          </a:p>
        </p:txBody>
      </p:sp>
      <p:pic>
        <p:nvPicPr>
          <p:cNvPr id="7" name="Logo">
            <a:extLst>
              <a:ext uri="{FF2B5EF4-FFF2-40B4-BE49-F238E27FC236}">
                <a16:creationId xmlns:a16="http://schemas.microsoft.com/office/drawing/2014/main" id="{3CFA3ECD-99AD-4E49-9B46-9A02286F8C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0" y="181064"/>
            <a:ext cx="423229" cy="136525"/>
          </a:xfrm>
          <a:prstGeom prst="rect">
            <a:avLst/>
          </a:prstGeom>
        </p:spPr>
      </p:pic>
      <p:sp>
        <p:nvSpPr>
          <p:cNvPr id="9" name="Department name placeholder">
            <a:extLst>
              <a:ext uri="{FF2B5EF4-FFF2-40B4-BE49-F238E27FC236}">
                <a16:creationId xmlns:a16="http://schemas.microsoft.com/office/drawing/2014/main" id="{B2CC8341-58A3-1844-B88A-0181C3E4EEDF}"/>
              </a:ext>
            </a:extLst>
          </p:cNvPr>
          <p:cNvSpPr txBox="1"/>
          <p:nvPr userDrawn="1"/>
        </p:nvSpPr>
        <p:spPr>
          <a:xfrm>
            <a:off x="6243665" y="214650"/>
            <a:ext cx="2554260" cy="123111"/>
          </a:xfrm>
          <a:prstGeom prst="rect">
            <a:avLst/>
          </a:prstGeom>
          <a:noFill/>
        </p:spPr>
        <p:txBody>
          <a:bodyPr wrap="square" lIns="0" tIns="0" rIns="0" bIns="0" rtlCol="0">
            <a:spAutoFit/>
          </a:bodyPr>
          <a:lstStyle/>
          <a:p>
            <a:pPr algn="r"/>
            <a:r>
              <a:rPr lang="en-US" sz="800" dirty="0">
                <a:solidFill>
                  <a:srgbClr val="FFFFFF"/>
                </a:solidFill>
              </a:rPr>
              <a:t>Department of Family Medicine</a:t>
            </a:r>
          </a:p>
        </p:txBody>
      </p:sp>
      <p:sp>
        <p:nvSpPr>
          <p:cNvPr id="10" name="Slide Number Placeholder 5">
            <a:extLst>
              <a:ext uri="{FF2B5EF4-FFF2-40B4-BE49-F238E27FC236}">
                <a16:creationId xmlns:a16="http://schemas.microsoft.com/office/drawing/2014/main" id="{057813A0-EDF7-074A-93A0-097B5ADEEF45}"/>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003557"/>
                </a:solidFill>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42605582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Header w/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3040"/>
            <a:ext cx="7315200" cy="334259"/>
          </a:xfrm>
        </p:spPr>
        <p:txBody>
          <a:bodyPr wrap="square" anchor="b" anchorCtr="0">
            <a:spAutoFit/>
          </a:bodyPr>
          <a:lstStyle>
            <a:lvl1pPr>
              <a:defRPr sz="2400"/>
            </a:lvl1pPr>
          </a:lstStyle>
          <a:p>
            <a:r>
              <a:rPr lang="en-US" dirty="0"/>
              <a:t>Header w/two columns</a:t>
            </a:r>
          </a:p>
        </p:txBody>
      </p:sp>
      <p:sp>
        <p:nvSpPr>
          <p:cNvPr id="16" name="Text Placeholder 15">
            <a:extLst>
              <a:ext uri="{FF2B5EF4-FFF2-40B4-BE49-F238E27FC236}">
                <a16:creationId xmlns:a16="http://schemas.microsoft.com/office/drawing/2014/main" id="{096DF2BE-5EBE-5B40-92D3-2880086C2AD6}"/>
              </a:ext>
            </a:extLst>
          </p:cNvPr>
          <p:cNvSpPr>
            <a:spLocks noGrp="1"/>
          </p:cNvSpPr>
          <p:nvPr>
            <p:ph type="body" sz="quarter" idx="12" hasCustomPrompt="1"/>
          </p:nvPr>
        </p:nvSpPr>
        <p:spPr>
          <a:xfrm>
            <a:off x="731520" y="1920240"/>
            <a:ext cx="3566160" cy="222818"/>
          </a:xfrm>
        </p:spPr>
        <p:txBody>
          <a:bodyPr lIns="457200" tIns="0" rIns="0" bIns="0">
            <a:spAutoFit/>
          </a:bodyPr>
          <a:lstStyle>
            <a:lvl1pPr marL="0" indent="0">
              <a:buNone/>
              <a:defRPr b="1" cap="all"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SUBHEAD Column </a:t>
            </a:r>
            <a:r>
              <a:rPr lang="en-US" dirty="0" err="1"/>
              <a:t>ONe</a:t>
            </a:r>
            <a:endParaRPr lang="en-US" dirty="0"/>
          </a:p>
        </p:txBody>
      </p:sp>
      <p:sp>
        <p:nvSpPr>
          <p:cNvPr id="7" name="Text Placeholder 15">
            <a:extLst>
              <a:ext uri="{FF2B5EF4-FFF2-40B4-BE49-F238E27FC236}">
                <a16:creationId xmlns:a16="http://schemas.microsoft.com/office/drawing/2014/main" id="{F830867C-9860-A540-B2F8-B4F1E5421A7C}"/>
              </a:ext>
            </a:extLst>
          </p:cNvPr>
          <p:cNvSpPr>
            <a:spLocks noGrp="1"/>
          </p:cNvSpPr>
          <p:nvPr>
            <p:ph type="body" sz="quarter" idx="13" hasCustomPrompt="1"/>
          </p:nvPr>
        </p:nvSpPr>
        <p:spPr>
          <a:xfrm>
            <a:off x="4480560" y="1920240"/>
            <a:ext cx="3566160" cy="222818"/>
          </a:xfrm>
        </p:spPr>
        <p:txBody>
          <a:bodyPr lIns="457200" tIns="0" rIns="0" bIns="0">
            <a:spAutoFit/>
          </a:bodyPr>
          <a:lstStyle>
            <a:lvl1pPr marL="0" indent="0">
              <a:buNone/>
              <a:defRPr b="1" cap="all"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SUBHEAD Column Two</a:t>
            </a:r>
          </a:p>
        </p:txBody>
      </p:sp>
      <p:sp>
        <p:nvSpPr>
          <p:cNvPr id="9" name="Text Placeholder 6">
            <a:extLst>
              <a:ext uri="{FF2B5EF4-FFF2-40B4-BE49-F238E27FC236}">
                <a16:creationId xmlns:a16="http://schemas.microsoft.com/office/drawing/2014/main" id="{58655711-A5BA-0340-8B5D-3721C36F5FE6}"/>
              </a:ext>
            </a:extLst>
          </p:cNvPr>
          <p:cNvSpPr>
            <a:spLocks noGrp="1"/>
          </p:cNvSpPr>
          <p:nvPr>
            <p:ph type="body" sz="quarter" idx="15" hasCustomPrompt="1"/>
          </p:nvPr>
        </p:nvSpPr>
        <p:spPr>
          <a:xfrm>
            <a:off x="731838" y="2286000"/>
            <a:ext cx="3566160" cy="1188720"/>
          </a:xfrm>
        </p:spPr>
        <p:txBody>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a:t>
            </a:r>
          </a:p>
        </p:txBody>
      </p:sp>
      <p:sp>
        <p:nvSpPr>
          <p:cNvPr id="10" name="Text Placeholder 6">
            <a:extLst>
              <a:ext uri="{FF2B5EF4-FFF2-40B4-BE49-F238E27FC236}">
                <a16:creationId xmlns:a16="http://schemas.microsoft.com/office/drawing/2014/main" id="{6377D75B-88A1-8E47-BB90-9C926877E2A0}"/>
              </a:ext>
            </a:extLst>
          </p:cNvPr>
          <p:cNvSpPr>
            <a:spLocks noGrp="1"/>
          </p:cNvSpPr>
          <p:nvPr>
            <p:ph type="body" sz="quarter" idx="16" hasCustomPrompt="1"/>
          </p:nvPr>
        </p:nvSpPr>
        <p:spPr>
          <a:xfrm>
            <a:off x="4480560" y="2286000"/>
            <a:ext cx="3566160" cy="1188720"/>
          </a:xfrm>
        </p:spPr>
        <p:txBody>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a:t>
            </a:r>
          </a:p>
        </p:txBody>
      </p:sp>
      <p:pic>
        <p:nvPicPr>
          <p:cNvPr id="11" name="Logo">
            <a:extLst>
              <a:ext uri="{FF2B5EF4-FFF2-40B4-BE49-F238E27FC236}">
                <a16:creationId xmlns:a16="http://schemas.microsoft.com/office/drawing/2014/main" id="{BFF1E592-52C2-4640-A5EE-A71FA414C5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0" y="181064"/>
            <a:ext cx="423229" cy="136525"/>
          </a:xfrm>
          <a:prstGeom prst="rect">
            <a:avLst/>
          </a:prstGeom>
        </p:spPr>
      </p:pic>
      <p:sp>
        <p:nvSpPr>
          <p:cNvPr id="14" name="Department name placeholder">
            <a:extLst>
              <a:ext uri="{FF2B5EF4-FFF2-40B4-BE49-F238E27FC236}">
                <a16:creationId xmlns:a16="http://schemas.microsoft.com/office/drawing/2014/main" id="{DDD185D4-EA97-E743-A9B9-4CD1F1BD8574}"/>
              </a:ext>
            </a:extLst>
          </p:cNvPr>
          <p:cNvSpPr txBox="1"/>
          <p:nvPr userDrawn="1"/>
        </p:nvSpPr>
        <p:spPr>
          <a:xfrm>
            <a:off x="6243665" y="214650"/>
            <a:ext cx="2554260" cy="123111"/>
          </a:xfrm>
          <a:prstGeom prst="rect">
            <a:avLst/>
          </a:prstGeom>
          <a:noFill/>
        </p:spPr>
        <p:txBody>
          <a:bodyPr wrap="square" lIns="0" tIns="0" rIns="0" bIns="0" rtlCol="0">
            <a:spAutoFit/>
          </a:bodyPr>
          <a:lstStyle/>
          <a:p>
            <a:pPr algn="r"/>
            <a:r>
              <a:rPr lang="en-US" sz="800" dirty="0">
                <a:solidFill>
                  <a:srgbClr val="FFFFFF"/>
                </a:solidFill>
              </a:rPr>
              <a:t>Department of Family Medicine</a:t>
            </a:r>
          </a:p>
        </p:txBody>
      </p:sp>
      <p:sp>
        <p:nvSpPr>
          <p:cNvPr id="15" name="Slide Number Placeholder 5">
            <a:extLst>
              <a:ext uri="{FF2B5EF4-FFF2-40B4-BE49-F238E27FC236}">
                <a16:creationId xmlns:a16="http://schemas.microsoft.com/office/drawing/2014/main" id="{15EA7B53-4608-C149-A461-5D00A7C21384}"/>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003557"/>
                </a:solidFill>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1898648421"/>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Header w/two bullet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3040"/>
            <a:ext cx="7315200" cy="334259"/>
          </a:xfrm>
        </p:spPr>
        <p:txBody>
          <a:bodyPr wrap="square" anchor="b" anchorCtr="0">
            <a:spAutoFit/>
          </a:bodyPr>
          <a:lstStyle>
            <a:lvl1pPr>
              <a:defRPr sz="2400"/>
            </a:lvl1pPr>
          </a:lstStyle>
          <a:p>
            <a:r>
              <a:rPr lang="en-US" dirty="0"/>
              <a:t>Header w/two bullet columns</a:t>
            </a:r>
          </a:p>
        </p:txBody>
      </p:sp>
      <p:sp>
        <p:nvSpPr>
          <p:cNvPr id="7" name="Text Placeholder 6">
            <a:extLst>
              <a:ext uri="{FF2B5EF4-FFF2-40B4-BE49-F238E27FC236}">
                <a16:creationId xmlns:a16="http://schemas.microsoft.com/office/drawing/2014/main" id="{819E5FAE-7645-C34B-94C3-69C37891FB84}"/>
              </a:ext>
            </a:extLst>
          </p:cNvPr>
          <p:cNvSpPr>
            <a:spLocks noGrp="1"/>
          </p:cNvSpPr>
          <p:nvPr>
            <p:ph type="body" sz="quarter" idx="13" hasCustomPrompt="1"/>
          </p:nvPr>
        </p:nvSpPr>
        <p:spPr>
          <a:xfrm>
            <a:off x="731838" y="1920240"/>
            <a:ext cx="3566160" cy="731520"/>
          </a:xfrm>
        </p:spPr>
        <p:txBody>
          <a:bodyPr/>
          <a:lstStyle>
            <a:lvl1pPr marL="173736" indent="-173736">
              <a:buFont typeface="Arial" panose="020B0604020202020204" pitchFamily="34" charset="0"/>
              <a:buChar char="•"/>
              <a:defRPr/>
            </a:lvl1pPr>
          </a:lstStyle>
          <a:p>
            <a:pPr lvl="0"/>
            <a:r>
              <a:rPr lang="en-US" dirty="0"/>
              <a:t>Most bulleted slides should have no more than 5 bullets with only about 5-6 words per bullet.</a:t>
            </a:r>
          </a:p>
        </p:txBody>
      </p:sp>
      <p:sp>
        <p:nvSpPr>
          <p:cNvPr id="9" name="Text Placeholder 6">
            <a:extLst>
              <a:ext uri="{FF2B5EF4-FFF2-40B4-BE49-F238E27FC236}">
                <a16:creationId xmlns:a16="http://schemas.microsoft.com/office/drawing/2014/main" id="{6466192A-B18D-6B4F-B810-262A070288A2}"/>
              </a:ext>
            </a:extLst>
          </p:cNvPr>
          <p:cNvSpPr>
            <a:spLocks noGrp="1"/>
          </p:cNvSpPr>
          <p:nvPr>
            <p:ph type="body" sz="quarter" idx="14" hasCustomPrompt="1"/>
          </p:nvPr>
        </p:nvSpPr>
        <p:spPr>
          <a:xfrm>
            <a:off x="4480560" y="1920240"/>
            <a:ext cx="3566160" cy="731520"/>
          </a:xfrm>
        </p:spPr>
        <p:txBody>
          <a:bodyPr/>
          <a:lstStyle>
            <a:lvl1pPr marL="173736" indent="-173736">
              <a:buFont typeface="Arial" panose="020B0604020202020204" pitchFamily="34" charset="0"/>
              <a:buChar char="•"/>
              <a:defRPr/>
            </a:lvl1pPr>
          </a:lstStyle>
          <a:p>
            <a:pPr lvl="0"/>
            <a:r>
              <a:rPr lang="en-US" dirty="0"/>
              <a:t>Most bulleted slides should have no more than 5 bullets with only about 5-6 words per bullet.</a:t>
            </a:r>
          </a:p>
        </p:txBody>
      </p:sp>
      <p:pic>
        <p:nvPicPr>
          <p:cNvPr id="8" name="Logo">
            <a:extLst>
              <a:ext uri="{FF2B5EF4-FFF2-40B4-BE49-F238E27FC236}">
                <a16:creationId xmlns:a16="http://schemas.microsoft.com/office/drawing/2014/main" id="{E8C2CC86-6EE8-8D49-B3B0-DBF61BC4AA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0" y="181064"/>
            <a:ext cx="423229" cy="136525"/>
          </a:xfrm>
          <a:prstGeom prst="rect">
            <a:avLst/>
          </a:prstGeom>
        </p:spPr>
      </p:pic>
      <p:sp>
        <p:nvSpPr>
          <p:cNvPr id="10" name="Department name placeholder">
            <a:extLst>
              <a:ext uri="{FF2B5EF4-FFF2-40B4-BE49-F238E27FC236}">
                <a16:creationId xmlns:a16="http://schemas.microsoft.com/office/drawing/2014/main" id="{AFB9229E-2D91-2F49-ABFD-B283E94DDAD8}"/>
              </a:ext>
            </a:extLst>
          </p:cNvPr>
          <p:cNvSpPr txBox="1"/>
          <p:nvPr userDrawn="1"/>
        </p:nvSpPr>
        <p:spPr>
          <a:xfrm>
            <a:off x="6243665" y="214650"/>
            <a:ext cx="2554260" cy="123111"/>
          </a:xfrm>
          <a:prstGeom prst="rect">
            <a:avLst/>
          </a:prstGeom>
          <a:noFill/>
        </p:spPr>
        <p:txBody>
          <a:bodyPr wrap="square" lIns="0" tIns="0" rIns="0" bIns="0" rtlCol="0">
            <a:spAutoFit/>
          </a:bodyPr>
          <a:lstStyle/>
          <a:p>
            <a:pPr algn="r"/>
            <a:r>
              <a:rPr lang="en-US" sz="800" dirty="0">
                <a:solidFill>
                  <a:srgbClr val="FFFFFF"/>
                </a:solidFill>
              </a:rPr>
              <a:t>Department of Family Medicine</a:t>
            </a:r>
          </a:p>
        </p:txBody>
      </p:sp>
      <p:sp>
        <p:nvSpPr>
          <p:cNvPr id="11" name="Slide Number Placeholder 5">
            <a:extLst>
              <a:ext uri="{FF2B5EF4-FFF2-40B4-BE49-F238E27FC236}">
                <a16:creationId xmlns:a16="http://schemas.microsoft.com/office/drawing/2014/main" id="{5DDAEFB0-0F74-E646-9CF2-AAE738BC733F}"/>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003557"/>
                </a:solidFill>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30356658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Header w/number callouts">
    <p:spTree>
      <p:nvGrpSpPr>
        <p:cNvPr id="1" name=""/>
        <p:cNvGrpSpPr/>
        <p:nvPr/>
      </p:nvGrpSpPr>
      <p:grpSpPr>
        <a:xfrm>
          <a:off x="0" y="0"/>
          <a:ext cx="0" cy="0"/>
          <a:chOff x="0" y="0"/>
          <a:chExt cx="0" cy="0"/>
        </a:xfrm>
      </p:grpSpPr>
      <p:sp>
        <p:nvSpPr>
          <p:cNvPr id="20" name="Label Placeholder 15">
            <a:extLst>
              <a:ext uri="{FF2B5EF4-FFF2-40B4-BE49-F238E27FC236}">
                <a16:creationId xmlns:a16="http://schemas.microsoft.com/office/drawing/2014/main" id="{393FEC69-576E-5A41-A66C-343864F51003}"/>
              </a:ext>
            </a:extLst>
          </p:cNvPr>
          <p:cNvSpPr>
            <a:spLocks noGrp="1"/>
          </p:cNvSpPr>
          <p:nvPr>
            <p:ph type="body" sz="quarter" idx="17" hasCustomPrompt="1"/>
          </p:nvPr>
        </p:nvSpPr>
        <p:spPr>
          <a:xfrm>
            <a:off x="1977468" y="3655945"/>
            <a:ext cx="1818445" cy="194990"/>
          </a:xfrm>
        </p:spPr>
        <p:txBody>
          <a:bodyPr wrap="square" lIns="0" tIns="0" rIns="0" bIns="0" anchor="t" anchorCtr="0">
            <a:spAutoFit/>
          </a:bodyPr>
          <a:lstStyle>
            <a:lvl1pPr marL="0" indent="0" algn="ctr">
              <a:buNone/>
              <a:defRPr sz="1400" b="0" cap="none"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Label goes here</a:t>
            </a:r>
          </a:p>
        </p:txBody>
      </p:sp>
      <p:sp>
        <p:nvSpPr>
          <p:cNvPr id="16" name="Data Placeholder 15">
            <a:extLst>
              <a:ext uri="{FF2B5EF4-FFF2-40B4-BE49-F238E27FC236}">
                <a16:creationId xmlns:a16="http://schemas.microsoft.com/office/drawing/2014/main" id="{096DF2BE-5EBE-5B40-92D3-2880086C2AD6}"/>
              </a:ext>
            </a:extLst>
          </p:cNvPr>
          <p:cNvSpPr>
            <a:spLocks noGrp="1"/>
          </p:cNvSpPr>
          <p:nvPr>
            <p:ph type="body" sz="quarter" idx="12" hasCustomPrompt="1"/>
          </p:nvPr>
        </p:nvSpPr>
        <p:spPr>
          <a:xfrm>
            <a:off x="2725025" y="1875645"/>
            <a:ext cx="876202" cy="1738938"/>
          </a:xfrm>
        </p:spPr>
        <p:txBody>
          <a:bodyPr wrap="none" lIns="0" anchor="b" anchorCtr="0">
            <a:spAutoFit/>
          </a:bodyPr>
          <a:lstStyle>
            <a:lvl1pPr marL="0" indent="0" algn="l">
              <a:buNone/>
              <a:defRPr sz="11000" b="0" cap="none"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1</a:t>
            </a:r>
          </a:p>
        </p:txBody>
      </p:sp>
      <p:sp>
        <p:nvSpPr>
          <p:cNvPr id="19" name="# symbol Placeholder 15">
            <a:extLst>
              <a:ext uri="{FF2B5EF4-FFF2-40B4-BE49-F238E27FC236}">
                <a16:creationId xmlns:a16="http://schemas.microsoft.com/office/drawing/2014/main" id="{75006981-AE6F-ED48-9FDA-C84F313AB315}"/>
              </a:ext>
            </a:extLst>
          </p:cNvPr>
          <p:cNvSpPr>
            <a:spLocks noGrp="1"/>
          </p:cNvSpPr>
          <p:nvPr>
            <p:ph type="body" sz="quarter" idx="16" hasCustomPrompt="1"/>
          </p:nvPr>
        </p:nvSpPr>
        <p:spPr>
          <a:xfrm>
            <a:off x="2173955" y="2460421"/>
            <a:ext cx="520334" cy="1154162"/>
          </a:xfrm>
        </p:spPr>
        <p:txBody>
          <a:bodyPr wrap="none" lIns="0" bIns="182880" anchor="b" anchorCtr="0">
            <a:spAutoFit/>
          </a:bodyPr>
          <a:lstStyle>
            <a:lvl1pPr marL="0" indent="0" algn="r">
              <a:buNone/>
              <a:defRPr sz="6000" b="0" cap="none"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a:t>
            </a:r>
          </a:p>
        </p:txBody>
      </p:sp>
      <p:sp>
        <p:nvSpPr>
          <p:cNvPr id="21" name="Label Placeholder 15">
            <a:extLst>
              <a:ext uri="{FF2B5EF4-FFF2-40B4-BE49-F238E27FC236}">
                <a16:creationId xmlns:a16="http://schemas.microsoft.com/office/drawing/2014/main" id="{281D7D63-1772-2548-8E9D-38CC73E7E410}"/>
              </a:ext>
            </a:extLst>
          </p:cNvPr>
          <p:cNvSpPr>
            <a:spLocks noGrp="1"/>
          </p:cNvSpPr>
          <p:nvPr>
            <p:ph type="body" sz="quarter" idx="18" hasCustomPrompt="1"/>
          </p:nvPr>
        </p:nvSpPr>
        <p:spPr>
          <a:xfrm>
            <a:off x="6019269" y="3655945"/>
            <a:ext cx="1818445" cy="194990"/>
          </a:xfrm>
        </p:spPr>
        <p:txBody>
          <a:bodyPr wrap="square" lIns="0" tIns="0" rIns="0" bIns="0" anchor="t" anchorCtr="0">
            <a:spAutoFit/>
          </a:bodyPr>
          <a:lstStyle>
            <a:lvl1pPr marL="0" indent="0" algn="ctr">
              <a:buNone/>
              <a:defRPr sz="1400" b="0" cap="none"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Label goes here</a:t>
            </a:r>
          </a:p>
        </p:txBody>
      </p:sp>
      <p:sp>
        <p:nvSpPr>
          <p:cNvPr id="14" name="Data Placeholder 15">
            <a:extLst>
              <a:ext uri="{FF2B5EF4-FFF2-40B4-BE49-F238E27FC236}">
                <a16:creationId xmlns:a16="http://schemas.microsoft.com/office/drawing/2014/main" id="{0D991CE4-8961-6642-9F1F-CD254B61DBC1}"/>
              </a:ext>
            </a:extLst>
          </p:cNvPr>
          <p:cNvSpPr>
            <a:spLocks noGrp="1"/>
          </p:cNvSpPr>
          <p:nvPr>
            <p:ph type="body" sz="quarter" idx="14" hasCustomPrompt="1"/>
          </p:nvPr>
        </p:nvSpPr>
        <p:spPr>
          <a:xfrm>
            <a:off x="6144623" y="2082625"/>
            <a:ext cx="1567737" cy="1531958"/>
          </a:xfrm>
        </p:spPr>
        <p:txBody>
          <a:bodyPr wrap="none" lIns="0" anchor="b" anchorCtr="0">
            <a:spAutoFit/>
          </a:bodyPr>
          <a:lstStyle>
            <a:lvl1pPr marL="0" indent="0" algn="ctr">
              <a:buNone/>
              <a:defRPr sz="11000" b="0" cap="none"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80</a:t>
            </a:r>
          </a:p>
        </p:txBody>
      </p:sp>
      <p:sp>
        <p:nvSpPr>
          <p:cNvPr id="2" name="Title 1"/>
          <p:cNvSpPr>
            <a:spLocks noGrp="1"/>
          </p:cNvSpPr>
          <p:nvPr>
            <p:ph type="title" hasCustomPrompt="1"/>
          </p:nvPr>
        </p:nvSpPr>
        <p:spPr>
          <a:xfrm>
            <a:off x="731520" y="1463040"/>
            <a:ext cx="7315200" cy="334259"/>
          </a:xfrm>
        </p:spPr>
        <p:txBody>
          <a:bodyPr wrap="square" anchor="b" anchorCtr="0">
            <a:spAutoFit/>
          </a:bodyPr>
          <a:lstStyle>
            <a:lvl1pPr>
              <a:defRPr sz="2400"/>
            </a:lvl1pPr>
          </a:lstStyle>
          <a:p>
            <a:r>
              <a:rPr lang="en-US" dirty="0"/>
              <a:t>Header w/number callouts</a:t>
            </a:r>
          </a:p>
        </p:txBody>
      </p:sp>
      <p:pic>
        <p:nvPicPr>
          <p:cNvPr id="10" name="Logo">
            <a:extLst>
              <a:ext uri="{FF2B5EF4-FFF2-40B4-BE49-F238E27FC236}">
                <a16:creationId xmlns:a16="http://schemas.microsoft.com/office/drawing/2014/main" id="{8441B478-1152-394B-84AB-C8F4E165E8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0" y="181064"/>
            <a:ext cx="423229" cy="136525"/>
          </a:xfrm>
          <a:prstGeom prst="rect">
            <a:avLst/>
          </a:prstGeom>
        </p:spPr>
      </p:pic>
      <p:sp>
        <p:nvSpPr>
          <p:cNvPr id="11" name="Department name placeholder">
            <a:extLst>
              <a:ext uri="{FF2B5EF4-FFF2-40B4-BE49-F238E27FC236}">
                <a16:creationId xmlns:a16="http://schemas.microsoft.com/office/drawing/2014/main" id="{474B7B78-DA36-9C4B-B347-DA8B9C638C75}"/>
              </a:ext>
            </a:extLst>
          </p:cNvPr>
          <p:cNvSpPr txBox="1"/>
          <p:nvPr userDrawn="1"/>
        </p:nvSpPr>
        <p:spPr>
          <a:xfrm>
            <a:off x="6243665" y="214650"/>
            <a:ext cx="2554260" cy="123111"/>
          </a:xfrm>
          <a:prstGeom prst="rect">
            <a:avLst/>
          </a:prstGeom>
          <a:noFill/>
        </p:spPr>
        <p:txBody>
          <a:bodyPr wrap="square" lIns="0" tIns="0" rIns="0" bIns="0" rtlCol="0">
            <a:spAutoFit/>
          </a:bodyPr>
          <a:lstStyle/>
          <a:p>
            <a:pPr algn="r"/>
            <a:r>
              <a:rPr lang="en-US" sz="800" dirty="0">
                <a:solidFill>
                  <a:srgbClr val="FFFFFF"/>
                </a:solidFill>
              </a:rPr>
              <a:t>Department of Family Medicine</a:t>
            </a:r>
          </a:p>
        </p:txBody>
      </p:sp>
      <p:sp>
        <p:nvSpPr>
          <p:cNvPr id="15" name="Slide Number Placeholder 5">
            <a:extLst>
              <a:ext uri="{FF2B5EF4-FFF2-40B4-BE49-F238E27FC236}">
                <a16:creationId xmlns:a16="http://schemas.microsoft.com/office/drawing/2014/main" id="{23BBF643-0C0D-534A-AFF6-F06A92FB4C73}"/>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003557"/>
                </a:solidFill>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25521267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Header w/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3040"/>
            <a:ext cx="7315200" cy="334259"/>
          </a:xfrm>
        </p:spPr>
        <p:txBody>
          <a:bodyPr wrap="square" anchor="b" anchorCtr="0">
            <a:spAutoFit/>
          </a:bodyPr>
          <a:lstStyle>
            <a:lvl1pPr>
              <a:defRPr sz="2400"/>
            </a:lvl1pPr>
          </a:lstStyle>
          <a:p>
            <a:r>
              <a:rPr lang="en-US" dirty="0"/>
              <a:t>Header w/table</a:t>
            </a:r>
          </a:p>
        </p:txBody>
      </p:sp>
      <p:sp>
        <p:nvSpPr>
          <p:cNvPr id="4" name="Rectangle 3">
            <a:extLst>
              <a:ext uri="{FF2B5EF4-FFF2-40B4-BE49-F238E27FC236}">
                <a16:creationId xmlns:a16="http://schemas.microsoft.com/office/drawing/2014/main" id="{C8B25AD7-E7BA-A04B-8087-8B406EFE55BC}"/>
              </a:ext>
            </a:extLst>
          </p:cNvPr>
          <p:cNvSpPr/>
          <p:nvPr/>
        </p:nvSpPr>
        <p:spPr>
          <a:xfrm>
            <a:off x="759999" y="1771923"/>
            <a:ext cx="3657600" cy="241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B13B9C0-57DF-AA43-A71D-A22B60BD29B3}"/>
              </a:ext>
            </a:extLst>
          </p:cNvPr>
          <p:cNvSpPr/>
          <p:nvPr/>
        </p:nvSpPr>
        <p:spPr>
          <a:xfrm>
            <a:off x="759999" y="1771923"/>
            <a:ext cx="3657600" cy="241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8E10888-1D89-B343-8141-C3F85EC8E2B6}"/>
              </a:ext>
            </a:extLst>
          </p:cNvPr>
          <p:cNvSpPr/>
          <p:nvPr/>
        </p:nvSpPr>
        <p:spPr>
          <a:xfrm>
            <a:off x="759999" y="1771923"/>
            <a:ext cx="3657600" cy="241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4DB9779-D88F-584E-A4C8-9519B79881C5}"/>
              </a:ext>
            </a:extLst>
          </p:cNvPr>
          <p:cNvSpPr/>
          <p:nvPr/>
        </p:nvSpPr>
        <p:spPr>
          <a:xfrm>
            <a:off x="759999" y="1771923"/>
            <a:ext cx="3657600" cy="241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82E566-6216-BE40-8CBE-9B7D64ABE695}"/>
              </a:ext>
            </a:extLst>
          </p:cNvPr>
          <p:cNvSpPr/>
          <p:nvPr/>
        </p:nvSpPr>
        <p:spPr>
          <a:xfrm>
            <a:off x="759999" y="1771923"/>
            <a:ext cx="3657600" cy="241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8C30AA6-B15B-4A46-8580-0E42ECDFF071}"/>
              </a:ext>
            </a:extLst>
          </p:cNvPr>
          <p:cNvSpPr/>
          <p:nvPr/>
        </p:nvSpPr>
        <p:spPr>
          <a:xfrm>
            <a:off x="759999" y="1771923"/>
            <a:ext cx="3657600" cy="241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able Placeholder 4">
            <a:extLst>
              <a:ext uri="{FF2B5EF4-FFF2-40B4-BE49-F238E27FC236}">
                <a16:creationId xmlns:a16="http://schemas.microsoft.com/office/drawing/2014/main" id="{3EE0CC54-DED3-C64F-98AE-A20D7062CE1E}"/>
              </a:ext>
            </a:extLst>
          </p:cNvPr>
          <p:cNvSpPr>
            <a:spLocks noGrp="1"/>
          </p:cNvSpPr>
          <p:nvPr>
            <p:ph type="tbl" sz="quarter" idx="13"/>
          </p:nvPr>
        </p:nvSpPr>
        <p:spPr>
          <a:xfrm>
            <a:off x="1188720" y="1920240"/>
            <a:ext cx="6400800" cy="2194560"/>
          </a:xfrm>
        </p:spPr>
        <p:txBody>
          <a:bodyPr lIns="0" tIns="0" anchor="t" anchorCtr="0"/>
          <a:lstStyle>
            <a:lvl1pPr marL="0" indent="0" algn="ctr">
              <a:buFont typeface="Arial" panose="020B0604020202020204" pitchFamily="34" charset="0"/>
              <a:buNone/>
              <a:defRPr/>
            </a:lvl1pPr>
          </a:lstStyle>
          <a:p>
            <a:r>
              <a:rPr lang="en-US"/>
              <a:t>Click icon to add table</a:t>
            </a:r>
            <a:endParaRPr lang="en-US" dirty="0"/>
          </a:p>
        </p:txBody>
      </p:sp>
      <p:sp>
        <p:nvSpPr>
          <p:cNvPr id="15" name="Text Placeholder 3">
            <a:extLst>
              <a:ext uri="{FF2B5EF4-FFF2-40B4-BE49-F238E27FC236}">
                <a16:creationId xmlns:a16="http://schemas.microsoft.com/office/drawing/2014/main" id="{E5A54539-5A0E-AF43-BF16-C1D365082811}"/>
              </a:ext>
            </a:extLst>
          </p:cNvPr>
          <p:cNvSpPr>
            <a:spLocks noGrp="1"/>
          </p:cNvSpPr>
          <p:nvPr>
            <p:ph type="body" sz="quarter" idx="12" hasCustomPrompt="1"/>
          </p:nvPr>
        </p:nvSpPr>
        <p:spPr>
          <a:xfrm>
            <a:off x="759998" y="521611"/>
            <a:ext cx="6727082" cy="307777"/>
          </a:xfrm>
        </p:spPr>
        <p:txBody>
          <a:bodyPr wrap="square" lIns="0">
            <a:spAutoFit/>
          </a:bodyPr>
          <a:lstStyle>
            <a:lvl1pPr marL="0" indent="0" algn="l">
              <a:lnSpc>
                <a:spcPct val="100000"/>
              </a:lnSpc>
              <a:buNone/>
              <a:defRPr sz="1000" b="0">
                <a:solidFill>
                  <a:srgbClr val="FFFF00"/>
                </a:solidFill>
              </a:defRPr>
            </a:lvl1pPr>
            <a:lvl2pPr marL="342900" indent="0">
              <a:buNone/>
              <a:defRPr>
                <a:solidFill>
                  <a:srgbClr val="FF0000"/>
                </a:solidFill>
              </a:defRPr>
            </a:lvl2pPr>
            <a:lvl3pPr marL="685800" indent="0">
              <a:buNone/>
              <a:defRPr>
                <a:solidFill>
                  <a:srgbClr val="FF0000"/>
                </a:solidFill>
              </a:defRPr>
            </a:lvl3pPr>
            <a:lvl4pPr marL="1028700" indent="0">
              <a:buNone/>
              <a:defRPr>
                <a:solidFill>
                  <a:srgbClr val="FF0000"/>
                </a:solidFill>
              </a:defRPr>
            </a:lvl4pPr>
            <a:lvl5pPr marL="1371600" indent="0">
              <a:buNone/>
              <a:defRPr>
                <a:solidFill>
                  <a:srgbClr val="FF0000"/>
                </a:solidFill>
              </a:defRPr>
            </a:lvl5pPr>
          </a:lstStyle>
          <a:p>
            <a:pPr lvl="0"/>
            <a:r>
              <a:rPr lang="en-US" dirty="0"/>
              <a:t>Input data using custom table below. If you’re not sure you’ll need this table, we recommend HIDING the slide temporarily instead of deleting it. If deleted, the custom table can be recovered from the master source file. </a:t>
            </a:r>
          </a:p>
        </p:txBody>
      </p:sp>
      <p:sp>
        <p:nvSpPr>
          <p:cNvPr id="17" name="Rectangle 16">
            <a:extLst>
              <a:ext uri="{FF2B5EF4-FFF2-40B4-BE49-F238E27FC236}">
                <a16:creationId xmlns:a16="http://schemas.microsoft.com/office/drawing/2014/main" id="{743F28BE-831B-9F45-9947-91A1DC32E532}"/>
              </a:ext>
            </a:extLst>
          </p:cNvPr>
          <p:cNvSpPr/>
          <p:nvPr/>
        </p:nvSpPr>
        <p:spPr>
          <a:xfrm>
            <a:off x="759999" y="1771923"/>
            <a:ext cx="3657600" cy="241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600132D-F76F-2041-98B4-30EF02414C64}"/>
              </a:ext>
            </a:extLst>
          </p:cNvPr>
          <p:cNvSpPr/>
          <p:nvPr/>
        </p:nvSpPr>
        <p:spPr>
          <a:xfrm>
            <a:off x="759999" y="1771923"/>
            <a:ext cx="3657600" cy="241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6AA3831-6E5F-C34F-B67E-D20383150C7E}"/>
              </a:ext>
            </a:extLst>
          </p:cNvPr>
          <p:cNvSpPr/>
          <p:nvPr userDrawn="1"/>
        </p:nvSpPr>
        <p:spPr>
          <a:xfrm>
            <a:off x="759999" y="1771923"/>
            <a:ext cx="3657600" cy="241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Logo">
            <a:extLst>
              <a:ext uri="{FF2B5EF4-FFF2-40B4-BE49-F238E27FC236}">
                <a16:creationId xmlns:a16="http://schemas.microsoft.com/office/drawing/2014/main" id="{C765D2F7-E601-B94C-AC9B-73DF064C7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0" y="181064"/>
            <a:ext cx="423229" cy="136525"/>
          </a:xfrm>
          <a:prstGeom prst="rect">
            <a:avLst/>
          </a:prstGeom>
        </p:spPr>
      </p:pic>
      <p:sp>
        <p:nvSpPr>
          <p:cNvPr id="21" name="Department name placeholder">
            <a:extLst>
              <a:ext uri="{FF2B5EF4-FFF2-40B4-BE49-F238E27FC236}">
                <a16:creationId xmlns:a16="http://schemas.microsoft.com/office/drawing/2014/main" id="{C2868638-565D-DF45-86BE-96A429F4DAB9}"/>
              </a:ext>
            </a:extLst>
          </p:cNvPr>
          <p:cNvSpPr txBox="1"/>
          <p:nvPr userDrawn="1"/>
        </p:nvSpPr>
        <p:spPr>
          <a:xfrm>
            <a:off x="6243665" y="214650"/>
            <a:ext cx="2554260" cy="123111"/>
          </a:xfrm>
          <a:prstGeom prst="rect">
            <a:avLst/>
          </a:prstGeom>
          <a:noFill/>
        </p:spPr>
        <p:txBody>
          <a:bodyPr wrap="square" lIns="0" tIns="0" rIns="0" bIns="0" rtlCol="0">
            <a:spAutoFit/>
          </a:bodyPr>
          <a:lstStyle/>
          <a:p>
            <a:pPr algn="r"/>
            <a:r>
              <a:rPr lang="en-US" sz="800" dirty="0">
                <a:solidFill>
                  <a:srgbClr val="FFFFFF"/>
                </a:solidFill>
              </a:rPr>
              <a:t>Department of Family Medicine</a:t>
            </a:r>
          </a:p>
        </p:txBody>
      </p:sp>
      <p:sp>
        <p:nvSpPr>
          <p:cNvPr id="22" name="Slide Number Placeholder 5">
            <a:extLst>
              <a:ext uri="{FF2B5EF4-FFF2-40B4-BE49-F238E27FC236}">
                <a16:creationId xmlns:a16="http://schemas.microsoft.com/office/drawing/2014/main" id="{1F8D13AB-AD1D-2D40-AC95-8C305CF8D96B}"/>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003557"/>
                </a:solidFill>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12477066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Header w/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3040"/>
            <a:ext cx="7315200" cy="334259"/>
          </a:xfrm>
        </p:spPr>
        <p:txBody>
          <a:bodyPr wrap="square" anchor="b" anchorCtr="0">
            <a:spAutoFit/>
          </a:bodyPr>
          <a:lstStyle>
            <a:lvl1pPr>
              <a:defRPr sz="2400"/>
            </a:lvl1pPr>
          </a:lstStyle>
          <a:p>
            <a:r>
              <a:rPr lang="en-US" dirty="0"/>
              <a:t>Header w/chart</a:t>
            </a:r>
          </a:p>
        </p:txBody>
      </p:sp>
      <p:sp>
        <p:nvSpPr>
          <p:cNvPr id="6" name="Text Placeholder 3">
            <a:extLst>
              <a:ext uri="{FF2B5EF4-FFF2-40B4-BE49-F238E27FC236}">
                <a16:creationId xmlns:a16="http://schemas.microsoft.com/office/drawing/2014/main" id="{CA0894B0-3844-5F4F-9E2C-D2F524EAAF98}"/>
              </a:ext>
            </a:extLst>
          </p:cNvPr>
          <p:cNvSpPr>
            <a:spLocks noGrp="1"/>
          </p:cNvSpPr>
          <p:nvPr>
            <p:ph type="body" sz="quarter" idx="12" hasCustomPrompt="1"/>
          </p:nvPr>
        </p:nvSpPr>
        <p:spPr>
          <a:xfrm>
            <a:off x="759999" y="521611"/>
            <a:ext cx="6829521" cy="307777"/>
          </a:xfrm>
        </p:spPr>
        <p:txBody>
          <a:bodyPr wrap="square" lIns="0">
            <a:spAutoFit/>
          </a:bodyPr>
          <a:lstStyle>
            <a:lvl1pPr marL="0" indent="0" algn="l">
              <a:lnSpc>
                <a:spcPct val="100000"/>
              </a:lnSpc>
              <a:buNone/>
              <a:defRPr sz="1000" b="0">
                <a:solidFill>
                  <a:srgbClr val="FFFF00"/>
                </a:solidFill>
              </a:defRPr>
            </a:lvl1pPr>
            <a:lvl2pPr marL="342900" indent="0">
              <a:buNone/>
              <a:defRPr>
                <a:solidFill>
                  <a:srgbClr val="FF0000"/>
                </a:solidFill>
              </a:defRPr>
            </a:lvl2pPr>
            <a:lvl3pPr marL="685800" indent="0">
              <a:buNone/>
              <a:defRPr>
                <a:solidFill>
                  <a:srgbClr val="FF0000"/>
                </a:solidFill>
              </a:defRPr>
            </a:lvl3pPr>
            <a:lvl4pPr marL="1028700" indent="0">
              <a:buNone/>
              <a:defRPr>
                <a:solidFill>
                  <a:srgbClr val="FF0000"/>
                </a:solidFill>
              </a:defRPr>
            </a:lvl4pPr>
            <a:lvl5pPr marL="1371600" indent="0">
              <a:buNone/>
              <a:defRPr>
                <a:solidFill>
                  <a:srgbClr val="FF0000"/>
                </a:solidFill>
              </a:defRPr>
            </a:lvl5pPr>
          </a:lstStyle>
          <a:p>
            <a:pPr lvl="0"/>
            <a:r>
              <a:rPr lang="en-US" dirty="0"/>
              <a:t>Input label data using the custom chart below. If you’re not sure you’ll need this chart, we recommend HIDING the slide temporarily instead of deleting it. If deleted, the custom chart can be recovered from the master source file. </a:t>
            </a:r>
          </a:p>
        </p:txBody>
      </p:sp>
      <p:sp>
        <p:nvSpPr>
          <p:cNvPr id="7" name="Chart Placeholder 3">
            <a:extLst>
              <a:ext uri="{FF2B5EF4-FFF2-40B4-BE49-F238E27FC236}">
                <a16:creationId xmlns:a16="http://schemas.microsoft.com/office/drawing/2014/main" id="{036322EB-1661-5849-9980-8B3543AA23E3}"/>
              </a:ext>
            </a:extLst>
          </p:cNvPr>
          <p:cNvSpPr>
            <a:spLocks noGrp="1"/>
          </p:cNvSpPr>
          <p:nvPr>
            <p:ph type="chart" sz="quarter" idx="14"/>
          </p:nvPr>
        </p:nvSpPr>
        <p:spPr>
          <a:xfrm>
            <a:off x="731520" y="1920240"/>
            <a:ext cx="7315200" cy="2194560"/>
          </a:xfrm>
        </p:spPr>
        <p:txBody>
          <a:bodyPr lIns="0" tIns="0" anchor="t" anchorCtr="0"/>
          <a:lstStyle>
            <a:lvl1pPr algn="ctr">
              <a:defRPr/>
            </a:lvl1pPr>
          </a:lstStyle>
          <a:p>
            <a:r>
              <a:rPr lang="en-US"/>
              <a:t>Click icon to add chart</a:t>
            </a:r>
            <a:endParaRPr lang="en-US" dirty="0"/>
          </a:p>
        </p:txBody>
      </p:sp>
      <p:pic>
        <p:nvPicPr>
          <p:cNvPr id="8" name="Logo">
            <a:extLst>
              <a:ext uri="{FF2B5EF4-FFF2-40B4-BE49-F238E27FC236}">
                <a16:creationId xmlns:a16="http://schemas.microsoft.com/office/drawing/2014/main" id="{62392081-5324-0143-B4AD-728AB4C714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0" y="181064"/>
            <a:ext cx="423229" cy="136525"/>
          </a:xfrm>
          <a:prstGeom prst="rect">
            <a:avLst/>
          </a:prstGeom>
        </p:spPr>
      </p:pic>
      <p:sp>
        <p:nvSpPr>
          <p:cNvPr id="9" name="Department name placeholder">
            <a:extLst>
              <a:ext uri="{FF2B5EF4-FFF2-40B4-BE49-F238E27FC236}">
                <a16:creationId xmlns:a16="http://schemas.microsoft.com/office/drawing/2014/main" id="{CF415C97-93C6-3E4E-A298-5DF157A4F714}"/>
              </a:ext>
            </a:extLst>
          </p:cNvPr>
          <p:cNvSpPr txBox="1"/>
          <p:nvPr userDrawn="1"/>
        </p:nvSpPr>
        <p:spPr>
          <a:xfrm>
            <a:off x="6243665" y="214650"/>
            <a:ext cx="2554260" cy="123111"/>
          </a:xfrm>
          <a:prstGeom prst="rect">
            <a:avLst/>
          </a:prstGeom>
          <a:noFill/>
        </p:spPr>
        <p:txBody>
          <a:bodyPr wrap="square" lIns="0" tIns="0" rIns="0" bIns="0" rtlCol="0">
            <a:spAutoFit/>
          </a:bodyPr>
          <a:lstStyle/>
          <a:p>
            <a:pPr algn="r"/>
            <a:r>
              <a:rPr lang="en-US" sz="800" dirty="0">
                <a:solidFill>
                  <a:srgbClr val="FFFFFF"/>
                </a:solidFill>
              </a:rPr>
              <a:t>Department of Family Medicine</a:t>
            </a:r>
          </a:p>
        </p:txBody>
      </p:sp>
      <p:sp>
        <p:nvSpPr>
          <p:cNvPr id="10" name="Slide Number Placeholder 5">
            <a:extLst>
              <a:ext uri="{FF2B5EF4-FFF2-40B4-BE49-F238E27FC236}">
                <a16:creationId xmlns:a16="http://schemas.microsoft.com/office/drawing/2014/main" id="{5EC15C0B-E7DC-D140-B556-0D7884825EF9}"/>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003557"/>
                </a:solidFill>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36218127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Header w/one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5793EB0-AC31-9B43-89A5-2CA5C7AA3207}"/>
              </a:ext>
            </a:extLst>
          </p:cNvPr>
          <p:cNvSpPr>
            <a:spLocks noGrp="1"/>
          </p:cNvSpPr>
          <p:nvPr>
            <p:ph type="pic" sz="quarter" idx="12"/>
          </p:nvPr>
        </p:nvSpPr>
        <p:spPr>
          <a:xfrm>
            <a:off x="4572000" y="0"/>
            <a:ext cx="4572000" cy="5148072"/>
          </a:xfrm>
          <a:solidFill>
            <a:srgbClr val="D2DDE9"/>
          </a:solidFill>
          <a:ln>
            <a:noFill/>
          </a:ln>
        </p:spPr>
        <p:txBody>
          <a:bodyPr wrap="none" anchor="t" anchorCtr="1"/>
          <a:lstStyle>
            <a:lvl1pPr marL="0" indent="0" algn="ctr">
              <a:buNone/>
              <a:defRPr>
                <a:solidFill>
                  <a:srgbClr val="898989"/>
                </a:solidFill>
              </a:defRPr>
            </a:lvl1pPr>
          </a:lstStyle>
          <a:p>
            <a:r>
              <a:rPr lang="en-US"/>
              <a:t>Click icon to add picture</a:t>
            </a:r>
            <a:endParaRPr lang="en-US" dirty="0"/>
          </a:p>
        </p:txBody>
      </p:sp>
      <p:sp>
        <p:nvSpPr>
          <p:cNvPr id="9" name="Title 1">
            <a:extLst>
              <a:ext uri="{FF2B5EF4-FFF2-40B4-BE49-F238E27FC236}">
                <a16:creationId xmlns:a16="http://schemas.microsoft.com/office/drawing/2014/main" id="{0C5033AD-6FA7-7743-93B8-5E99DF3F1E0B}"/>
              </a:ext>
            </a:extLst>
          </p:cNvPr>
          <p:cNvSpPr>
            <a:spLocks noGrp="1"/>
          </p:cNvSpPr>
          <p:nvPr>
            <p:ph type="title" hasCustomPrompt="1"/>
          </p:nvPr>
        </p:nvSpPr>
        <p:spPr>
          <a:xfrm>
            <a:off x="731520" y="1134711"/>
            <a:ext cx="3200400" cy="666657"/>
          </a:xfrm>
        </p:spPr>
        <p:txBody>
          <a:bodyPr wrap="square" anchor="b" anchorCtr="0">
            <a:spAutoFit/>
          </a:bodyPr>
          <a:lstStyle>
            <a:lvl1pPr>
              <a:defRPr sz="2400"/>
            </a:lvl1pPr>
          </a:lstStyle>
          <a:p>
            <a:r>
              <a:rPr lang="en-US" dirty="0"/>
              <a:t>Header w/one image goes here</a:t>
            </a:r>
          </a:p>
        </p:txBody>
      </p:sp>
      <p:sp>
        <p:nvSpPr>
          <p:cNvPr id="4" name="Text Placeholder 3">
            <a:extLst>
              <a:ext uri="{FF2B5EF4-FFF2-40B4-BE49-F238E27FC236}">
                <a16:creationId xmlns:a16="http://schemas.microsoft.com/office/drawing/2014/main" id="{D9C68967-12D0-6948-BEC8-ADEC003C53B5}"/>
              </a:ext>
            </a:extLst>
          </p:cNvPr>
          <p:cNvSpPr>
            <a:spLocks noGrp="1"/>
          </p:cNvSpPr>
          <p:nvPr>
            <p:ph type="body" sz="quarter" idx="13" hasCustomPrompt="1"/>
          </p:nvPr>
        </p:nvSpPr>
        <p:spPr>
          <a:xfrm>
            <a:off x="731520" y="1920875"/>
            <a:ext cx="3200400" cy="1330814"/>
          </a:xfrm>
        </p:spPr>
        <p:txBody>
          <a:bodyPr lIns="457200">
            <a:spAutoFit/>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a:t>
            </a:r>
          </a:p>
        </p:txBody>
      </p:sp>
      <p:pic>
        <p:nvPicPr>
          <p:cNvPr id="6" name="Logo">
            <a:extLst>
              <a:ext uri="{FF2B5EF4-FFF2-40B4-BE49-F238E27FC236}">
                <a16:creationId xmlns:a16="http://schemas.microsoft.com/office/drawing/2014/main" id="{69DA52EB-0B7F-A946-8832-982CA2F805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0" y="181064"/>
            <a:ext cx="423229" cy="136525"/>
          </a:xfrm>
          <a:prstGeom prst="rect">
            <a:avLst/>
          </a:prstGeom>
        </p:spPr>
      </p:pic>
      <p:sp>
        <p:nvSpPr>
          <p:cNvPr id="8" name="Slide Number Placeholder 5">
            <a:extLst>
              <a:ext uri="{FF2B5EF4-FFF2-40B4-BE49-F238E27FC236}">
                <a16:creationId xmlns:a16="http://schemas.microsoft.com/office/drawing/2014/main" id="{7A035F90-CC8E-D44A-BA89-298A52D91FBB}"/>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898989"/>
                </a:solidFill>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23961266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Header w/two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134711"/>
            <a:ext cx="3200400" cy="666657"/>
          </a:xfrm>
        </p:spPr>
        <p:txBody>
          <a:bodyPr wrap="square" anchor="b" anchorCtr="0">
            <a:spAutoFit/>
          </a:bodyPr>
          <a:lstStyle>
            <a:lvl1pPr>
              <a:defRPr sz="2400"/>
            </a:lvl1pPr>
          </a:lstStyle>
          <a:p>
            <a:r>
              <a:rPr lang="en-US" dirty="0"/>
              <a:t>Header w/two images goes here</a:t>
            </a:r>
          </a:p>
        </p:txBody>
      </p:sp>
      <p:sp>
        <p:nvSpPr>
          <p:cNvPr id="12" name="Date Placeholder 11">
            <a:extLst>
              <a:ext uri="{FF2B5EF4-FFF2-40B4-BE49-F238E27FC236}">
                <a16:creationId xmlns:a16="http://schemas.microsoft.com/office/drawing/2014/main" id="{A6B72BFA-E13B-4D4C-8F2C-2EDF1AD7E183}"/>
              </a:ext>
            </a:extLst>
          </p:cNvPr>
          <p:cNvSpPr>
            <a:spLocks noGrp="1"/>
          </p:cNvSpPr>
          <p:nvPr>
            <p:ph type="dt" sz="half" idx="10"/>
          </p:nvPr>
        </p:nvSpPr>
        <p:spPr>
          <a:xfrm>
            <a:off x="6011601" y="4773251"/>
            <a:ext cx="2011680" cy="123111"/>
          </a:xfrm>
          <a:prstGeom prst="rect">
            <a:avLst/>
          </a:prstGeom>
        </p:spPr>
        <p:txBody>
          <a:bodyPr/>
          <a:lstStyle/>
          <a:p>
            <a:fld id="{2D2DDB9B-04EE-4340-B40A-07409DEC5E74}" type="datetime4">
              <a:rPr lang="en-US" smtClean="0"/>
              <a:t>April 9, 2025</a:t>
            </a:fld>
            <a:endParaRPr lang="en-US"/>
          </a:p>
        </p:txBody>
      </p:sp>
      <p:sp>
        <p:nvSpPr>
          <p:cNvPr id="7" name="Picture Placeholder 6">
            <a:extLst>
              <a:ext uri="{FF2B5EF4-FFF2-40B4-BE49-F238E27FC236}">
                <a16:creationId xmlns:a16="http://schemas.microsoft.com/office/drawing/2014/main" id="{25793EB0-AC31-9B43-89A5-2CA5C7AA3207}"/>
              </a:ext>
            </a:extLst>
          </p:cNvPr>
          <p:cNvSpPr>
            <a:spLocks noGrp="1"/>
          </p:cNvSpPr>
          <p:nvPr>
            <p:ph type="pic" sz="quarter" idx="12"/>
          </p:nvPr>
        </p:nvSpPr>
        <p:spPr>
          <a:xfrm>
            <a:off x="4572000" y="0"/>
            <a:ext cx="4572000" cy="2578608"/>
          </a:xfrm>
          <a:solidFill>
            <a:srgbClr val="D2DDE9"/>
          </a:solidFill>
          <a:ln>
            <a:noFill/>
          </a:ln>
        </p:spPr>
        <p:txBody>
          <a:bodyPr wrap="none" anchor="t" anchorCtr="1"/>
          <a:lstStyle>
            <a:lvl1pPr marL="0" indent="0" algn="ctr">
              <a:buNone/>
              <a:defRPr>
                <a:solidFill>
                  <a:srgbClr val="898989"/>
                </a:solidFill>
              </a:defRPr>
            </a:lvl1pPr>
          </a:lstStyle>
          <a:p>
            <a:r>
              <a:rPr lang="en-US"/>
              <a:t>Click icon to add picture</a:t>
            </a:r>
          </a:p>
        </p:txBody>
      </p:sp>
      <p:sp>
        <p:nvSpPr>
          <p:cNvPr id="8" name="Picture Placeholder 6">
            <a:extLst>
              <a:ext uri="{FF2B5EF4-FFF2-40B4-BE49-F238E27FC236}">
                <a16:creationId xmlns:a16="http://schemas.microsoft.com/office/drawing/2014/main" id="{7CF5FAE1-A06E-B748-909A-FFE076FEF7D2}"/>
              </a:ext>
            </a:extLst>
          </p:cNvPr>
          <p:cNvSpPr>
            <a:spLocks noGrp="1"/>
          </p:cNvSpPr>
          <p:nvPr>
            <p:ph type="pic" sz="quarter" idx="13"/>
          </p:nvPr>
        </p:nvSpPr>
        <p:spPr>
          <a:xfrm>
            <a:off x="4572000" y="2569655"/>
            <a:ext cx="4572000" cy="2578608"/>
          </a:xfrm>
          <a:solidFill>
            <a:srgbClr val="D2DDE9"/>
          </a:solidFill>
          <a:ln>
            <a:noFill/>
          </a:ln>
        </p:spPr>
        <p:txBody>
          <a:bodyPr wrap="none" anchor="t" anchorCtr="1"/>
          <a:lstStyle>
            <a:lvl1pPr marL="0" indent="0" algn="ctr">
              <a:buNone/>
              <a:defRPr>
                <a:solidFill>
                  <a:srgbClr val="898989"/>
                </a:solidFill>
              </a:defRPr>
            </a:lvl1pPr>
          </a:lstStyle>
          <a:p>
            <a:r>
              <a:rPr lang="en-US"/>
              <a:t>Click icon to add picture</a:t>
            </a:r>
          </a:p>
        </p:txBody>
      </p:sp>
      <p:sp>
        <p:nvSpPr>
          <p:cNvPr id="9" name="Text Placeholder 3">
            <a:extLst>
              <a:ext uri="{FF2B5EF4-FFF2-40B4-BE49-F238E27FC236}">
                <a16:creationId xmlns:a16="http://schemas.microsoft.com/office/drawing/2014/main" id="{482BFA90-09AD-6F41-B5FD-054CA843D0F2}"/>
              </a:ext>
            </a:extLst>
          </p:cNvPr>
          <p:cNvSpPr>
            <a:spLocks noGrp="1"/>
          </p:cNvSpPr>
          <p:nvPr>
            <p:ph type="body" sz="quarter" idx="14" hasCustomPrompt="1"/>
          </p:nvPr>
        </p:nvSpPr>
        <p:spPr>
          <a:xfrm>
            <a:off x="731520" y="1920875"/>
            <a:ext cx="3200400" cy="1330814"/>
          </a:xfrm>
        </p:spPr>
        <p:txBody>
          <a:bodyPr lIns="457200">
            <a:spAutoFit/>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a:t>
            </a:r>
          </a:p>
        </p:txBody>
      </p:sp>
      <p:pic>
        <p:nvPicPr>
          <p:cNvPr id="10" name="Logo">
            <a:extLst>
              <a:ext uri="{FF2B5EF4-FFF2-40B4-BE49-F238E27FC236}">
                <a16:creationId xmlns:a16="http://schemas.microsoft.com/office/drawing/2014/main" id="{DDE15D1E-78B9-2648-AE86-D875F2652C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0" y="181064"/>
            <a:ext cx="423229" cy="136525"/>
          </a:xfrm>
          <a:prstGeom prst="rect">
            <a:avLst/>
          </a:prstGeom>
        </p:spPr>
      </p:pic>
      <p:sp>
        <p:nvSpPr>
          <p:cNvPr id="11" name="Slide Number Placeholder 5">
            <a:extLst>
              <a:ext uri="{FF2B5EF4-FFF2-40B4-BE49-F238E27FC236}">
                <a16:creationId xmlns:a16="http://schemas.microsoft.com/office/drawing/2014/main" id="{C4DD7BD6-BD6C-CC44-8ABC-7F1A14693794}"/>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898989"/>
                </a:solidFill>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639321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Header w/four images">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A6B72BFA-E13B-4D4C-8F2C-2EDF1AD7E183}"/>
              </a:ext>
            </a:extLst>
          </p:cNvPr>
          <p:cNvSpPr>
            <a:spLocks noGrp="1"/>
          </p:cNvSpPr>
          <p:nvPr>
            <p:ph type="dt" sz="half" idx="10"/>
          </p:nvPr>
        </p:nvSpPr>
        <p:spPr>
          <a:xfrm>
            <a:off x="6011601" y="4773251"/>
            <a:ext cx="2011680" cy="123111"/>
          </a:xfrm>
          <a:prstGeom prst="rect">
            <a:avLst/>
          </a:prstGeom>
        </p:spPr>
        <p:txBody>
          <a:bodyPr/>
          <a:lstStyle/>
          <a:p>
            <a:fld id="{A13FA39C-CF0E-E44D-BC46-DC29BC679DDB}" type="datetime4">
              <a:rPr lang="en-US" smtClean="0"/>
              <a:t>April 9, 2025</a:t>
            </a:fld>
            <a:endParaRPr lang="en-US"/>
          </a:p>
        </p:txBody>
      </p:sp>
      <p:sp>
        <p:nvSpPr>
          <p:cNvPr id="7" name="Picture Placeholder 6">
            <a:extLst>
              <a:ext uri="{FF2B5EF4-FFF2-40B4-BE49-F238E27FC236}">
                <a16:creationId xmlns:a16="http://schemas.microsoft.com/office/drawing/2014/main" id="{25793EB0-AC31-9B43-89A5-2CA5C7AA3207}"/>
              </a:ext>
            </a:extLst>
          </p:cNvPr>
          <p:cNvSpPr>
            <a:spLocks noGrp="1"/>
          </p:cNvSpPr>
          <p:nvPr>
            <p:ph type="pic" sz="quarter" idx="12"/>
          </p:nvPr>
        </p:nvSpPr>
        <p:spPr>
          <a:xfrm>
            <a:off x="4572000" y="0"/>
            <a:ext cx="2286000" cy="2578608"/>
          </a:xfrm>
          <a:solidFill>
            <a:srgbClr val="D2DDE9"/>
          </a:solidFill>
          <a:ln>
            <a:noFill/>
          </a:ln>
        </p:spPr>
        <p:txBody>
          <a:bodyPr wrap="none" lIns="0" anchor="t" anchorCtr="1"/>
          <a:lstStyle>
            <a:lvl1pPr marL="0" indent="0" algn="ctr">
              <a:buNone/>
              <a:defRPr>
                <a:solidFill>
                  <a:srgbClr val="898989"/>
                </a:solidFill>
              </a:defRPr>
            </a:lvl1pPr>
          </a:lstStyle>
          <a:p>
            <a:r>
              <a:rPr lang="en-US"/>
              <a:t>Click icon to add picture</a:t>
            </a:r>
            <a:endParaRPr lang="en-US" dirty="0"/>
          </a:p>
        </p:txBody>
      </p:sp>
      <p:sp>
        <p:nvSpPr>
          <p:cNvPr id="8" name="Picture Placeholder 6">
            <a:extLst>
              <a:ext uri="{FF2B5EF4-FFF2-40B4-BE49-F238E27FC236}">
                <a16:creationId xmlns:a16="http://schemas.microsoft.com/office/drawing/2014/main" id="{7CF5FAE1-A06E-B748-909A-FFE076FEF7D2}"/>
              </a:ext>
            </a:extLst>
          </p:cNvPr>
          <p:cNvSpPr>
            <a:spLocks noGrp="1"/>
          </p:cNvSpPr>
          <p:nvPr>
            <p:ph type="pic" sz="quarter" idx="13"/>
          </p:nvPr>
        </p:nvSpPr>
        <p:spPr>
          <a:xfrm>
            <a:off x="4572000" y="2569655"/>
            <a:ext cx="2286000" cy="2578608"/>
          </a:xfrm>
          <a:solidFill>
            <a:srgbClr val="D2DDE9"/>
          </a:solidFill>
          <a:ln>
            <a:noFill/>
          </a:ln>
        </p:spPr>
        <p:txBody>
          <a:bodyPr wrap="none" lIns="0" anchor="t" anchorCtr="1"/>
          <a:lstStyle>
            <a:lvl1pPr marL="0" indent="0" algn="ctr">
              <a:buNone/>
              <a:defRPr>
                <a:solidFill>
                  <a:srgbClr val="898989"/>
                </a:solidFill>
              </a:defRPr>
            </a:lvl1pPr>
          </a:lstStyle>
          <a:p>
            <a:r>
              <a:rPr lang="en-US"/>
              <a:t>Click icon to add picture</a:t>
            </a:r>
            <a:endParaRPr lang="en-US" dirty="0"/>
          </a:p>
        </p:txBody>
      </p:sp>
      <p:sp>
        <p:nvSpPr>
          <p:cNvPr id="9" name="Picture Placeholder 6">
            <a:extLst>
              <a:ext uri="{FF2B5EF4-FFF2-40B4-BE49-F238E27FC236}">
                <a16:creationId xmlns:a16="http://schemas.microsoft.com/office/drawing/2014/main" id="{31C7C305-4BBB-6942-B2B6-9AA624351F13}"/>
              </a:ext>
            </a:extLst>
          </p:cNvPr>
          <p:cNvSpPr>
            <a:spLocks noGrp="1"/>
          </p:cNvSpPr>
          <p:nvPr>
            <p:ph type="pic" sz="quarter" idx="14"/>
          </p:nvPr>
        </p:nvSpPr>
        <p:spPr>
          <a:xfrm>
            <a:off x="6858000" y="0"/>
            <a:ext cx="2286000" cy="2578608"/>
          </a:xfrm>
          <a:solidFill>
            <a:srgbClr val="D2DDE9"/>
          </a:solidFill>
          <a:ln>
            <a:noFill/>
          </a:ln>
        </p:spPr>
        <p:txBody>
          <a:bodyPr wrap="none" lIns="0" anchor="t" anchorCtr="1"/>
          <a:lstStyle>
            <a:lvl1pPr marL="0" indent="0" algn="ctr">
              <a:buNone/>
              <a:defRPr>
                <a:solidFill>
                  <a:srgbClr val="898989"/>
                </a:solidFill>
              </a:defRPr>
            </a:lvl1pPr>
          </a:lstStyle>
          <a:p>
            <a:r>
              <a:rPr lang="en-US"/>
              <a:t>Click icon to add picture</a:t>
            </a:r>
            <a:endParaRPr lang="en-US" dirty="0"/>
          </a:p>
        </p:txBody>
      </p:sp>
      <p:sp>
        <p:nvSpPr>
          <p:cNvPr id="10" name="Picture Placeholder 6">
            <a:extLst>
              <a:ext uri="{FF2B5EF4-FFF2-40B4-BE49-F238E27FC236}">
                <a16:creationId xmlns:a16="http://schemas.microsoft.com/office/drawing/2014/main" id="{C1F47180-3946-234C-B463-253FFA16F973}"/>
              </a:ext>
            </a:extLst>
          </p:cNvPr>
          <p:cNvSpPr>
            <a:spLocks noGrp="1"/>
          </p:cNvSpPr>
          <p:nvPr>
            <p:ph type="pic" sz="quarter" idx="15"/>
          </p:nvPr>
        </p:nvSpPr>
        <p:spPr>
          <a:xfrm>
            <a:off x="6858000" y="2569655"/>
            <a:ext cx="2286000" cy="2578608"/>
          </a:xfrm>
          <a:solidFill>
            <a:srgbClr val="D2DDE9"/>
          </a:solidFill>
          <a:ln>
            <a:noFill/>
          </a:ln>
        </p:spPr>
        <p:txBody>
          <a:bodyPr wrap="none" lIns="0" anchor="t" anchorCtr="1"/>
          <a:lstStyle>
            <a:lvl1pPr marL="0" indent="0" algn="ctr">
              <a:buNone/>
              <a:defRPr>
                <a:solidFill>
                  <a:srgbClr val="898989"/>
                </a:solidFill>
              </a:defRPr>
            </a:lvl1pPr>
          </a:lstStyle>
          <a:p>
            <a:r>
              <a:rPr lang="en-US" dirty="0"/>
              <a:t>Click icon to add picture</a:t>
            </a:r>
          </a:p>
        </p:txBody>
      </p:sp>
      <p:sp>
        <p:nvSpPr>
          <p:cNvPr id="14" name="Title 1">
            <a:extLst>
              <a:ext uri="{FF2B5EF4-FFF2-40B4-BE49-F238E27FC236}">
                <a16:creationId xmlns:a16="http://schemas.microsoft.com/office/drawing/2014/main" id="{1C2AC2C3-2558-8E41-980D-6B256CBEF2D8}"/>
              </a:ext>
            </a:extLst>
          </p:cNvPr>
          <p:cNvSpPr>
            <a:spLocks noGrp="1"/>
          </p:cNvSpPr>
          <p:nvPr>
            <p:ph type="title" hasCustomPrompt="1"/>
          </p:nvPr>
        </p:nvSpPr>
        <p:spPr>
          <a:xfrm>
            <a:off x="731520" y="1134711"/>
            <a:ext cx="3200400" cy="666657"/>
          </a:xfrm>
        </p:spPr>
        <p:txBody>
          <a:bodyPr wrap="square" anchor="b" anchorCtr="0">
            <a:spAutoFit/>
          </a:bodyPr>
          <a:lstStyle>
            <a:lvl1pPr>
              <a:defRPr sz="2400"/>
            </a:lvl1pPr>
          </a:lstStyle>
          <a:p>
            <a:r>
              <a:rPr lang="en-US" dirty="0"/>
              <a:t>Header w/four images goes here</a:t>
            </a:r>
          </a:p>
        </p:txBody>
      </p:sp>
      <p:sp>
        <p:nvSpPr>
          <p:cNvPr id="16" name="Text Placeholder 3">
            <a:extLst>
              <a:ext uri="{FF2B5EF4-FFF2-40B4-BE49-F238E27FC236}">
                <a16:creationId xmlns:a16="http://schemas.microsoft.com/office/drawing/2014/main" id="{3066FADF-91C1-FE46-8E36-3D6F448D0EA2}"/>
              </a:ext>
            </a:extLst>
          </p:cNvPr>
          <p:cNvSpPr>
            <a:spLocks noGrp="1"/>
          </p:cNvSpPr>
          <p:nvPr>
            <p:ph type="body" sz="quarter" idx="16" hasCustomPrompt="1"/>
          </p:nvPr>
        </p:nvSpPr>
        <p:spPr>
          <a:xfrm>
            <a:off x="731520" y="1920875"/>
            <a:ext cx="3200400" cy="1330814"/>
          </a:xfrm>
        </p:spPr>
        <p:txBody>
          <a:bodyPr lIns="457200">
            <a:spAutoFit/>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a:t>
            </a:r>
          </a:p>
        </p:txBody>
      </p:sp>
      <p:pic>
        <p:nvPicPr>
          <p:cNvPr id="11" name="Logo">
            <a:extLst>
              <a:ext uri="{FF2B5EF4-FFF2-40B4-BE49-F238E27FC236}">
                <a16:creationId xmlns:a16="http://schemas.microsoft.com/office/drawing/2014/main" id="{3904BA74-2D04-524A-8DEC-72E9C62E74A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0" y="181064"/>
            <a:ext cx="423229" cy="136525"/>
          </a:xfrm>
          <a:prstGeom prst="rect">
            <a:avLst/>
          </a:prstGeom>
        </p:spPr>
      </p:pic>
      <p:sp>
        <p:nvSpPr>
          <p:cNvPr id="15" name="Slide Number Placeholder 5">
            <a:extLst>
              <a:ext uri="{FF2B5EF4-FFF2-40B4-BE49-F238E27FC236}">
                <a16:creationId xmlns:a16="http://schemas.microsoft.com/office/drawing/2014/main" id="{92594530-7B39-1B4B-94E4-3501FA7DFCB5}"/>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898989"/>
                </a:solidFill>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570012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Header w/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3040"/>
            <a:ext cx="7315200" cy="334259"/>
          </a:xfrm>
        </p:spPr>
        <p:txBody>
          <a:bodyPr wrap="square" anchor="b" anchorCtr="0">
            <a:spAutoFit/>
          </a:bodyPr>
          <a:lstStyle>
            <a:lvl1pPr>
              <a:defRPr sz="2400"/>
            </a:lvl1pPr>
          </a:lstStyle>
          <a:p>
            <a:r>
              <a:rPr lang="en-US" dirty="0"/>
              <a:t>Header w/copy</a:t>
            </a:r>
          </a:p>
        </p:txBody>
      </p:sp>
      <p:sp>
        <p:nvSpPr>
          <p:cNvPr id="16" name="Text Placeholder 15">
            <a:extLst>
              <a:ext uri="{FF2B5EF4-FFF2-40B4-BE49-F238E27FC236}">
                <a16:creationId xmlns:a16="http://schemas.microsoft.com/office/drawing/2014/main" id="{096DF2BE-5EBE-5B40-92D3-2880086C2AD6}"/>
              </a:ext>
            </a:extLst>
          </p:cNvPr>
          <p:cNvSpPr>
            <a:spLocks noGrp="1"/>
          </p:cNvSpPr>
          <p:nvPr>
            <p:ph type="body" sz="quarter" idx="12" hasCustomPrompt="1"/>
          </p:nvPr>
        </p:nvSpPr>
        <p:spPr>
          <a:xfrm>
            <a:off x="731520" y="1920240"/>
            <a:ext cx="7314883" cy="222818"/>
          </a:xfrm>
        </p:spPr>
        <p:txBody>
          <a:bodyPr lIns="457200">
            <a:spAutoFit/>
          </a:bodyPr>
          <a:lstStyle>
            <a:lvl1pPr marL="0" indent="0">
              <a:buNone/>
              <a:defRPr b="1" cap="all"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SUBHEAD IF NEEDED</a:t>
            </a:r>
          </a:p>
        </p:txBody>
      </p:sp>
      <p:sp>
        <p:nvSpPr>
          <p:cNvPr id="7" name="Text Placeholder 6">
            <a:extLst>
              <a:ext uri="{FF2B5EF4-FFF2-40B4-BE49-F238E27FC236}">
                <a16:creationId xmlns:a16="http://schemas.microsoft.com/office/drawing/2014/main" id="{16A9AE35-7F73-6044-BF44-6833FBE8EFF5}"/>
              </a:ext>
            </a:extLst>
          </p:cNvPr>
          <p:cNvSpPr>
            <a:spLocks noGrp="1"/>
          </p:cNvSpPr>
          <p:nvPr>
            <p:ph type="body" sz="quarter" idx="13" hasCustomPrompt="1"/>
          </p:nvPr>
        </p:nvSpPr>
        <p:spPr>
          <a:xfrm>
            <a:off x="731838" y="2286000"/>
            <a:ext cx="7315200" cy="731520"/>
          </a:xfrm>
        </p:spPr>
        <p:txBody>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ead</a:t>
            </a:r>
            <a:r>
              <a:rPr lang="en-US" dirty="0"/>
              <a:t>.</a:t>
            </a:r>
          </a:p>
        </p:txBody>
      </p:sp>
      <p:pic>
        <p:nvPicPr>
          <p:cNvPr id="8" name="Logo">
            <a:extLst>
              <a:ext uri="{FF2B5EF4-FFF2-40B4-BE49-F238E27FC236}">
                <a16:creationId xmlns:a16="http://schemas.microsoft.com/office/drawing/2014/main" id="{C235F16B-E9E7-BA44-BDB7-6781B7C52C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0" y="181064"/>
            <a:ext cx="423229" cy="136525"/>
          </a:xfrm>
          <a:prstGeom prst="rect">
            <a:avLst/>
          </a:prstGeom>
        </p:spPr>
      </p:pic>
      <p:sp>
        <p:nvSpPr>
          <p:cNvPr id="9" name="Department name placeholder">
            <a:extLst>
              <a:ext uri="{FF2B5EF4-FFF2-40B4-BE49-F238E27FC236}">
                <a16:creationId xmlns:a16="http://schemas.microsoft.com/office/drawing/2014/main" id="{912A488A-6869-2D4F-9E13-6DD07A408A4B}"/>
              </a:ext>
            </a:extLst>
          </p:cNvPr>
          <p:cNvSpPr txBox="1"/>
          <p:nvPr userDrawn="1"/>
        </p:nvSpPr>
        <p:spPr>
          <a:xfrm>
            <a:off x="6243665" y="214650"/>
            <a:ext cx="2554260" cy="123111"/>
          </a:xfrm>
          <a:prstGeom prst="rect">
            <a:avLst/>
          </a:prstGeom>
          <a:noFill/>
        </p:spPr>
        <p:txBody>
          <a:bodyPr wrap="square" lIns="0" tIns="0" rIns="0" bIns="0" rtlCol="0">
            <a:spAutoFit/>
          </a:bodyPr>
          <a:lstStyle/>
          <a:p>
            <a:pPr algn="r"/>
            <a:r>
              <a:rPr lang="en-US" sz="800" dirty="0">
                <a:solidFill>
                  <a:srgbClr val="FFFFFF"/>
                </a:solidFill>
              </a:rPr>
              <a:t>Department Name (edit in Slide Master)</a:t>
            </a:r>
          </a:p>
        </p:txBody>
      </p:sp>
      <p:sp>
        <p:nvSpPr>
          <p:cNvPr id="10" name="Slide Number Placeholder 5">
            <a:extLst>
              <a:ext uri="{FF2B5EF4-FFF2-40B4-BE49-F238E27FC236}">
                <a16:creationId xmlns:a16="http://schemas.microsoft.com/office/drawing/2014/main" id="{4C6C9CC0-7C6A-1043-84E6-E80163529BC9}"/>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003557"/>
                </a:solidFill>
              </a:defRPr>
            </a:lvl1pPr>
          </a:lstStyle>
          <a:p>
            <a:fld id="{8368066F-241F-DA46-A244-6F6C08E1BFA8}" type="slidenum">
              <a:rPr lang="en-US" smtClean="0"/>
              <a:pPr/>
              <a:t>‹#›</a:t>
            </a:fld>
            <a:endParaRPr lang="en-US" dirty="0"/>
          </a:p>
        </p:txBody>
      </p:sp>
      <p:sp>
        <p:nvSpPr>
          <p:cNvPr id="11" name="Text Placeholder 39">
            <a:extLst>
              <a:ext uri="{FF2B5EF4-FFF2-40B4-BE49-F238E27FC236}">
                <a16:creationId xmlns:a16="http://schemas.microsoft.com/office/drawing/2014/main" id="{73B4D4F1-C68B-AA43-A6C9-2AAE5A324949}"/>
              </a:ext>
            </a:extLst>
          </p:cNvPr>
          <p:cNvSpPr txBox="1">
            <a:spLocks/>
          </p:cNvSpPr>
          <p:nvPr userDrawn="1"/>
        </p:nvSpPr>
        <p:spPr>
          <a:xfrm>
            <a:off x="731520" y="4769012"/>
            <a:ext cx="5212080" cy="123111"/>
          </a:xfrm>
          <a:prstGeom prst="rect">
            <a:avLst/>
          </a:prstGeom>
        </p:spPr>
        <p:txBody>
          <a:bodyPr wrap="square" lIns="0" tIns="0" rIns="0" bIns="0"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800" dirty="0">
                <a:solidFill>
                  <a:srgbClr val="FFFFFF"/>
                </a:solidFill>
              </a:rPr>
              <a:t>New Research Faculty Onboarding</a:t>
            </a:r>
          </a:p>
        </p:txBody>
      </p:sp>
    </p:spTree>
    <p:extLst>
      <p:ext uri="{BB962C8B-B14F-4D97-AF65-F5344CB8AC3E}">
        <p14:creationId xmlns:p14="http://schemas.microsoft.com/office/powerpoint/2010/main" val="1382272057"/>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Video, full screen">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A6B72BFA-E13B-4D4C-8F2C-2EDF1AD7E183}"/>
              </a:ext>
            </a:extLst>
          </p:cNvPr>
          <p:cNvSpPr>
            <a:spLocks noGrp="1"/>
          </p:cNvSpPr>
          <p:nvPr>
            <p:ph type="dt" sz="half" idx="10"/>
          </p:nvPr>
        </p:nvSpPr>
        <p:spPr>
          <a:xfrm>
            <a:off x="6011601" y="4773251"/>
            <a:ext cx="2011680" cy="123111"/>
          </a:xfrm>
          <a:prstGeom prst="rect">
            <a:avLst/>
          </a:prstGeom>
        </p:spPr>
        <p:txBody>
          <a:bodyPr/>
          <a:lstStyle/>
          <a:p>
            <a:fld id="{23BAD7FA-6B1C-1B4B-9CBA-357FBBCDBD51}" type="datetime4">
              <a:rPr lang="en-US" smtClean="0"/>
              <a:t>April 9, 2025</a:t>
            </a:fld>
            <a:endParaRPr lang="en-US"/>
          </a:p>
        </p:txBody>
      </p:sp>
      <p:sp>
        <p:nvSpPr>
          <p:cNvPr id="5" name="Media Placeholder 4">
            <a:extLst>
              <a:ext uri="{FF2B5EF4-FFF2-40B4-BE49-F238E27FC236}">
                <a16:creationId xmlns:a16="http://schemas.microsoft.com/office/drawing/2014/main" id="{4D4587A5-0103-8944-8C69-9CB5A6AA09C8}"/>
              </a:ext>
            </a:extLst>
          </p:cNvPr>
          <p:cNvSpPr>
            <a:spLocks noGrp="1"/>
          </p:cNvSpPr>
          <p:nvPr>
            <p:ph type="media" sz="quarter" idx="12"/>
          </p:nvPr>
        </p:nvSpPr>
        <p:spPr>
          <a:xfrm>
            <a:off x="0" y="0"/>
            <a:ext cx="9144000" cy="5148263"/>
          </a:xfrm>
          <a:solidFill>
            <a:srgbClr val="D2DDE9"/>
          </a:solidFill>
        </p:spPr>
        <p:txBody>
          <a:bodyPr anchor="t" anchorCtr="1"/>
          <a:lstStyle>
            <a:lvl1pPr marL="0" indent="0">
              <a:buNone/>
              <a:defRPr>
                <a:solidFill>
                  <a:srgbClr val="898989"/>
                </a:solidFill>
              </a:defRPr>
            </a:lvl1pPr>
          </a:lstStyle>
          <a:p>
            <a:r>
              <a:rPr lang="en-US"/>
              <a:t>Click icon to add media</a:t>
            </a:r>
            <a:endParaRPr lang="en-US" dirty="0"/>
          </a:p>
        </p:txBody>
      </p:sp>
      <p:sp>
        <p:nvSpPr>
          <p:cNvPr id="6" name="Slide Number Placeholder 5">
            <a:extLst>
              <a:ext uri="{FF2B5EF4-FFF2-40B4-BE49-F238E27FC236}">
                <a16:creationId xmlns:a16="http://schemas.microsoft.com/office/drawing/2014/main" id="{18EEBAE1-4DB4-F24B-A2B9-5E7138C67D71}"/>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898989"/>
                </a:solidFill>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19323774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28800" y="1828800"/>
            <a:ext cx="5486400" cy="1463040"/>
          </a:xfrm>
        </p:spPr>
        <p:txBody>
          <a:bodyPr wrap="square" bIns="0" anchor="ctr" anchorCtr="1">
            <a:spAutoFit/>
          </a:bodyPr>
          <a:lstStyle>
            <a:lvl1pPr algn="ctr">
              <a:defRPr sz="3200" b="0" i="0">
                <a:solidFill>
                  <a:schemeClr val="bg1"/>
                </a:solidFill>
              </a:defRPr>
            </a:lvl1pPr>
          </a:lstStyle>
          <a:p>
            <a:pPr>
              <a:lnSpc>
                <a:spcPct val="100000"/>
              </a:lnSpc>
              <a:spcBef>
                <a:spcPts val="0"/>
              </a:spcBef>
            </a:pPr>
            <a:r>
              <a:rPr lang="en-US" sz="3200" dirty="0">
                <a:solidFill>
                  <a:schemeClr val="bg1"/>
                </a:solidFill>
                <a:latin typeface="Helvetica" pitchFamily="2" charset="0"/>
              </a:rPr>
              <a:t>Lorem ipsum dolor sit </a:t>
            </a:r>
            <a:r>
              <a:rPr lang="en-US" sz="3200" dirty="0" err="1">
                <a:solidFill>
                  <a:schemeClr val="bg1"/>
                </a:solidFill>
                <a:latin typeface="Helvetica" pitchFamily="2" charset="0"/>
              </a:rPr>
              <a:t>amet</a:t>
            </a:r>
            <a:r>
              <a:rPr lang="en-US" sz="3200" dirty="0">
                <a:solidFill>
                  <a:schemeClr val="bg1"/>
                </a:solidFill>
                <a:latin typeface="Helvetica" pitchFamily="2" charset="0"/>
              </a:rPr>
              <a:t> ex </a:t>
            </a:r>
            <a:r>
              <a:rPr lang="en-US" sz="3200" dirty="0" err="1">
                <a:solidFill>
                  <a:schemeClr val="bg1"/>
                </a:solidFill>
                <a:latin typeface="Helvetica" pitchFamily="2" charset="0"/>
              </a:rPr>
              <a:t>eum</a:t>
            </a:r>
            <a:r>
              <a:rPr lang="en-US" sz="3200" dirty="0">
                <a:solidFill>
                  <a:schemeClr val="bg1"/>
                </a:solidFill>
                <a:latin typeface="Helvetica" pitchFamily="2" charset="0"/>
              </a:rPr>
              <a:t> </a:t>
            </a:r>
            <a:r>
              <a:rPr lang="en-US" sz="3200" dirty="0" err="1">
                <a:solidFill>
                  <a:schemeClr val="bg1"/>
                </a:solidFill>
                <a:latin typeface="Helvetica" pitchFamily="2" charset="0"/>
              </a:rPr>
              <a:t>reque</a:t>
            </a:r>
            <a:r>
              <a:rPr lang="en-US" sz="3200" dirty="0">
                <a:solidFill>
                  <a:schemeClr val="bg1"/>
                </a:solidFill>
                <a:latin typeface="Helvetica" pitchFamily="2" charset="0"/>
              </a:rPr>
              <a:t> </a:t>
            </a:r>
            <a:r>
              <a:rPr lang="en-US" sz="3200" dirty="0" err="1">
                <a:solidFill>
                  <a:schemeClr val="bg1"/>
                </a:solidFill>
                <a:latin typeface="Helvetica" pitchFamily="2" charset="0"/>
              </a:rPr>
              <a:t>graece</a:t>
            </a:r>
            <a:r>
              <a:rPr lang="en-US" sz="3200" dirty="0">
                <a:solidFill>
                  <a:schemeClr val="bg1"/>
                </a:solidFill>
                <a:latin typeface="Helvetica" pitchFamily="2" charset="0"/>
              </a:rPr>
              <a:t> </a:t>
            </a:r>
            <a:r>
              <a:rPr lang="en-US" sz="3200" dirty="0" err="1">
                <a:solidFill>
                  <a:schemeClr val="bg1"/>
                </a:solidFill>
                <a:latin typeface="Helvetica" pitchFamily="2" charset="0"/>
              </a:rPr>
              <a:t>nam</a:t>
            </a:r>
            <a:r>
              <a:rPr lang="en-US" sz="3200" dirty="0">
                <a:solidFill>
                  <a:schemeClr val="bg1"/>
                </a:solidFill>
                <a:latin typeface="Helvetica" pitchFamily="2" charset="0"/>
              </a:rPr>
              <a:t> </a:t>
            </a:r>
            <a:r>
              <a:rPr lang="en-US" sz="3200" dirty="0" err="1">
                <a:solidFill>
                  <a:schemeClr val="bg1"/>
                </a:solidFill>
                <a:latin typeface="Helvetica" pitchFamily="2" charset="0"/>
              </a:rPr>
              <a:t>harum</a:t>
            </a:r>
            <a:r>
              <a:rPr lang="en-US" sz="3200" dirty="0">
                <a:solidFill>
                  <a:schemeClr val="bg1"/>
                </a:solidFill>
                <a:latin typeface="Helvetica" pitchFamily="2" charset="0"/>
              </a:rPr>
              <a:t> </a:t>
            </a:r>
            <a:r>
              <a:rPr lang="en-US" sz="3200" dirty="0" err="1">
                <a:solidFill>
                  <a:schemeClr val="bg1"/>
                </a:solidFill>
                <a:latin typeface="Helvetica" pitchFamily="2" charset="0"/>
              </a:rPr>
              <a:t>vonsequat</a:t>
            </a:r>
            <a:endParaRPr lang="en-US" sz="3200" dirty="0">
              <a:solidFill>
                <a:schemeClr val="bg1"/>
              </a:solidFill>
              <a:latin typeface="Helvetica" pitchFamily="2" charset="0"/>
            </a:endParaRPr>
          </a:p>
        </p:txBody>
      </p:sp>
      <p:pic>
        <p:nvPicPr>
          <p:cNvPr id="5" name="Logo">
            <a:extLst>
              <a:ext uri="{FF2B5EF4-FFF2-40B4-BE49-F238E27FC236}">
                <a16:creationId xmlns:a16="http://schemas.microsoft.com/office/drawing/2014/main" id="{0604D2C3-39E0-4548-9607-93EF27519C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0" y="181064"/>
            <a:ext cx="423229" cy="136525"/>
          </a:xfrm>
          <a:prstGeom prst="rect">
            <a:avLst/>
          </a:prstGeom>
        </p:spPr>
      </p:pic>
      <p:sp>
        <p:nvSpPr>
          <p:cNvPr id="6" name="Department name placeholder">
            <a:extLst>
              <a:ext uri="{FF2B5EF4-FFF2-40B4-BE49-F238E27FC236}">
                <a16:creationId xmlns:a16="http://schemas.microsoft.com/office/drawing/2014/main" id="{5D369064-CD95-BD43-8AAE-AE5601B4A20E}"/>
              </a:ext>
            </a:extLst>
          </p:cNvPr>
          <p:cNvSpPr txBox="1"/>
          <p:nvPr userDrawn="1"/>
        </p:nvSpPr>
        <p:spPr>
          <a:xfrm>
            <a:off x="6243665" y="214650"/>
            <a:ext cx="2554260" cy="123111"/>
          </a:xfrm>
          <a:prstGeom prst="rect">
            <a:avLst/>
          </a:prstGeom>
          <a:noFill/>
        </p:spPr>
        <p:txBody>
          <a:bodyPr wrap="square" lIns="0" tIns="0" rIns="0" bIns="0" rtlCol="0">
            <a:spAutoFit/>
          </a:bodyPr>
          <a:lstStyle/>
          <a:p>
            <a:pPr algn="r"/>
            <a:r>
              <a:rPr lang="en-US" sz="800" dirty="0">
                <a:solidFill>
                  <a:srgbClr val="FFFFFF"/>
                </a:solidFill>
              </a:rPr>
              <a:t>Department of Family Medicine</a:t>
            </a:r>
          </a:p>
        </p:txBody>
      </p:sp>
      <p:sp>
        <p:nvSpPr>
          <p:cNvPr id="7" name="Slide Number Placeholder 5">
            <a:extLst>
              <a:ext uri="{FF2B5EF4-FFF2-40B4-BE49-F238E27FC236}">
                <a16:creationId xmlns:a16="http://schemas.microsoft.com/office/drawing/2014/main" id="{B3D86365-7541-B146-86AF-23ABB9E75E9C}"/>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003557"/>
                </a:solidFill>
              </a:defRPr>
            </a:lvl1pPr>
          </a:lstStyle>
          <a:p>
            <a:fld id="{8368066F-241F-DA46-A244-6F6C08E1BFA8}" type="slidenum">
              <a:rPr lang="en-US" smtClean="0"/>
              <a:pPr/>
              <a:t>‹#›</a:t>
            </a:fld>
            <a:endParaRPr lang="en-US" dirty="0"/>
          </a:p>
        </p:txBody>
      </p:sp>
      <p:sp>
        <p:nvSpPr>
          <p:cNvPr id="3" name="Rectangle 2"/>
          <p:cNvSpPr/>
          <p:nvPr userDrawn="1"/>
        </p:nvSpPr>
        <p:spPr>
          <a:xfrm>
            <a:off x="2894617" y="2419450"/>
            <a:ext cx="3354765" cy="307777"/>
          </a:xfrm>
          <a:prstGeom prst="rect">
            <a:avLst/>
          </a:prstGeom>
        </p:spPr>
        <p:txBody>
          <a:bodyPr wrap="none">
            <a:spAutoFit/>
          </a:bodyPr>
          <a:lstStyle/>
          <a:p>
            <a:r>
              <a:rPr lang="en-US" sz="1400" dirty="0">
                <a:solidFill>
                  <a:srgbClr val="FFFFFF"/>
                </a:solidFill>
              </a:rPr>
              <a:t>Post Award Training I  </a:t>
            </a:r>
            <a:r>
              <a:rPr lang="en-US" sz="1400" dirty="0"/>
              <a:t>October 18, 2021</a:t>
            </a:r>
            <a:endParaRPr lang="en-US" sz="1400" dirty="0">
              <a:solidFill>
                <a:srgbClr val="FFFFFF"/>
              </a:solidFill>
            </a:endParaRPr>
          </a:p>
        </p:txBody>
      </p:sp>
    </p:spTree>
    <p:extLst>
      <p:ext uri="{BB962C8B-B14F-4D97-AF65-F5344CB8AC3E}">
        <p14:creationId xmlns:p14="http://schemas.microsoft.com/office/powerpoint/2010/main" val="2592758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31520" y="2286000"/>
            <a:ext cx="7680960" cy="457200"/>
          </a:xfrm>
        </p:spPr>
        <p:txBody>
          <a:bodyPr bIns="0" anchor="t" anchorCtr="0">
            <a:spAutoFit/>
          </a:bodyPr>
          <a:lstStyle>
            <a:lvl1pPr algn="ctr">
              <a:defRPr sz="3800" b="1" i="1">
                <a:solidFill>
                  <a:schemeClr val="bg1"/>
                </a:solidFill>
              </a:defRPr>
            </a:lvl1pPr>
          </a:lstStyle>
          <a:p>
            <a:r>
              <a:rPr lang="en-US" dirty="0"/>
              <a:t>Thank You</a:t>
            </a:r>
          </a:p>
        </p:txBody>
      </p:sp>
      <p:pic>
        <p:nvPicPr>
          <p:cNvPr id="5" name="Logo">
            <a:extLst>
              <a:ext uri="{FF2B5EF4-FFF2-40B4-BE49-F238E27FC236}">
                <a16:creationId xmlns:a16="http://schemas.microsoft.com/office/drawing/2014/main" id="{F02B907D-DB80-4640-AA80-74FBB8D6FB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0" y="181064"/>
            <a:ext cx="423229" cy="136525"/>
          </a:xfrm>
          <a:prstGeom prst="rect">
            <a:avLst/>
          </a:prstGeom>
        </p:spPr>
      </p:pic>
      <p:sp>
        <p:nvSpPr>
          <p:cNvPr id="6" name="Department name placeholder">
            <a:extLst>
              <a:ext uri="{FF2B5EF4-FFF2-40B4-BE49-F238E27FC236}">
                <a16:creationId xmlns:a16="http://schemas.microsoft.com/office/drawing/2014/main" id="{8708F4BD-3269-C04E-BA55-17A695533E39}"/>
              </a:ext>
            </a:extLst>
          </p:cNvPr>
          <p:cNvSpPr txBox="1"/>
          <p:nvPr userDrawn="1"/>
        </p:nvSpPr>
        <p:spPr>
          <a:xfrm>
            <a:off x="6243665" y="214650"/>
            <a:ext cx="2554260" cy="123111"/>
          </a:xfrm>
          <a:prstGeom prst="rect">
            <a:avLst/>
          </a:prstGeom>
          <a:noFill/>
        </p:spPr>
        <p:txBody>
          <a:bodyPr wrap="square" lIns="0" tIns="0" rIns="0" bIns="0" rtlCol="0">
            <a:spAutoFit/>
          </a:bodyPr>
          <a:lstStyle/>
          <a:p>
            <a:pPr algn="r"/>
            <a:r>
              <a:rPr lang="en-US" sz="800" dirty="0">
                <a:solidFill>
                  <a:srgbClr val="FFFFFF"/>
                </a:solidFill>
              </a:rPr>
              <a:t>Department of Family</a:t>
            </a:r>
            <a:r>
              <a:rPr lang="en-US" sz="800" baseline="0" dirty="0">
                <a:solidFill>
                  <a:srgbClr val="FFFFFF"/>
                </a:solidFill>
              </a:rPr>
              <a:t> Medicine</a:t>
            </a:r>
            <a:endParaRPr lang="en-US" sz="800" dirty="0">
              <a:solidFill>
                <a:srgbClr val="FFFFFF"/>
              </a:solidFill>
            </a:endParaRPr>
          </a:p>
        </p:txBody>
      </p:sp>
      <p:sp>
        <p:nvSpPr>
          <p:cNvPr id="7" name="Slide Number Placeholder 5">
            <a:extLst>
              <a:ext uri="{FF2B5EF4-FFF2-40B4-BE49-F238E27FC236}">
                <a16:creationId xmlns:a16="http://schemas.microsoft.com/office/drawing/2014/main" id="{7CAB8A34-353F-8847-A605-2A675359BFA7}"/>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003557"/>
                </a:solidFill>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15573267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tatement w/dark backgroun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B10969-6186-0542-9A5B-DF719901B397}"/>
              </a:ext>
            </a:extLst>
          </p:cNvPr>
          <p:cNvSpPr>
            <a:spLocks noGrp="1"/>
          </p:cNvSpPr>
          <p:nvPr>
            <p:ph type="dt" sz="half" idx="21"/>
          </p:nvPr>
        </p:nvSpPr>
        <p:spPr>
          <a:xfrm>
            <a:off x="4297680" y="4759284"/>
            <a:ext cx="2117634" cy="381996"/>
          </a:xfrm>
          <a:prstGeom prst="rect">
            <a:avLst/>
          </a:prstGeom>
        </p:spPr>
        <p:txBody>
          <a:bodyPr/>
          <a:lstStyle/>
          <a:p>
            <a:fld id="{4005FD34-7D5E-6A4C-B563-FA008C4FF639}" type="datetime4">
              <a:rPr lang="en-US" smtClean="0"/>
              <a:t>April 9, 2025</a:t>
            </a:fld>
            <a:endParaRPr lang="en-US" dirty="0"/>
          </a:p>
        </p:txBody>
      </p:sp>
      <p:sp>
        <p:nvSpPr>
          <p:cNvPr id="3" name="Slide Number Placeholder 2">
            <a:extLst>
              <a:ext uri="{FF2B5EF4-FFF2-40B4-BE49-F238E27FC236}">
                <a16:creationId xmlns:a16="http://schemas.microsoft.com/office/drawing/2014/main" id="{955D5063-146A-044A-80F5-2156075E54D7}"/>
              </a:ext>
            </a:extLst>
          </p:cNvPr>
          <p:cNvSpPr>
            <a:spLocks noGrp="1"/>
          </p:cNvSpPr>
          <p:nvPr>
            <p:ph type="sldNum" sz="quarter" idx="22"/>
          </p:nvPr>
        </p:nvSpPr>
        <p:spPr>
          <a:xfrm>
            <a:off x="8421624" y="4759284"/>
            <a:ext cx="457200" cy="381996"/>
          </a:xfrm>
          <a:prstGeom prst="rect">
            <a:avLst/>
          </a:prstGeom>
        </p:spPr>
        <p:txBody>
          <a:bodyPr/>
          <a:lstStyle/>
          <a:p>
            <a:fld id="{BD59DAAA-0634-FC41-A826-8BC222AF9A3E}" type="slidenum">
              <a:rPr lang="en-US" smtClean="0"/>
              <a:pPr/>
              <a:t>‹#›</a:t>
            </a:fld>
            <a:endParaRPr lang="en-US" dirty="0"/>
          </a:p>
        </p:txBody>
      </p:sp>
      <p:sp>
        <p:nvSpPr>
          <p:cNvPr id="6" name="Text Placeholder 5">
            <a:extLst>
              <a:ext uri="{FF2B5EF4-FFF2-40B4-BE49-F238E27FC236}">
                <a16:creationId xmlns:a16="http://schemas.microsoft.com/office/drawing/2014/main" id="{3A64EE3B-0EE4-F14E-B999-7AA86E1012D2}"/>
              </a:ext>
            </a:extLst>
          </p:cNvPr>
          <p:cNvSpPr>
            <a:spLocks noGrp="1"/>
          </p:cNvSpPr>
          <p:nvPr>
            <p:ph type="body" sz="quarter" idx="23" hasCustomPrompt="1"/>
          </p:nvPr>
        </p:nvSpPr>
        <p:spPr>
          <a:xfrm>
            <a:off x="1371600" y="1409480"/>
            <a:ext cx="6400800" cy="1666613"/>
          </a:xfrm>
          <a:prstGeom prst="rect">
            <a:avLst/>
          </a:prstGeom>
        </p:spPr>
        <p:txBody>
          <a:bodyPr lIns="0" tIns="0" rIns="0" bIns="0" anchor="ctr" anchorCtr="0">
            <a:spAutoFit/>
          </a:bodyPr>
          <a:lstStyle>
            <a:lvl1pPr marL="0" indent="0" algn="ctr">
              <a:buNone/>
              <a:defRPr sz="4000"/>
            </a:lvl1pPr>
            <a:lvl2pPr marL="342900" indent="0" algn="ctr">
              <a:buNone/>
              <a:defRPr sz="4000"/>
            </a:lvl2pPr>
            <a:lvl3pPr marL="685800" indent="0" algn="ctr">
              <a:buNone/>
              <a:defRPr sz="4000"/>
            </a:lvl3pPr>
            <a:lvl4pPr marL="1028700" indent="0" algn="ctr">
              <a:buNone/>
              <a:defRPr sz="4000"/>
            </a:lvl4pPr>
            <a:lvl5pPr marL="1371600" indent="0" algn="ctr">
              <a:buNone/>
              <a:defRPr sz="4000"/>
            </a:lvl5pPr>
          </a:lstStyle>
          <a:p>
            <a:pPr lvl="0"/>
            <a:r>
              <a:rPr lang="en-US" dirty="0"/>
              <a:t>Lorem ipsum dolor sit </a:t>
            </a:r>
            <a:r>
              <a:rPr lang="en-US" dirty="0" err="1"/>
              <a:t>amet</a:t>
            </a:r>
            <a:r>
              <a:rPr lang="en-US" dirty="0"/>
              <a:t> ex </a:t>
            </a:r>
            <a:r>
              <a:rPr lang="en-US" dirty="0" err="1"/>
              <a:t>eum</a:t>
            </a:r>
            <a:r>
              <a:rPr lang="en-US" dirty="0"/>
              <a:t> </a:t>
            </a:r>
            <a:r>
              <a:rPr lang="en-US" dirty="0" err="1"/>
              <a:t>reque</a:t>
            </a:r>
            <a:r>
              <a:rPr lang="en-US" dirty="0"/>
              <a:t> </a:t>
            </a:r>
            <a:r>
              <a:rPr lang="en-US" dirty="0" err="1"/>
              <a:t>graece</a:t>
            </a:r>
            <a:r>
              <a:rPr lang="en-US" dirty="0"/>
              <a:t> </a:t>
            </a:r>
            <a:r>
              <a:rPr lang="en-US" dirty="0" err="1"/>
              <a:t>nam</a:t>
            </a:r>
            <a:r>
              <a:rPr lang="en-US" dirty="0"/>
              <a:t> </a:t>
            </a:r>
            <a:r>
              <a:rPr lang="en-US" dirty="0" err="1"/>
              <a:t>harum</a:t>
            </a:r>
            <a:r>
              <a:rPr lang="en-US" dirty="0"/>
              <a:t> </a:t>
            </a:r>
            <a:r>
              <a:rPr lang="en-US" dirty="0" err="1"/>
              <a:t>vonsequat</a:t>
            </a:r>
            <a:endParaRPr lang="en-US" dirty="0"/>
          </a:p>
        </p:txBody>
      </p:sp>
    </p:spTree>
    <p:extLst>
      <p:ext uri="{BB962C8B-B14F-4D97-AF65-F5344CB8AC3E}">
        <p14:creationId xmlns:p14="http://schemas.microsoft.com/office/powerpoint/2010/main" val="3485742486"/>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Header w/bullets">
  <p:cSld name="1_Header w/bullets">
    <p:spTree>
      <p:nvGrpSpPr>
        <p:cNvPr id="1" name="Shape 60"/>
        <p:cNvGrpSpPr/>
        <p:nvPr/>
      </p:nvGrpSpPr>
      <p:grpSpPr>
        <a:xfrm>
          <a:off x="0" y="0"/>
          <a:ext cx="0" cy="0"/>
          <a:chOff x="0" y="0"/>
          <a:chExt cx="0" cy="0"/>
        </a:xfrm>
      </p:grpSpPr>
      <p:sp>
        <p:nvSpPr>
          <p:cNvPr id="61" name="Google Shape;61;p30"/>
          <p:cNvSpPr txBox="1">
            <a:spLocks noGrp="1"/>
          </p:cNvSpPr>
          <p:nvPr>
            <p:ph type="body" idx="1"/>
          </p:nvPr>
        </p:nvSpPr>
        <p:spPr>
          <a:xfrm>
            <a:off x="1097280" y="1830494"/>
            <a:ext cx="6858000" cy="348813"/>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2" name="Google Shape;62;p30"/>
          <p:cNvSpPr txBox="1">
            <a:spLocks noGrp="1"/>
          </p:cNvSpPr>
          <p:nvPr>
            <p:ph type="body" idx="2"/>
          </p:nvPr>
        </p:nvSpPr>
        <p:spPr>
          <a:xfrm>
            <a:off x="1097280" y="1464395"/>
            <a:ext cx="6858000" cy="348813"/>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3" name="Google Shape;63;p30"/>
          <p:cNvSpPr txBox="1">
            <a:spLocks noGrp="1"/>
          </p:cNvSpPr>
          <p:nvPr>
            <p:ph type="dt" idx="10"/>
          </p:nvPr>
        </p:nvSpPr>
        <p:spPr>
          <a:xfrm>
            <a:off x="4297680" y="4759284"/>
            <a:ext cx="2057400" cy="466274"/>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64" name="Google Shape;64;p30"/>
          <p:cNvSpPr txBox="1">
            <a:spLocks noGrp="1"/>
          </p:cNvSpPr>
          <p:nvPr>
            <p:ph type="sldNum" idx="12"/>
          </p:nvPr>
        </p:nvSpPr>
        <p:spPr>
          <a:xfrm>
            <a:off x="8421624" y="4759283"/>
            <a:ext cx="457200" cy="366099"/>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65" name="Google Shape;65;p30"/>
          <p:cNvSpPr txBox="1">
            <a:spLocks noGrp="1"/>
          </p:cNvSpPr>
          <p:nvPr>
            <p:ph type="title"/>
          </p:nvPr>
        </p:nvSpPr>
        <p:spPr>
          <a:xfrm>
            <a:off x="640079" y="701830"/>
            <a:ext cx="7772400" cy="332399"/>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0"/>
          <p:cNvSpPr txBox="1">
            <a:spLocks noGrp="1"/>
          </p:cNvSpPr>
          <p:nvPr>
            <p:ph type="body" idx="3"/>
          </p:nvPr>
        </p:nvSpPr>
        <p:spPr>
          <a:xfrm>
            <a:off x="1097279" y="2562691"/>
            <a:ext cx="6858000" cy="324191"/>
          </a:xfrm>
          <a:prstGeom prst="rect">
            <a:avLst/>
          </a:prstGeom>
          <a:noFill/>
          <a:ln>
            <a:noFill/>
          </a:ln>
        </p:spPr>
        <p:txBody>
          <a:bodyPr spcFirstLastPara="1" wrap="square" lIns="365750" tIns="0" rIns="0" bIns="0" anchor="t" anchorCtr="0">
            <a:spAutoFit/>
          </a:bodyPr>
          <a:lstStyle>
            <a:lvl1pPr marL="457200" lvl="0" indent="-317500" algn="l">
              <a:lnSpc>
                <a:spcPct val="90000"/>
              </a:lnSpc>
              <a:spcBef>
                <a:spcPts val="750"/>
              </a:spcBef>
              <a:spcAft>
                <a:spcPts val="0"/>
              </a:spcAft>
              <a:buClr>
                <a:srgbClr val="58595B"/>
              </a:buClr>
              <a:buSzPts val="1400"/>
              <a:buChar char="•"/>
              <a:defRPr>
                <a:latin typeface="+mn-lt"/>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409218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Header w/copy">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830493"/>
            <a:ext cx="6858000" cy="583328"/>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464395"/>
            <a:ext cx="6858000" cy="215644"/>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3" name="Title 2">
            <a:extLst>
              <a:ext uri="{FF2B5EF4-FFF2-40B4-BE49-F238E27FC236}">
                <a16:creationId xmlns:a16="http://schemas.microsoft.com/office/drawing/2014/main" id="{8B117F2E-F782-844A-A783-F9F40B77A93D}"/>
              </a:ext>
            </a:extLst>
          </p:cNvPr>
          <p:cNvSpPr>
            <a:spLocks noGrp="1"/>
          </p:cNvSpPr>
          <p:nvPr>
            <p:ph type="title" hasCustomPrompt="1"/>
          </p:nvPr>
        </p:nvSpPr>
        <p:spPr/>
        <p:txBody>
          <a:bodyPr/>
          <a:lstStyle/>
          <a:p>
            <a:r>
              <a:rPr lang="en-US" dirty="0"/>
              <a:t>Header w/copy</a:t>
            </a:r>
          </a:p>
        </p:txBody>
      </p:sp>
    </p:spTree>
    <p:extLst>
      <p:ext uri="{BB962C8B-B14F-4D97-AF65-F5344CB8AC3E}">
        <p14:creationId xmlns:p14="http://schemas.microsoft.com/office/powerpoint/2010/main" val="164839916"/>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er w/bullet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830494"/>
            <a:ext cx="6858000" cy="583328"/>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464395"/>
            <a:ext cx="6858000" cy="215644"/>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4" name="Title 3">
            <a:extLst>
              <a:ext uri="{FF2B5EF4-FFF2-40B4-BE49-F238E27FC236}">
                <a16:creationId xmlns:a16="http://schemas.microsoft.com/office/drawing/2014/main" id="{34576D38-1D07-4944-9AE7-710415891258}"/>
              </a:ext>
            </a:extLst>
          </p:cNvPr>
          <p:cNvSpPr>
            <a:spLocks noGrp="1"/>
          </p:cNvSpPr>
          <p:nvPr>
            <p:ph type="title" hasCustomPrompt="1"/>
          </p:nvPr>
        </p:nvSpPr>
        <p:spPr/>
        <p:txBody>
          <a:bodyPr/>
          <a:lstStyle/>
          <a:p>
            <a:r>
              <a:rPr lang="en-US" dirty="0"/>
              <a:t>Header w/copy and bullets</a:t>
            </a:r>
          </a:p>
        </p:txBody>
      </p:sp>
      <p:sp>
        <p:nvSpPr>
          <p:cNvPr id="5" name="Text Placeholder 4">
            <a:extLst>
              <a:ext uri="{FF2B5EF4-FFF2-40B4-BE49-F238E27FC236}">
                <a16:creationId xmlns:a16="http://schemas.microsoft.com/office/drawing/2014/main" id="{0FFD0577-5F1A-6D46-A761-EF474AB9FB11}"/>
              </a:ext>
            </a:extLst>
          </p:cNvPr>
          <p:cNvSpPr>
            <a:spLocks noGrp="1"/>
          </p:cNvSpPr>
          <p:nvPr>
            <p:ph type="body" sz="quarter" idx="20" hasCustomPrompt="1"/>
          </p:nvPr>
        </p:nvSpPr>
        <p:spPr>
          <a:xfrm>
            <a:off x="1097279" y="2562691"/>
            <a:ext cx="6858000" cy="389249"/>
          </a:xfrm>
        </p:spPr>
        <p:txBody>
          <a:bodyPr lIns="365760">
            <a:spAutoFit/>
          </a:bodyPr>
          <a:lstStyle>
            <a:lvl1pPr>
              <a:defRPr/>
            </a:lvl1pPr>
          </a:lstStyle>
          <a:p>
            <a:pPr lvl="0"/>
            <a:r>
              <a:rPr lang="en-US" dirty="0"/>
              <a:t>Most bulleted slides should have no more than 5 bullets with only about 5-6 words per bullet.</a:t>
            </a:r>
          </a:p>
        </p:txBody>
      </p:sp>
    </p:spTree>
    <p:extLst>
      <p:ext uri="{BB962C8B-B14F-4D97-AF65-F5344CB8AC3E}">
        <p14:creationId xmlns:p14="http://schemas.microsoft.com/office/powerpoint/2010/main" val="2612844823"/>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Header w/two column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830494"/>
            <a:ext cx="3383280" cy="1206325"/>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464395"/>
            <a:ext cx="3383280" cy="215644"/>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Column One Subhead</a:t>
            </a:r>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5029200" y="1830494"/>
            <a:ext cx="3383280" cy="1206325"/>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5029200" y="1464395"/>
            <a:ext cx="3383280" cy="219659"/>
          </a:xfrm>
          <a:prstGeom prst="rect">
            <a:avLst/>
          </a:prstGeom>
        </p:spPr>
        <p:txBody>
          <a:bodyPr/>
          <a:lstStyle>
            <a:lvl1pPr marL="0" indent="0">
              <a:lnSpc>
                <a:spcPct val="100000"/>
              </a:lnSpc>
              <a:buFontTx/>
              <a:buNone/>
              <a:defRPr b="1" i="0" cap="all" baseline="0">
                <a:latin typeface="Helvetica" pitchFamily="2" charset="0"/>
              </a:defRPr>
            </a:lvl1pPr>
          </a:lstStyle>
          <a:p>
            <a:pPr lvl="0"/>
            <a:r>
              <a:rPr lang="en-US" dirty="0"/>
              <a:t>Column Two Subhead</a:t>
            </a:r>
          </a:p>
        </p:txBody>
      </p:sp>
      <p:sp>
        <p:nvSpPr>
          <p:cNvPr id="2" name="Title 1">
            <a:extLst>
              <a:ext uri="{FF2B5EF4-FFF2-40B4-BE49-F238E27FC236}">
                <a16:creationId xmlns:a16="http://schemas.microsoft.com/office/drawing/2014/main" id="{B3E3FFDB-27DF-174A-9ED2-F20F22E29A5C}"/>
              </a:ext>
            </a:extLst>
          </p:cNvPr>
          <p:cNvSpPr>
            <a:spLocks noGrp="1"/>
          </p:cNvSpPr>
          <p:nvPr>
            <p:ph type="title" hasCustomPrompt="1"/>
          </p:nvPr>
        </p:nvSpPr>
        <p:spPr/>
        <p:txBody>
          <a:bodyPr/>
          <a:lstStyle/>
          <a:p>
            <a:r>
              <a:rPr lang="en-US" dirty="0"/>
              <a:t>Header w/two columns</a:t>
            </a:r>
          </a:p>
        </p:txBody>
      </p:sp>
    </p:spTree>
    <p:extLst>
      <p:ext uri="{BB962C8B-B14F-4D97-AF65-F5344CB8AC3E}">
        <p14:creationId xmlns:p14="http://schemas.microsoft.com/office/powerpoint/2010/main" val="2176102683"/>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Header w/tabl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4297680" y="4759284"/>
            <a:ext cx="2057400" cy="381996"/>
          </a:xfrm>
          <a:prstGeom prst="rect">
            <a:avLst/>
          </a:prstGeom>
        </p:spPr>
        <p:txBody>
          <a:bodyPr/>
          <a:lstStyle>
            <a:lvl1pPr>
              <a:defRPr/>
            </a:lvl1pPr>
          </a:lstStyle>
          <a:p>
            <a:r>
              <a:rPr lang="en-US" dirty="0"/>
              <a:t>June 2, 2022</a:t>
            </a:r>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3" name="Title 2">
            <a:extLst>
              <a:ext uri="{FF2B5EF4-FFF2-40B4-BE49-F238E27FC236}">
                <a16:creationId xmlns:a16="http://schemas.microsoft.com/office/drawing/2014/main" id="{3BE623E0-A664-AE40-BA0B-DD28927DB98C}"/>
              </a:ext>
            </a:extLst>
          </p:cNvPr>
          <p:cNvSpPr>
            <a:spLocks noGrp="1"/>
          </p:cNvSpPr>
          <p:nvPr>
            <p:ph type="title" hasCustomPrompt="1"/>
          </p:nvPr>
        </p:nvSpPr>
        <p:spPr/>
        <p:txBody>
          <a:bodyPr/>
          <a:lstStyle/>
          <a:p>
            <a:r>
              <a:rPr lang="en-US" dirty="0"/>
              <a:t>Header w/table</a:t>
            </a:r>
          </a:p>
        </p:txBody>
      </p:sp>
      <p:sp>
        <p:nvSpPr>
          <p:cNvPr id="4" name="Table Placeholder 3">
            <a:extLst>
              <a:ext uri="{FF2B5EF4-FFF2-40B4-BE49-F238E27FC236}">
                <a16:creationId xmlns:a16="http://schemas.microsoft.com/office/drawing/2014/main" id="{DC239404-90E7-C24E-AFE4-2269257F0B4F}"/>
              </a:ext>
            </a:extLst>
          </p:cNvPr>
          <p:cNvSpPr>
            <a:spLocks noGrp="1"/>
          </p:cNvSpPr>
          <p:nvPr>
            <p:ph type="tbl" sz="quarter" idx="20"/>
          </p:nvPr>
        </p:nvSpPr>
        <p:spPr>
          <a:xfrm>
            <a:off x="1097280" y="1464395"/>
            <a:ext cx="6400800" cy="3111839"/>
          </a:xfrm>
          <a:prstGeom prst="rect">
            <a:avLst/>
          </a:prstGeom>
          <a:solidFill>
            <a:srgbClr val="DBE7F5"/>
          </a:solidFill>
        </p:spPr>
        <p:txBody>
          <a:bodyPr wrap="none" anchor="t" anchorCtr="1">
            <a:noAutofit/>
          </a:bodyPr>
          <a:lstStyle>
            <a:lvl1pPr marL="0" indent="0" algn="ctr">
              <a:buNone/>
              <a:defRPr>
                <a:solidFill>
                  <a:srgbClr val="898989"/>
                </a:solidFill>
              </a:defRPr>
            </a:lvl1pPr>
          </a:lstStyle>
          <a:p>
            <a:r>
              <a:rPr lang="en-US" dirty="0"/>
              <a:t>Click icon to add table</a:t>
            </a:r>
          </a:p>
        </p:txBody>
      </p:sp>
      <p:sp>
        <p:nvSpPr>
          <p:cNvPr id="7" name="Text Placeholder 3">
            <a:extLst>
              <a:ext uri="{FF2B5EF4-FFF2-40B4-BE49-F238E27FC236}">
                <a16:creationId xmlns:a16="http://schemas.microsoft.com/office/drawing/2014/main" id="{333AD3F6-9F07-D947-93D3-62C883A521CD}"/>
              </a:ext>
            </a:extLst>
          </p:cNvPr>
          <p:cNvSpPr>
            <a:spLocks noGrp="1"/>
          </p:cNvSpPr>
          <p:nvPr>
            <p:ph type="body" sz="quarter" idx="12" hasCustomPrompt="1"/>
          </p:nvPr>
        </p:nvSpPr>
        <p:spPr>
          <a:xfrm>
            <a:off x="7739809" y="1464395"/>
            <a:ext cx="1139015" cy="1232246"/>
          </a:xfrm>
          <a:prstGeom prst="rect">
            <a:avLst/>
          </a:prstGeom>
        </p:spPr>
        <p:txBody>
          <a:bodyPr wrap="square" lIns="0">
            <a:spAutoFit/>
          </a:bodyPr>
          <a:lstStyle>
            <a:lvl1pPr marL="0" indent="0" algn="l">
              <a:lnSpc>
                <a:spcPct val="100000"/>
              </a:lnSpc>
              <a:buNone/>
              <a:defRPr sz="800" b="0">
                <a:solidFill>
                  <a:srgbClr val="FF00FF"/>
                </a:solidFill>
              </a:defRPr>
            </a:lvl1pPr>
            <a:lvl2pPr marL="342900" indent="0">
              <a:buNone/>
              <a:defRPr>
                <a:solidFill>
                  <a:srgbClr val="FF0000"/>
                </a:solidFill>
              </a:defRPr>
            </a:lvl2pPr>
            <a:lvl3pPr marL="685800" indent="0">
              <a:buNone/>
              <a:defRPr>
                <a:solidFill>
                  <a:srgbClr val="FF0000"/>
                </a:solidFill>
              </a:defRPr>
            </a:lvl3pPr>
            <a:lvl4pPr marL="1028700" indent="0">
              <a:buNone/>
              <a:defRPr>
                <a:solidFill>
                  <a:srgbClr val="FF0000"/>
                </a:solidFill>
              </a:defRPr>
            </a:lvl4pPr>
            <a:lvl5pPr marL="1371600" indent="0">
              <a:buNone/>
              <a:defRPr>
                <a:solidFill>
                  <a:srgbClr val="FF0000"/>
                </a:solidFill>
              </a:defRPr>
            </a:lvl5pPr>
          </a:lstStyle>
          <a:p>
            <a:pPr lvl="0"/>
            <a:r>
              <a:rPr lang="en-US" dirty="0"/>
              <a:t>Input data using this custom table. If you’re not sure you’ll need this table, we recommend HIDING the slide temporarily instead of deleting it. If deleted, the custom table can be recovered from the master source file. </a:t>
            </a:r>
          </a:p>
        </p:txBody>
      </p:sp>
    </p:spTree>
    <p:extLst>
      <p:ext uri="{BB962C8B-B14F-4D97-AF65-F5344CB8AC3E}">
        <p14:creationId xmlns:p14="http://schemas.microsoft.com/office/powerpoint/2010/main" val="4101403474"/>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Header w/one image on Lef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4297680" y="4759284"/>
            <a:ext cx="2057400" cy="381996"/>
          </a:xfrm>
          <a:prstGeom prst="rect">
            <a:avLst/>
          </a:prstGeom>
        </p:spPr>
        <p:txBody>
          <a:bodyPr/>
          <a:lstStyle/>
          <a:p>
            <a:fld id="{AF4F0894-4C05-9C4E-B600-D9ECD898A4E1}" type="datetime4">
              <a:rPr lang="en-US" smtClean="0"/>
              <a:t>April 9, 2025</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4572000" y="1830494"/>
            <a:ext cx="3840478" cy="1206325"/>
          </a:xfrm>
          <a:prstGeom prst="rect">
            <a:avLst/>
          </a:prstGeom>
        </p:spPr>
        <p:txBody>
          <a:bodyPr lIns="36576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4572000" y="1464395"/>
            <a:ext cx="3840479" cy="219659"/>
          </a:xfrm>
          <a:prstGeom prst="rect">
            <a:avLst/>
          </a:prstGeom>
        </p:spPr>
        <p:txBody>
          <a:bodyPr lIns="365760" rIns="0"/>
          <a:lstStyle>
            <a:lvl1pPr marL="0" indent="0">
              <a:lnSpc>
                <a:spcPct val="100000"/>
              </a:lnSpc>
              <a:buFontTx/>
              <a:buNone/>
              <a:defRPr b="1" i="0" cap="all" baseline="0">
                <a:latin typeface="Helvetica" pitchFamily="2"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640080" y="1464395"/>
            <a:ext cx="3931920" cy="3111839"/>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dirty="0"/>
              <a:t>Click icon to add picture</a:t>
            </a:r>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p>
            <a:r>
              <a:rPr lang="en-US" dirty="0"/>
              <a:t>Header w/one image on left</a:t>
            </a:r>
          </a:p>
        </p:txBody>
      </p:sp>
    </p:spTree>
    <p:extLst>
      <p:ext uri="{BB962C8B-B14F-4D97-AF65-F5344CB8AC3E}">
        <p14:creationId xmlns:p14="http://schemas.microsoft.com/office/powerpoint/2010/main" val="78809056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Header w/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3040"/>
            <a:ext cx="7315200" cy="334259"/>
          </a:xfrm>
        </p:spPr>
        <p:txBody>
          <a:bodyPr wrap="square" anchor="b" anchorCtr="0">
            <a:spAutoFit/>
          </a:bodyPr>
          <a:lstStyle>
            <a:lvl1pPr>
              <a:defRPr sz="2400"/>
            </a:lvl1pPr>
          </a:lstStyle>
          <a:p>
            <a:r>
              <a:rPr lang="en-US" dirty="0"/>
              <a:t>Header w/bullets</a:t>
            </a:r>
          </a:p>
        </p:txBody>
      </p:sp>
      <p:sp>
        <p:nvSpPr>
          <p:cNvPr id="8" name="Text Placeholder 6">
            <a:extLst>
              <a:ext uri="{FF2B5EF4-FFF2-40B4-BE49-F238E27FC236}">
                <a16:creationId xmlns:a16="http://schemas.microsoft.com/office/drawing/2014/main" id="{0A621076-D4E9-794C-AD36-843BF2FF609B}"/>
              </a:ext>
            </a:extLst>
          </p:cNvPr>
          <p:cNvSpPr>
            <a:spLocks noGrp="1"/>
          </p:cNvSpPr>
          <p:nvPr>
            <p:ph type="body" sz="quarter" idx="13" hasCustomPrompt="1"/>
          </p:nvPr>
        </p:nvSpPr>
        <p:spPr>
          <a:xfrm>
            <a:off x="731838" y="1920240"/>
            <a:ext cx="7315200" cy="548640"/>
          </a:xfrm>
        </p:spPr>
        <p:txBody>
          <a:bodyPr/>
          <a:lstStyle>
            <a:lvl1pPr marL="173736" indent="-173736">
              <a:buFont typeface="Arial" panose="020B0604020202020204" pitchFamily="34" charset="0"/>
              <a:buChar char="•"/>
              <a:defRPr/>
            </a:lvl1pPr>
          </a:lstStyle>
          <a:p>
            <a:pPr lvl="0"/>
            <a:r>
              <a:rPr lang="en-US" dirty="0"/>
              <a:t>Most bulleted slides should have no more than 5 bullets with only about 5-6 words per bullet.</a:t>
            </a:r>
          </a:p>
        </p:txBody>
      </p:sp>
      <p:pic>
        <p:nvPicPr>
          <p:cNvPr id="7" name="Logo">
            <a:extLst>
              <a:ext uri="{FF2B5EF4-FFF2-40B4-BE49-F238E27FC236}">
                <a16:creationId xmlns:a16="http://schemas.microsoft.com/office/drawing/2014/main" id="{3CFA3ECD-99AD-4E49-9B46-9A02286F8C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0" y="181064"/>
            <a:ext cx="423229" cy="136525"/>
          </a:xfrm>
          <a:prstGeom prst="rect">
            <a:avLst/>
          </a:prstGeom>
        </p:spPr>
      </p:pic>
      <p:sp>
        <p:nvSpPr>
          <p:cNvPr id="9" name="Department name placeholder">
            <a:extLst>
              <a:ext uri="{FF2B5EF4-FFF2-40B4-BE49-F238E27FC236}">
                <a16:creationId xmlns:a16="http://schemas.microsoft.com/office/drawing/2014/main" id="{B2CC8341-58A3-1844-B88A-0181C3E4EEDF}"/>
              </a:ext>
            </a:extLst>
          </p:cNvPr>
          <p:cNvSpPr txBox="1"/>
          <p:nvPr userDrawn="1"/>
        </p:nvSpPr>
        <p:spPr>
          <a:xfrm>
            <a:off x="6243665" y="214650"/>
            <a:ext cx="2554260" cy="123111"/>
          </a:xfrm>
          <a:prstGeom prst="rect">
            <a:avLst/>
          </a:prstGeom>
          <a:noFill/>
        </p:spPr>
        <p:txBody>
          <a:bodyPr wrap="square" lIns="0" tIns="0" rIns="0" bIns="0" rtlCol="0">
            <a:spAutoFit/>
          </a:bodyPr>
          <a:lstStyle/>
          <a:p>
            <a:pPr algn="r"/>
            <a:r>
              <a:rPr lang="en-US" sz="800" dirty="0">
                <a:solidFill>
                  <a:srgbClr val="FFFFFF"/>
                </a:solidFill>
              </a:rPr>
              <a:t>Department of Family Medicine</a:t>
            </a:r>
          </a:p>
        </p:txBody>
      </p:sp>
      <p:sp>
        <p:nvSpPr>
          <p:cNvPr id="10" name="Slide Number Placeholder 5">
            <a:extLst>
              <a:ext uri="{FF2B5EF4-FFF2-40B4-BE49-F238E27FC236}">
                <a16:creationId xmlns:a16="http://schemas.microsoft.com/office/drawing/2014/main" id="{057813A0-EDF7-074A-93A0-097B5ADEEF45}"/>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003557"/>
                </a:solidFill>
              </a:defRPr>
            </a:lvl1pPr>
          </a:lstStyle>
          <a:p>
            <a:fld id="{8368066F-241F-DA46-A244-6F6C08E1BFA8}" type="slidenum">
              <a:rPr lang="en-US" smtClean="0"/>
              <a:pPr/>
              <a:t>‹#›</a:t>
            </a:fld>
            <a:endParaRPr lang="en-US" dirty="0"/>
          </a:p>
        </p:txBody>
      </p:sp>
      <p:sp>
        <p:nvSpPr>
          <p:cNvPr id="11" name="Text Placeholder 39">
            <a:extLst>
              <a:ext uri="{FF2B5EF4-FFF2-40B4-BE49-F238E27FC236}">
                <a16:creationId xmlns:a16="http://schemas.microsoft.com/office/drawing/2014/main" id="{D9E198F9-9DC1-294A-99AE-4ED00AC1B24E}"/>
              </a:ext>
            </a:extLst>
          </p:cNvPr>
          <p:cNvSpPr txBox="1">
            <a:spLocks/>
          </p:cNvSpPr>
          <p:nvPr userDrawn="1"/>
        </p:nvSpPr>
        <p:spPr>
          <a:xfrm>
            <a:off x="731520" y="4769012"/>
            <a:ext cx="5212080" cy="123111"/>
          </a:xfrm>
          <a:prstGeom prst="rect">
            <a:avLst/>
          </a:prstGeom>
        </p:spPr>
        <p:txBody>
          <a:bodyPr wrap="square" lIns="0" tIns="0" rIns="0" bIns="0"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800" dirty="0">
                <a:solidFill>
                  <a:srgbClr val="FFFFFF"/>
                </a:solidFill>
              </a:rPr>
              <a:t>New Research Faculty Onboarding</a:t>
            </a:r>
          </a:p>
        </p:txBody>
      </p:sp>
    </p:spTree>
    <p:extLst>
      <p:ext uri="{BB962C8B-B14F-4D97-AF65-F5344CB8AC3E}">
        <p14:creationId xmlns:p14="http://schemas.microsoft.com/office/powerpoint/2010/main" val="22860354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Header w/one image on Righ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4297680" y="4759284"/>
            <a:ext cx="2057400" cy="381996"/>
          </a:xfrm>
          <a:prstGeom prst="rect">
            <a:avLst/>
          </a:prstGeom>
        </p:spPr>
        <p:txBody>
          <a:bodyPr/>
          <a:lstStyle/>
          <a:p>
            <a:fld id="{C5558416-D4A5-2C4B-BFD9-97D61B9D22FA}" type="datetime4">
              <a:rPr lang="en-US" smtClean="0"/>
              <a:t>April 9, 2025</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40080" y="1830494"/>
            <a:ext cx="3840480" cy="1206325"/>
          </a:xfrm>
          <a:prstGeom prst="rect">
            <a:avLst/>
          </a:prstGeom>
        </p:spPr>
        <p:txBody>
          <a:bodyPr lIns="0" rIns="36576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640081" y="1464395"/>
            <a:ext cx="3840479" cy="219659"/>
          </a:xfrm>
          <a:prstGeom prst="rect">
            <a:avLst/>
          </a:prstGeom>
        </p:spPr>
        <p:txBody>
          <a:bodyPr lIns="0" rIns="365760"/>
          <a:lstStyle>
            <a:lvl1pPr marL="0" indent="0">
              <a:lnSpc>
                <a:spcPct val="100000"/>
              </a:lnSpc>
              <a:buFontTx/>
              <a:buNone/>
              <a:defRPr b="1" i="0" cap="all" baseline="0">
                <a:latin typeface="Helvetica" pitchFamily="2"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4480559" y="1464395"/>
            <a:ext cx="3931920" cy="3111839"/>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p>
            <a:r>
              <a:rPr lang="en-US" dirty="0"/>
              <a:t>Header w/one image on right</a:t>
            </a:r>
          </a:p>
        </p:txBody>
      </p:sp>
    </p:spTree>
    <p:extLst>
      <p:ext uri="{BB962C8B-B14F-4D97-AF65-F5344CB8AC3E}">
        <p14:creationId xmlns:p14="http://schemas.microsoft.com/office/powerpoint/2010/main" val="823122152"/>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eader w/two images">
    <p:spTree>
      <p:nvGrpSpPr>
        <p:cNvPr id="1" name=""/>
        <p:cNvGrpSpPr/>
        <p:nvPr/>
      </p:nvGrpSpPr>
      <p:grpSpPr>
        <a:xfrm>
          <a:off x="0" y="0"/>
          <a:ext cx="0" cy="0"/>
          <a:chOff x="0" y="0"/>
          <a:chExt cx="0" cy="0"/>
        </a:xfrm>
      </p:grpSpPr>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39953" y="1464395"/>
            <a:ext cx="3749039" cy="2059305"/>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640081" y="3569462"/>
            <a:ext cx="3749039" cy="768165"/>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p>
            <a:r>
              <a:rPr lang="en-US" dirty="0"/>
              <a:t>Header w/two images</a:t>
            </a:r>
          </a:p>
        </p:txBody>
      </p:sp>
      <p:sp>
        <p:nvSpPr>
          <p:cNvPr id="9" name="Picture Placeholder 2">
            <a:extLst>
              <a:ext uri="{FF2B5EF4-FFF2-40B4-BE49-F238E27FC236}">
                <a16:creationId xmlns:a16="http://schemas.microsoft.com/office/drawing/2014/main" id="{008D5794-D0A3-9A4A-8E55-31C816DBB18B}"/>
              </a:ext>
            </a:extLst>
          </p:cNvPr>
          <p:cNvSpPr>
            <a:spLocks noGrp="1"/>
          </p:cNvSpPr>
          <p:nvPr>
            <p:ph type="pic" sz="quarter" idx="29"/>
          </p:nvPr>
        </p:nvSpPr>
        <p:spPr>
          <a:xfrm>
            <a:off x="4666263" y="1468208"/>
            <a:ext cx="3749039" cy="2059305"/>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0" name="Text Placeholder 19">
            <a:extLst>
              <a:ext uri="{FF2B5EF4-FFF2-40B4-BE49-F238E27FC236}">
                <a16:creationId xmlns:a16="http://schemas.microsoft.com/office/drawing/2014/main" id="{ACEE43D6-E059-E04C-9FC3-7001F8E9216B}"/>
              </a:ext>
            </a:extLst>
          </p:cNvPr>
          <p:cNvSpPr>
            <a:spLocks noGrp="1"/>
          </p:cNvSpPr>
          <p:nvPr>
            <p:ph type="body" sz="quarter" idx="30" hasCustomPrompt="1"/>
          </p:nvPr>
        </p:nvSpPr>
        <p:spPr>
          <a:xfrm>
            <a:off x="4666391" y="3573276"/>
            <a:ext cx="3749039" cy="768165"/>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Tree>
    <p:extLst>
      <p:ext uri="{BB962C8B-B14F-4D97-AF65-F5344CB8AC3E}">
        <p14:creationId xmlns:p14="http://schemas.microsoft.com/office/powerpoint/2010/main" val="3220712715"/>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Header w/three image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4297680" y="4759284"/>
            <a:ext cx="2057400" cy="381996"/>
          </a:xfrm>
          <a:prstGeom prst="rect">
            <a:avLst/>
          </a:prstGeom>
        </p:spPr>
        <p:txBody>
          <a:bodyPr/>
          <a:lstStyle/>
          <a:p>
            <a:fld id="{D74E759E-4D0E-9441-BADB-21737C39DC67}" type="datetime4">
              <a:rPr lang="en-US" smtClean="0"/>
              <a:t>April 9, 2025</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39952" y="1464395"/>
            <a:ext cx="2468880" cy="2059305"/>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6" name="Text Placeholder 19">
            <a:extLst>
              <a:ext uri="{FF2B5EF4-FFF2-40B4-BE49-F238E27FC236}">
                <a16:creationId xmlns:a16="http://schemas.microsoft.com/office/drawing/2014/main" id="{D690DD6C-A294-D34A-8F02-8254600AA0CF}"/>
              </a:ext>
            </a:extLst>
          </p:cNvPr>
          <p:cNvSpPr>
            <a:spLocks noGrp="1"/>
          </p:cNvSpPr>
          <p:nvPr>
            <p:ph type="body" sz="quarter" idx="24" hasCustomPrompt="1"/>
          </p:nvPr>
        </p:nvSpPr>
        <p:spPr>
          <a:xfrm>
            <a:off x="5943600" y="3569463"/>
            <a:ext cx="2468880" cy="961152"/>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17" name="Picture Placeholder 2">
            <a:extLst>
              <a:ext uri="{FF2B5EF4-FFF2-40B4-BE49-F238E27FC236}">
                <a16:creationId xmlns:a16="http://schemas.microsoft.com/office/drawing/2014/main" id="{4893D48C-9A05-6D48-AEBE-B035AC90CB7B}"/>
              </a:ext>
            </a:extLst>
          </p:cNvPr>
          <p:cNvSpPr>
            <a:spLocks noGrp="1"/>
          </p:cNvSpPr>
          <p:nvPr>
            <p:ph type="pic" sz="quarter" idx="25"/>
          </p:nvPr>
        </p:nvSpPr>
        <p:spPr>
          <a:xfrm>
            <a:off x="5943600" y="1464395"/>
            <a:ext cx="2468880" cy="2059305"/>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8" name="Text Placeholder 19">
            <a:extLst>
              <a:ext uri="{FF2B5EF4-FFF2-40B4-BE49-F238E27FC236}">
                <a16:creationId xmlns:a16="http://schemas.microsoft.com/office/drawing/2014/main" id="{8415C831-E177-844F-9712-8A40A7EF2C79}"/>
              </a:ext>
            </a:extLst>
          </p:cNvPr>
          <p:cNvSpPr>
            <a:spLocks noGrp="1"/>
          </p:cNvSpPr>
          <p:nvPr>
            <p:ph type="body" sz="quarter" idx="26" hasCustomPrompt="1"/>
          </p:nvPr>
        </p:nvSpPr>
        <p:spPr>
          <a:xfrm>
            <a:off x="3291840" y="3569463"/>
            <a:ext cx="2468880" cy="961152"/>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19" name="Picture Placeholder 2">
            <a:extLst>
              <a:ext uri="{FF2B5EF4-FFF2-40B4-BE49-F238E27FC236}">
                <a16:creationId xmlns:a16="http://schemas.microsoft.com/office/drawing/2014/main" id="{2A52D487-6A99-CB44-ADDA-84E2583B5DE2}"/>
              </a:ext>
            </a:extLst>
          </p:cNvPr>
          <p:cNvSpPr>
            <a:spLocks noGrp="1"/>
          </p:cNvSpPr>
          <p:nvPr>
            <p:ph type="pic" sz="quarter" idx="27"/>
          </p:nvPr>
        </p:nvSpPr>
        <p:spPr>
          <a:xfrm>
            <a:off x="3291776" y="1464395"/>
            <a:ext cx="2468880" cy="2059305"/>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640080" y="3569461"/>
            <a:ext cx="2468880" cy="961152"/>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p>
            <a:r>
              <a:rPr lang="en-US" dirty="0"/>
              <a:t>Header w/three images</a:t>
            </a:r>
          </a:p>
        </p:txBody>
      </p:sp>
    </p:spTree>
    <p:extLst>
      <p:ext uri="{BB962C8B-B14F-4D97-AF65-F5344CB8AC3E}">
        <p14:creationId xmlns:p14="http://schemas.microsoft.com/office/powerpoint/2010/main" val="1384678165"/>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Header/wide imag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4297680" y="4759284"/>
            <a:ext cx="2057400" cy="381996"/>
          </a:xfrm>
          <a:prstGeom prst="rect">
            <a:avLst/>
          </a:prstGeom>
        </p:spPr>
        <p:txBody>
          <a:bodyPr/>
          <a:lstStyle/>
          <a:p>
            <a:fld id="{E17783BE-84C8-5042-BA6A-13AB4BD0036C}" type="datetime4">
              <a:rPr lang="en-US" smtClean="0"/>
              <a:t>April 9, 2025</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40080" y="3935561"/>
            <a:ext cx="7772400" cy="572994"/>
          </a:xfrm>
          <a:prstGeom prst="rect">
            <a:avLst/>
          </a:prstGeom>
        </p:spPr>
        <p:txBody>
          <a:bodyPr lIns="0" tIns="18288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a:t>
            </a:r>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40080" y="1464395"/>
            <a:ext cx="7772400" cy="193899"/>
          </a:xfrm>
          <a:prstGeom prst="rect">
            <a:avLst/>
          </a:prstGeom>
          <a:solidFill>
            <a:srgbClr val="DBE7F5"/>
          </a:solidFill>
        </p:spPr>
        <p:txBody>
          <a:bodyPr wrap="square" anchor="t" anchorCtr="1">
            <a:sp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786BA509-2CC8-C04F-8CC6-05C0F1AD7FCC}"/>
              </a:ext>
            </a:extLst>
          </p:cNvPr>
          <p:cNvSpPr>
            <a:spLocks noGrp="1"/>
          </p:cNvSpPr>
          <p:nvPr>
            <p:ph type="title" hasCustomPrompt="1"/>
          </p:nvPr>
        </p:nvSpPr>
        <p:spPr/>
        <p:txBody>
          <a:bodyPr/>
          <a:lstStyle/>
          <a:p>
            <a:r>
              <a:rPr lang="en-US" dirty="0"/>
              <a:t>Header w/wide image</a:t>
            </a:r>
          </a:p>
        </p:txBody>
      </p:sp>
    </p:spTree>
    <p:extLst>
      <p:ext uri="{BB962C8B-B14F-4D97-AF65-F5344CB8AC3E}">
        <p14:creationId xmlns:p14="http://schemas.microsoft.com/office/powerpoint/2010/main" val="356918912"/>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ader w/video">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4297680" y="4759284"/>
            <a:ext cx="2057400" cy="381996"/>
          </a:xfrm>
          <a:prstGeom prst="rect">
            <a:avLst/>
          </a:prstGeom>
        </p:spPr>
        <p:txBody>
          <a:bodyPr/>
          <a:lstStyle/>
          <a:p>
            <a:fld id="{B7928292-3211-8341-A661-272FA150A3B9}" type="datetime4">
              <a:rPr lang="en-US" smtClean="0"/>
              <a:t>April 9, 2025</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4" name="Media Placeholder 3">
            <a:extLst>
              <a:ext uri="{FF2B5EF4-FFF2-40B4-BE49-F238E27FC236}">
                <a16:creationId xmlns:a16="http://schemas.microsoft.com/office/drawing/2014/main" id="{EDEC991D-2A90-BD44-8865-BCD7365AA034}"/>
              </a:ext>
            </a:extLst>
          </p:cNvPr>
          <p:cNvSpPr>
            <a:spLocks noGrp="1"/>
          </p:cNvSpPr>
          <p:nvPr>
            <p:ph type="media" sz="quarter" idx="23"/>
          </p:nvPr>
        </p:nvSpPr>
        <p:spPr>
          <a:xfrm>
            <a:off x="1828800" y="1464395"/>
            <a:ext cx="5486400" cy="3111839"/>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media</a:t>
            </a:r>
            <a:endParaRPr lang="en-US" dirty="0"/>
          </a:p>
        </p:txBody>
      </p:sp>
      <p:sp>
        <p:nvSpPr>
          <p:cNvPr id="2" name="Title 1">
            <a:extLst>
              <a:ext uri="{FF2B5EF4-FFF2-40B4-BE49-F238E27FC236}">
                <a16:creationId xmlns:a16="http://schemas.microsoft.com/office/drawing/2014/main" id="{B215D343-E871-2D4D-89DF-1CBE83C41245}"/>
              </a:ext>
            </a:extLst>
          </p:cNvPr>
          <p:cNvSpPr>
            <a:spLocks noGrp="1"/>
          </p:cNvSpPr>
          <p:nvPr>
            <p:ph type="title" hasCustomPrompt="1"/>
          </p:nvPr>
        </p:nvSpPr>
        <p:spPr/>
        <p:txBody>
          <a:bodyPr/>
          <a:lstStyle/>
          <a:p>
            <a:r>
              <a:rPr lang="en-US" dirty="0"/>
              <a:t>Header w/video</a:t>
            </a:r>
          </a:p>
        </p:txBody>
      </p:sp>
    </p:spTree>
    <p:extLst>
      <p:ext uri="{BB962C8B-B14F-4D97-AF65-F5344CB8AC3E}">
        <p14:creationId xmlns:p14="http://schemas.microsoft.com/office/powerpoint/2010/main" val="1819816849"/>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Header w/video and copy">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4297680" y="4759284"/>
            <a:ext cx="2057400" cy="381996"/>
          </a:xfrm>
          <a:prstGeom prst="rect">
            <a:avLst/>
          </a:prstGeom>
        </p:spPr>
        <p:txBody>
          <a:bodyPr/>
          <a:lstStyle/>
          <a:p>
            <a:fld id="{2E3DB65E-7C5A-1446-BA7B-47129C2A3344}" type="datetime4">
              <a:rPr lang="en-US" smtClean="0"/>
              <a:t>April 9, 2025</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5669280" y="1830493"/>
            <a:ext cx="2743200" cy="1006771"/>
          </a:xfrm>
          <a:prstGeom prst="rect">
            <a:avLst/>
          </a:prstGeom>
        </p:spPr>
        <p:txBody>
          <a:bodyPr lIns="365760" r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5669280" y="1464395"/>
            <a:ext cx="2743200" cy="219659"/>
          </a:xfrm>
          <a:prstGeom prst="rect">
            <a:avLst/>
          </a:prstGeom>
        </p:spPr>
        <p:txBody>
          <a:bodyPr lIns="365760" rIns="0"/>
          <a:lstStyle>
            <a:lvl1pPr marL="0" indent="0">
              <a:lnSpc>
                <a:spcPct val="100000"/>
              </a:lnSpc>
              <a:buFontTx/>
              <a:buNone/>
              <a:defRPr b="1" i="0" cap="all" baseline="0">
                <a:latin typeface="Helvetica" pitchFamily="2" charset="0"/>
              </a:defRPr>
            </a:lvl1pPr>
          </a:lstStyle>
          <a:p>
            <a:pPr lvl="0"/>
            <a:r>
              <a:rPr lang="en-US" dirty="0"/>
              <a:t>SUBHEAD</a:t>
            </a:r>
          </a:p>
        </p:txBody>
      </p:sp>
      <p:sp>
        <p:nvSpPr>
          <p:cNvPr id="4" name="Media Placeholder 3">
            <a:extLst>
              <a:ext uri="{FF2B5EF4-FFF2-40B4-BE49-F238E27FC236}">
                <a16:creationId xmlns:a16="http://schemas.microsoft.com/office/drawing/2014/main" id="{EDEC991D-2A90-BD44-8865-BCD7365AA034}"/>
              </a:ext>
            </a:extLst>
          </p:cNvPr>
          <p:cNvSpPr>
            <a:spLocks noGrp="1"/>
          </p:cNvSpPr>
          <p:nvPr>
            <p:ph type="media" sz="quarter" idx="23"/>
          </p:nvPr>
        </p:nvSpPr>
        <p:spPr>
          <a:xfrm>
            <a:off x="640080" y="1464395"/>
            <a:ext cx="5029200" cy="2837265"/>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media</a:t>
            </a:r>
            <a:endParaRPr lang="en-US" dirty="0"/>
          </a:p>
        </p:txBody>
      </p:sp>
      <p:sp>
        <p:nvSpPr>
          <p:cNvPr id="2" name="Title 1">
            <a:extLst>
              <a:ext uri="{FF2B5EF4-FFF2-40B4-BE49-F238E27FC236}">
                <a16:creationId xmlns:a16="http://schemas.microsoft.com/office/drawing/2014/main" id="{B215D343-E871-2D4D-89DF-1CBE83C41245}"/>
              </a:ext>
            </a:extLst>
          </p:cNvPr>
          <p:cNvSpPr>
            <a:spLocks noGrp="1"/>
          </p:cNvSpPr>
          <p:nvPr>
            <p:ph type="title" hasCustomPrompt="1"/>
          </p:nvPr>
        </p:nvSpPr>
        <p:spPr/>
        <p:txBody>
          <a:bodyPr/>
          <a:lstStyle/>
          <a:p>
            <a:r>
              <a:rPr lang="en-US" dirty="0"/>
              <a:t>Header w/copy and video</a:t>
            </a:r>
          </a:p>
        </p:txBody>
      </p:sp>
    </p:spTree>
    <p:extLst>
      <p:ext uri="{BB962C8B-B14F-4D97-AF65-F5344CB8AC3E}">
        <p14:creationId xmlns:p14="http://schemas.microsoft.com/office/powerpoint/2010/main" val="2372227194"/>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Section divi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31520" y="2286000"/>
            <a:ext cx="7680960" cy="457200"/>
          </a:xfrm>
        </p:spPr>
        <p:txBody>
          <a:bodyPr bIns="0" anchor="t" anchorCtr="0">
            <a:spAutoFit/>
          </a:bodyPr>
          <a:lstStyle>
            <a:lvl1pPr algn="ctr">
              <a:defRPr sz="3800" b="1" i="1">
                <a:solidFill>
                  <a:schemeClr val="bg1"/>
                </a:solidFill>
              </a:defRPr>
            </a:lvl1pPr>
          </a:lstStyle>
          <a:p>
            <a:r>
              <a:rPr lang="en-US" dirty="0"/>
              <a:t>Section Divider</a:t>
            </a:r>
          </a:p>
        </p:txBody>
      </p:sp>
      <p:sp>
        <p:nvSpPr>
          <p:cNvPr id="6" name="Text Placeholder 4">
            <a:extLst>
              <a:ext uri="{FF2B5EF4-FFF2-40B4-BE49-F238E27FC236}">
                <a16:creationId xmlns:a16="http://schemas.microsoft.com/office/drawing/2014/main" id="{F189EAFF-696D-0248-AFFA-AAE927E26F96}"/>
              </a:ext>
            </a:extLst>
          </p:cNvPr>
          <p:cNvSpPr>
            <a:spLocks noGrp="1"/>
          </p:cNvSpPr>
          <p:nvPr>
            <p:ph type="body" sz="quarter" idx="20" hasCustomPrompt="1"/>
          </p:nvPr>
        </p:nvSpPr>
        <p:spPr>
          <a:xfrm>
            <a:off x="731520" y="2834639"/>
            <a:ext cx="7680960" cy="274320"/>
          </a:xfrm>
        </p:spPr>
        <p:txBody>
          <a:bodyPr lIns="0" tIns="0" rIns="0" bIns="0" anchor="t" anchorCtr="0">
            <a:spAutoFit/>
          </a:bodyPr>
          <a:lstStyle>
            <a:lvl1pPr algn="ctr">
              <a:defRPr/>
            </a:lvl1pPr>
            <a:lvl2pPr algn="ctr">
              <a:defRPr/>
            </a:lvl2pPr>
            <a:lvl3pPr algn="ctr">
              <a:defRPr/>
            </a:lvl3pPr>
            <a:lvl4pPr algn="ctr">
              <a:defRPr/>
            </a:lvl4pPr>
            <a:lvl5pPr algn="ctr">
              <a:defRPr/>
            </a:lvl5pPr>
          </a:lstStyle>
          <a:p>
            <a:pPr lvl="0"/>
            <a:r>
              <a:rPr lang="en-US" dirty="0"/>
              <a:t>Additional text goes here</a:t>
            </a:r>
          </a:p>
        </p:txBody>
      </p:sp>
      <p:sp>
        <p:nvSpPr>
          <p:cNvPr id="11" name="Slide Number Placeholder 5">
            <a:extLst>
              <a:ext uri="{FF2B5EF4-FFF2-40B4-BE49-F238E27FC236}">
                <a16:creationId xmlns:a16="http://schemas.microsoft.com/office/drawing/2014/main" id="{66EA4C0E-6546-1A4F-AF42-99DEDD3547A3}"/>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003557"/>
                </a:solidFill>
              </a:defRPr>
            </a:lvl1pPr>
          </a:lstStyle>
          <a:p>
            <a:pPr marL="0" marR="0" lvl="0" indent="0" algn="r" defTabSz="685983" rtl="0" eaLnBrk="1" fontAlgn="auto" latinLnBrk="0" hangingPunct="1">
              <a:lnSpc>
                <a:spcPct val="100000"/>
              </a:lnSpc>
              <a:spcBef>
                <a:spcPts val="0"/>
              </a:spcBef>
              <a:spcAft>
                <a:spcPts val="0"/>
              </a:spcAft>
              <a:buClrTx/>
              <a:buSzTx/>
              <a:buFontTx/>
              <a:buNone/>
              <a:tabLst/>
              <a:defRPr/>
            </a:pPr>
            <a:fld id="{8368066F-241F-DA46-A244-6F6C08E1BFA8}" type="slidenum">
              <a:rPr kumimoji="0" lang="en-US" sz="800" b="0" i="0" u="none" strike="noStrike" kern="1200" cap="none" spc="0" normalizeH="0" baseline="0" noProof="0" smtClean="0">
                <a:ln>
                  <a:noFill/>
                </a:ln>
                <a:solidFill>
                  <a:srgbClr val="003557"/>
                </a:solidFill>
                <a:effectLst/>
                <a:uLnTx/>
                <a:uFillTx/>
                <a:latin typeface="Helvetica Regular" pitchFamily="2" charset="0"/>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003557"/>
              </a:solidFill>
              <a:effectLst/>
              <a:uLnTx/>
              <a:uFillTx/>
              <a:latin typeface="Helvetica Regular" pitchFamily="2" charset="0"/>
              <a:ea typeface="+mn-ea"/>
              <a:cs typeface="+mn-cs"/>
            </a:endParaRPr>
          </a:p>
        </p:txBody>
      </p:sp>
    </p:spTree>
    <p:extLst>
      <p:ext uri="{BB962C8B-B14F-4D97-AF65-F5344CB8AC3E}">
        <p14:creationId xmlns:p14="http://schemas.microsoft.com/office/powerpoint/2010/main" val="37038848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pener">
    <p:spTree>
      <p:nvGrpSpPr>
        <p:cNvPr id="1" name=""/>
        <p:cNvGrpSpPr/>
        <p:nvPr/>
      </p:nvGrpSpPr>
      <p:grpSpPr>
        <a:xfrm>
          <a:off x="0" y="0"/>
          <a:ext cx="0" cy="0"/>
          <a:chOff x="0" y="0"/>
          <a:chExt cx="0" cy="0"/>
        </a:xfrm>
      </p:grpSpPr>
      <p:sp>
        <p:nvSpPr>
          <p:cNvPr id="17" name="Octagon 16">
            <a:extLst>
              <a:ext uri="{FF2B5EF4-FFF2-40B4-BE49-F238E27FC236}">
                <a16:creationId xmlns:a16="http://schemas.microsoft.com/office/drawing/2014/main" id="{65FAC5BD-8BAD-5C4A-847B-C7B75BEC366F}"/>
              </a:ext>
            </a:extLst>
          </p:cNvPr>
          <p:cNvSpPr/>
          <p:nvPr/>
        </p:nvSpPr>
        <p:spPr>
          <a:xfrm rot="1331359">
            <a:off x="8454595" y="4505914"/>
            <a:ext cx="950160" cy="950160"/>
          </a:xfrm>
          <a:prstGeom prst="octagon">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ctagon 17">
            <a:extLst>
              <a:ext uri="{FF2B5EF4-FFF2-40B4-BE49-F238E27FC236}">
                <a16:creationId xmlns:a16="http://schemas.microsoft.com/office/drawing/2014/main" id="{3B792266-316D-9C4C-9C63-12A44EECEE56}"/>
              </a:ext>
            </a:extLst>
          </p:cNvPr>
          <p:cNvSpPr/>
          <p:nvPr/>
        </p:nvSpPr>
        <p:spPr>
          <a:xfrm rot="1331359">
            <a:off x="8087407" y="4308150"/>
            <a:ext cx="569699" cy="569699"/>
          </a:xfrm>
          <a:prstGeom prst="octagon">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ctagon 18">
            <a:extLst>
              <a:ext uri="{FF2B5EF4-FFF2-40B4-BE49-F238E27FC236}">
                <a16:creationId xmlns:a16="http://schemas.microsoft.com/office/drawing/2014/main" id="{8D071C0B-DEE0-4447-83EF-C1DFDAF36172}"/>
              </a:ext>
            </a:extLst>
          </p:cNvPr>
          <p:cNvSpPr/>
          <p:nvPr/>
        </p:nvSpPr>
        <p:spPr>
          <a:xfrm rot="1331359">
            <a:off x="6573106" y="3326120"/>
            <a:ext cx="828514" cy="828514"/>
          </a:xfrm>
          <a:prstGeom prst="octagon">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ctagon 19">
            <a:extLst>
              <a:ext uri="{FF2B5EF4-FFF2-40B4-BE49-F238E27FC236}">
                <a16:creationId xmlns:a16="http://schemas.microsoft.com/office/drawing/2014/main" id="{293D232C-036B-E04F-BC31-7B4034F59F5F}"/>
              </a:ext>
            </a:extLst>
          </p:cNvPr>
          <p:cNvSpPr/>
          <p:nvPr/>
        </p:nvSpPr>
        <p:spPr>
          <a:xfrm rot="1331359">
            <a:off x="7270172" y="3694929"/>
            <a:ext cx="273887" cy="273887"/>
          </a:xfrm>
          <a:prstGeom prst="octag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ctagon 20">
            <a:extLst>
              <a:ext uri="{FF2B5EF4-FFF2-40B4-BE49-F238E27FC236}">
                <a16:creationId xmlns:a16="http://schemas.microsoft.com/office/drawing/2014/main" id="{41C10D55-BFB8-C742-A2F2-B15022C45DB1}"/>
              </a:ext>
            </a:extLst>
          </p:cNvPr>
          <p:cNvSpPr/>
          <p:nvPr/>
        </p:nvSpPr>
        <p:spPr>
          <a:xfrm rot="1331359">
            <a:off x="7503711" y="4468794"/>
            <a:ext cx="297357" cy="297357"/>
          </a:xfrm>
          <a:prstGeom prst="octagon">
            <a:avLst/>
          </a:pr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ctagon 21">
            <a:extLst>
              <a:ext uri="{FF2B5EF4-FFF2-40B4-BE49-F238E27FC236}">
                <a16:creationId xmlns:a16="http://schemas.microsoft.com/office/drawing/2014/main" id="{BBB900C5-B9B8-E746-9803-62E675CF024C}"/>
              </a:ext>
            </a:extLst>
          </p:cNvPr>
          <p:cNvSpPr/>
          <p:nvPr/>
        </p:nvSpPr>
        <p:spPr>
          <a:xfrm rot="1331359">
            <a:off x="4600713" y="1379365"/>
            <a:ext cx="297357" cy="297357"/>
          </a:xfrm>
          <a:prstGeom prst="octagon">
            <a:avLst/>
          </a:pr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ctagon 22">
            <a:extLst>
              <a:ext uri="{FF2B5EF4-FFF2-40B4-BE49-F238E27FC236}">
                <a16:creationId xmlns:a16="http://schemas.microsoft.com/office/drawing/2014/main" id="{7E3B78D9-0EB3-AC4A-9700-3F7B3E083AD3}"/>
              </a:ext>
            </a:extLst>
          </p:cNvPr>
          <p:cNvSpPr/>
          <p:nvPr/>
        </p:nvSpPr>
        <p:spPr>
          <a:xfrm rot="1331359">
            <a:off x="4712537" y="1445398"/>
            <a:ext cx="461347" cy="461347"/>
          </a:xfrm>
          <a:prstGeom prst="octagon">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731520" y="2286000"/>
            <a:ext cx="7680960" cy="457200"/>
          </a:xfrm>
        </p:spPr>
        <p:txBody>
          <a:bodyPr wrap="square" bIns="0" anchor="t" anchorCtr="0">
            <a:spAutoFit/>
          </a:bodyPr>
          <a:lstStyle>
            <a:lvl1pPr algn="ctr">
              <a:defRPr sz="3800" b="1" i="1">
                <a:solidFill>
                  <a:schemeClr val="bg1"/>
                </a:solidFill>
              </a:defRPr>
            </a:lvl1pPr>
          </a:lstStyle>
          <a:p>
            <a:r>
              <a:rPr lang="en-US" dirty="0"/>
              <a:t>Presentation Title</a:t>
            </a:r>
          </a:p>
        </p:txBody>
      </p:sp>
      <p:sp>
        <p:nvSpPr>
          <p:cNvPr id="5" name="Text Placeholder 4">
            <a:extLst>
              <a:ext uri="{FF2B5EF4-FFF2-40B4-BE49-F238E27FC236}">
                <a16:creationId xmlns:a16="http://schemas.microsoft.com/office/drawing/2014/main" id="{BA2EE47F-39B2-D344-8C0D-33A4CCB7AAA6}"/>
              </a:ext>
            </a:extLst>
          </p:cNvPr>
          <p:cNvSpPr>
            <a:spLocks noGrp="1"/>
          </p:cNvSpPr>
          <p:nvPr>
            <p:ph type="body" sz="quarter" idx="20" hasCustomPrompt="1"/>
          </p:nvPr>
        </p:nvSpPr>
        <p:spPr>
          <a:xfrm>
            <a:off x="731520" y="2834639"/>
            <a:ext cx="7680960" cy="274320"/>
          </a:xfrm>
        </p:spPr>
        <p:txBody>
          <a:bodyPr wrap="square" lIns="0" tIns="0" rIns="0" bIns="0" anchor="t" anchorCtr="0">
            <a:spAutoFit/>
          </a:bodyPr>
          <a:lstStyle>
            <a:lvl1pPr algn="ctr">
              <a:defRPr/>
            </a:lvl1pPr>
            <a:lvl2pPr algn="ctr">
              <a:defRPr/>
            </a:lvl2pPr>
            <a:lvl3pPr algn="ctr">
              <a:defRPr/>
            </a:lvl3pPr>
            <a:lvl4pPr algn="ctr">
              <a:defRPr/>
            </a:lvl4pPr>
            <a:lvl5pPr algn="ctr">
              <a:defRPr/>
            </a:lvl5pPr>
          </a:lstStyle>
          <a:p>
            <a:pPr lvl="0"/>
            <a:r>
              <a:rPr lang="en-US" dirty="0"/>
              <a:t>Additional text goes here</a:t>
            </a:r>
          </a:p>
        </p:txBody>
      </p:sp>
      <p:sp>
        <p:nvSpPr>
          <p:cNvPr id="10" name="Date Placeholder 9" hidden="1">
            <a:extLst>
              <a:ext uri="{FF2B5EF4-FFF2-40B4-BE49-F238E27FC236}">
                <a16:creationId xmlns:a16="http://schemas.microsoft.com/office/drawing/2014/main" id="{B2A81AB0-654A-3248-A3C6-F1EE412BDF1D}"/>
              </a:ext>
            </a:extLst>
          </p:cNvPr>
          <p:cNvSpPr>
            <a:spLocks noGrp="1"/>
          </p:cNvSpPr>
          <p:nvPr>
            <p:ph type="dt" sz="half" idx="15"/>
          </p:nvPr>
        </p:nvSpPr>
        <p:spPr>
          <a:xfrm>
            <a:off x="6011601" y="4773251"/>
            <a:ext cx="2011680" cy="123111"/>
          </a:xfrm>
          <a:prstGeom prst="rect">
            <a:avLst/>
          </a:prstGeom>
        </p:spPr>
        <p:txBody>
          <a:bodyPr/>
          <a:lstStyle/>
          <a:p>
            <a:fld id="{3D8D77AA-0285-EA4C-A88D-327EB15FA828}" type="datetime4">
              <a:rPr lang="en-US" smtClean="0"/>
              <a:t>April 9, 2025</a:t>
            </a:fld>
            <a:endParaRPr lang="en-US"/>
          </a:p>
        </p:txBody>
      </p:sp>
      <p:sp>
        <p:nvSpPr>
          <p:cNvPr id="31" name="Slide Number Placeholder 30" hidden="1">
            <a:extLst>
              <a:ext uri="{FF2B5EF4-FFF2-40B4-BE49-F238E27FC236}">
                <a16:creationId xmlns:a16="http://schemas.microsoft.com/office/drawing/2014/main" id="{1FDC9578-4AC4-9D48-A4F5-3D595CDD3989}"/>
              </a:ext>
            </a:extLst>
          </p:cNvPr>
          <p:cNvSpPr>
            <a:spLocks noGrp="1"/>
          </p:cNvSpPr>
          <p:nvPr>
            <p:ph type="sldNum" sz="quarter" idx="17"/>
          </p:nvPr>
        </p:nvSpPr>
        <p:spPr>
          <a:xfrm>
            <a:off x="8249285" y="4773251"/>
            <a:ext cx="548640" cy="123111"/>
          </a:xfrm>
          <a:prstGeom prst="rect">
            <a:avLst/>
          </a:prstGeom>
        </p:spPr>
        <p:txBody>
          <a:bodyPr/>
          <a:lstStyle/>
          <a:p>
            <a:fld id="{8368066F-241F-DA46-A244-6F6C08E1BFA8}" type="slidenum">
              <a:rPr lang="en-US" smtClean="0"/>
              <a:pPr/>
              <a:t>‹#›</a:t>
            </a:fld>
            <a:endParaRPr lang="en-US"/>
          </a:p>
        </p:txBody>
      </p:sp>
      <p:sp>
        <p:nvSpPr>
          <p:cNvPr id="41" name="Text Placeholder 39">
            <a:extLst>
              <a:ext uri="{FF2B5EF4-FFF2-40B4-BE49-F238E27FC236}">
                <a16:creationId xmlns:a16="http://schemas.microsoft.com/office/drawing/2014/main" id="{C1CD1A20-8368-CF4D-89B6-4588CDF94C2D}"/>
              </a:ext>
            </a:extLst>
          </p:cNvPr>
          <p:cNvSpPr>
            <a:spLocks noGrp="1"/>
          </p:cNvSpPr>
          <p:nvPr>
            <p:ph type="body" sz="quarter" idx="19" hasCustomPrompt="1"/>
          </p:nvPr>
        </p:nvSpPr>
        <p:spPr>
          <a:xfrm>
            <a:off x="731520" y="4492772"/>
            <a:ext cx="5344710" cy="184666"/>
          </a:xfrm>
        </p:spPr>
        <p:txBody>
          <a:bodyPr wrap="square" lIns="0" tIns="0" bIns="0" anchor="b" anchorCtr="0">
            <a:spAutoFit/>
          </a:bodyPr>
          <a:lstStyle>
            <a:lvl1pPr marL="0" indent="0">
              <a:buNone/>
              <a:defRPr sz="1200"/>
            </a:lvl1pPr>
            <a:lvl2pPr marL="342900" indent="0">
              <a:buNone/>
              <a:defRPr/>
            </a:lvl2pPr>
            <a:lvl3pPr marL="685800" indent="0">
              <a:buNone/>
              <a:defRPr/>
            </a:lvl3pPr>
            <a:lvl4pPr marL="1028700" indent="0">
              <a:buNone/>
              <a:defRPr/>
            </a:lvl4pPr>
            <a:lvl5pPr marL="1371600" indent="0">
              <a:buNone/>
              <a:defRPr/>
            </a:lvl5pPr>
          </a:lstStyle>
          <a:p>
            <a:pPr lvl="0"/>
            <a:r>
              <a:rPr lang="en-US" dirty="0"/>
              <a:t>Presenter Name</a:t>
            </a:r>
          </a:p>
        </p:txBody>
      </p:sp>
      <p:sp>
        <p:nvSpPr>
          <p:cNvPr id="4" name="Picture Placeholder 3">
            <a:extLst>
              <a:ext uri="{FF2B5EF4-FFF2-40B4-BE49-F238E27FC236}">
                <a16:creationId xmlns:a16="http://schemas.microsoft.com/office/drawing/2014/main" id="{8E9A85FF-E80A-5945-A966-BD2B1C8F10C9}"/>
              </a:ext>
            </a:extLst>
          </p:cNvPr>
          <p:cNvSpPr>
            <a:spLocks noGrp="1"/>
          </p:cNvSpPr>
          <p:nvPr>
            <p:ph type="pic" sz="quarter" idx="21" hasCustomPrompt="1"/>
          </p:nvPr>
        </p:nvSpPr>
        <p:spPr>
          <a:xfrm>
            <a:off x="731520" y="327025"/>
            <a:ext cx="6176963" cy="1398588"/>
          </a:xfrm>
        </p:spPr>
        <p:txBody>
          <a:bodyPr wrap="square" lIns="91440" tIns="45720" rIns="91440" bIns="45720">
            <a:normAutofit/>
          </a:bodyPr>
          <a:lstStyle>
            <a:lvl1pPr marL="0" indent="0">
              <a:buFontTx/>
              <a:buNone/>
              <a:defRPr sz="1400"/>
            </a:lvl1pPr>
          </a:lstStyle>
          <a:p>
            <a:r>
              <a:rPr lang="en-US" dirty="0"/>
              <a:t>Click the icon to insert the </a:t>
            </a:r>
            <a:r>
              <a:rPr lang="en-US" dirty="0" err="1"/>
              <a:t>Uxd-Wht</a:t>
            </a:r>
            <a:r>
              <a:rPr lang="en-US" dirty="0"/>
              <a:t> or Unboxed-</a:t>
            </a:r>
            <a:r>
              <a:rPr lang="en-US" dirty="0" err="1"/>
              <a:t>WhiteType</a:t>
            </a:r>
            <a:r>
              <a:rPr lang="en-US" dirty="0"/>
              <a:t>, </a:t>
            </a:r>
            <a:r>
              <a:rPr lang="en-US" dirty="0" err="1"/>
              <a:t>svg</a:t>
            </a:r>
            <a:r>
              <a:rPr lang="en-US" dirty="0"/>
              <a:t> or format version of your department logo. Follow the yellow instructions.</a:t>
            </a:r>
          </a:p>
        </p:txBody>
      </p:sp>
      <p:sp>
        <p:nvSpPr>
          <p:cNvPr id="16" name="Text Placeholder 15">
            <a:extLst>
              <a:ext uri="{FF2B5EF4-FFF2-40B4-BE49-F238E27FC236}">
                <a16:creationId xmlns:a16="http://schemas.microsoft.com/office/drawing/2014/main" id="{0AF373DD-908C-E94D-9AD6-5F9541E2B277}"/>
              </a:ext>
            </a:extLst>
          </p:cNvPr>
          <p:cNvSpPr>
            <a:spLocks noGrp="1"/>
          </p:cNvSpPr>
          <p:nvPr>
            <p:ph type="body" sz="quarter" idx="22" hasCustomPrompt="1"/>
          </p:nvPr>
        </p:nvSpPr>
        <p:spPr>
          <a:xfrm>
            <a:off x="7079600" y="337330"/>
            <a:ext cx="1956827" cy="705876"/>
          </a:xfrm>
        </p:spPr>
        <p:txBody>
          <a:bodyPr wrap="square" lIns="0">
            <a:noAutofit/>
          </a:bodyPr>
          <a:lstStyle>
            <a:lvl1pPr>
              <a:defRPr sz="1000">
                <a:solidFill>
                  <a:srgbClr val="FFFF00"/>
                </a:solidFill>
              </a:defRPr>
            </a:lvl1pPr>
            <a:lvl2pPr>
              <a:defRPr sz="1000">
                <a:solidFill>
                  <a:srgbClr val="FFFF00"/>
                </a:solidFill>
              </a:defRPr>
            </a:lvl2pPr>
            <a:lvl3pPr>
              <a:defRPr sz="1000">
                <a:solidFill>
                  <a:srgbClr val="FFFF00"/>
                </a:solidFill>
              </a:defRPr>
            </a:lvl3pPr>
            <a:lvl4pPr>
              <a:defRPr sz="1000">
                <a:solidFill>
                  <a:srgbClr val="FFFF00"/>
                </a:solidFill>
              </a:defRPr>
            </a:lvl4pPr>
            <a:lvl5pPr>
              <a:defRPr sz="1000">
                <a:solidFill>
                  <a:srgbClr val="FFFF00"/>
                </a:solidFill>
              </a:defRPr>
            </a:lvl5pPr>
          </a:lstStyle>
          <a:p>
            <a:r>
              <a:rPr lang="en-US" sz="1000" dirty="0">
                <a:solidFill>
                  <a:srgbClr val="FFFF00"/>
                </a:solidFill>
              </a:rPr>
              <a:t>1. GUIDES – To make sure guides are visible, inside the View ribbon, click the Guides checkbox. Then click the icon inside the picture frame to add your logo.</a:t>
            </a:r>
          </a:p>
        </p:txBody>
      </p:sp>
      <p:sp>
        <p:nvSpPr>
          <p:cNvPr id="46" name="Text Placeholder 15">
            <a:extLst>
              <a:ext uri="{FF2B5EF4-FFF2-40B4-BE49-F238E27FC236}">
                <a16:creationId xmlns:a16="http://schemas.microsoft.com/office/drawing/2014/main" id="{68850D03-9432-5045-8A8F-53B324B22A34}"/>
              </a:ext>
            </a:extLst>
          </p:cNvPr>
          <p:cNvSpPr>
            <a:spLocks noGrp="1"/>
          </p:cNvSpPr>
          <p:nvPr>
            <p:ph type="body" sz="quarter" idx="23" hasCustomPrompt="1"/>
          </p:nvPr>
        </p:nvSpPr>
        <p:spPr>
          <a:xfrm>
            <a:off x="7079600" y="1134645"/>
            <a:ext cx="1956826" cy="800916"/>
          </a:xfrm>
        </p:spPr>
        <p:txBody>
          <a:bodyPr lIns="0">
            <a:normAutofit/>
          </a:bodyPr>
          <a:lstStyle>
            <a:lvl1pPr defTabSz="685800">
              <a:lnSpc>
                <a:spcPct val="90000"/>
              </a:lnSpc>
              <a:spcBef>
                <a:spcPts val="750"/>
              </a:spcBef>
              <a:defRPr sz="1000">
                <a:solidFill>
                  <a:srgbClr val="FFFF00"/>
                </a:solidFill>
              </a:defRPr>
            </a:lvl1pPr>
            <a:lvl2pPr>
              <a:defRPr sz="1000">
                <a:solidFill>
                  <a:srgbClr val="FFFF00"/>
                </a:solidFill>
              </a:defRPr>
            </a:lvl2pPr>
            <a:lvl3pPr>
              <a:defRPr sz="1000">
                <a:solidFill>
                  <a:srgbClr val="FFFF00"/>
                </a:solidFill>
              </a:defRPr>
            </a:lvl3pPr>
            <a:lvl4pPr>
              <a:defRPr sz="1000">
                <a:solidFill>
                  <a:srgbClr val="FFFF00"/>
                </a:solidFill>
              </a:defRPr>
            </a:lvl4pPr>
            <a:lvl5pPr>
              <a:defRPr sz="1000">
                <a:solidFill>
                  <a:srgbClr val="FFFF00"/>
                </a:solidFill>
              </a:defRPr>
            </a:lvl5pPr>
          </a:lstStyle>
          <a:p>
            <a:pPr lvl="0" defTabSz="685800">
              <a:lnSpc>
                <a:spcPct val="90000"/>
              </a:lnSpc>
              <a:spcBef>
                <a:spcPts val="750"/>
              </a:spcBef>
              <a:defRPr/>
            </a:pPr>
            <a:r>
              <a:rPr lang="en-US" sz="1000" dirty="0">
                <a:solidFill>
                  <a:srgbClr val="FFFF00"/>
                </a:solidFill>
              </a:rPr>
              <a:t>2. QUALITY – For the sharpest image, we recommend selecting your logo from the </a:t>
            </a:r>
            <a:r>
              <a:rPr lang="en-US" sz="1000" dirty="0" err="1">
                <a:solidFill>
                  <a:srgbClr val="FFFF00"/>
                </a:solidFill>
              </a:rPr>
              <a:t>svg</a:t>
            </a:r>
            <a:r>
              <a:rPr lang="en-US" sz="1000" dirty="0">
                <a:solidFill>
                  <a:srgbClr val="FFFF00"/>
                </a:solidFill>
              </a:rPr>
              <a:t> folder. Insert the </a:t>
            </a:r>
            <a:r>
              <a:rPr lang="en-US" sz="1000" dirty="0" err="1">
                <a:solidFill>
                  <a:srgbClr val="FFFF00"/>
                </a:solidFill>
              </a:rPr>
              <a:t>Uxd-Wht</a:t>
            </a:r>
            <a:r>
              <a:rPr lang="en-US" sz="1000" dirty="0">
                <a:solidFill>
                  <a:srgbClr val="FFFF00"/>
                </a:solidFill>
              </a:rPr>
              <a:t> or Unboxed-</a:t>
            </a:r>
            <a:r>
              <a:rPr lang="en-US" sz="1000" dirty="0" err="1">
                <a:solidFill>
                  <a:srgbClr val="FFFF00"/>
                </a:solidFill>
              </a:rPr>
              <a:t>WhiteType</a:t>
            </a:r>
            <a:r>
              <a:rPr lang="en-US" sz="1000" dirty="0">
                <a:solidFill>
                  <a:srgbClr val="FFFF00"/>
                </a:solidFill>
              </a:rPr>
              <a:t> version and it will appear in the picture frame. </a:t>
            </a:r>
          </a:p>
        </p:txBody>
      </p:sp>
      <p:sp>
        <p:nvSpPr>
          <p:cNvPr id="47" name="Text Placeholder 15">
            <a:extLst>
              <a:ext uri="{FF2B5EF4-FFF2-40B4-BE49-F238E27FC236}">
                <a16:creationId xmlns:a16="http://schemas.microsoft.com/office/drawing/2014/main" id="{5FFB7AB8-AF09-3242-9F35-8B96D8415142}"/>
              </a:ext>
            </a:extLst>
          </p:cNvPr>
          <p:cNvSpPr>
            <a:spLocks noGrp="1"/>
          </p:cNvSpPr>
          <p:nvPr>
            <p:ph type="body" sz="quarter" idx="24" hasCustomPrompt="1"/>
          </p:nvPr>
        </p:nvSpPr>
        <p:spPr>
          <a:xfrm>
            <a:off x="6194854" y="3224426"/>
            <a:ext cx="2841572" cy="1284113"/>
          </a:xfrm>
        </p:spPr>
        <p:txBody>
          <a:bodyPr lIns="0">
            <a:normAutofit/>
          </a:bodyPr>
          <a:lstStyle>
            <a:lvl1pPr defTabSz="685800">
              <a:lnSpc>
                <a:spcPct val="90000"/>
              </a:lnSpc>
              <a:spcBef>
                <a:spcPts val="750"/>
              </a:spcBef>
              <a:defRPr sz="1000">
                <a:solidFill>
                  <a:srgbClr val="FFFF00"/>
                </a:solidFill>
              </a:defRPr>
            </a:lvl1pPr>
            <a:lvl2pPr>
              <a:defRPr sz="1000">
                <a:solidFill>
                  <a:srgbClr val="FFFF00"/>
                </a:solidFill>
              </a:defRPr>
            </a:lvl2pPr>
            <a:lvl3pPr>
              <a:defRPr sz="1000">
                <a:solidFill>
                  <a:srgbClr val="FFFF00"/>
                </a:solidFill>
              </a:defRPr>
            </a:lvl3pPr>
            <a:lvl4pPr>
              <a:defRPr sz="1000">
                <a:solidFill>
                  <a:srgbClr val="FFFF00"/>
                </a:solidFill>
              </a:defRPr>
            </a:lvl4pPr>
            <a:lvl5pPr>
              <a:defRPr sz="1000">
                <a:solidFill>
                  <a:srgbClr val="FFFF00"/>
                </a:solidFill>
              </a:defRPr>
            </a:lvl5pPr>
          </a:lstStyle>
          <a:p>
            <a:pPr lvl="0"/>
            <a:r>
              <a:rPr lang="en-US" sz="1000" dirty="0">
                <a:solidFill>
                  <a:srgbClr val="FFFF00"/>
                </a:solidFill>
              </a:rPr>
              <a:t>3. SCALE – With the picture frame selected, Inside the Graphic Format ribbon, click the Format Pane. Click the Size and Properties icon and open the Size section. Make sure the boxes for Lock aspect ratio and Relative to original picture size are checked. Click the RESET button to resize the logo in the frame. Continue resizing using the scaling arrows if necessary. The UCLA logo letters should match up with the top and bottom guides.</a:t>
            </a:r>
          </a:p>
        </p:txBody>
      </p:sp>
      <p:sp>
        <p:nvSpPr>
          <p:cNvPr id="48" name="Text Placeholder 15">
            <a:extLst>
              <a:ext uri="{FF2B5EF4-FFF2-40B4-BE49-F238E27FC236}">
                <a16:creationId xmlns:a16="http://schemas.microsoft.com/office/drawing/2014/main" id="{C46B9626-6E96-9340-AF44-2DC0F174B848}"/>
              </a:ext>
            </a:extLst>
          </p:cNvPr>
          <p:cNvSpPr>
            <a:spLocks noGrp="1"/>
          </p:cNvSpPr>
          <p:nvPr>
            <p:ph type="body" sz="quarter" idx="25" hasCustomPrompt="1"/>
          </p:nvPr>
        </p:nvSpPr>
        <p:spPr>
          <a:xfrm>
            <a:off x="6194854" y="4597443"/>
            <a:ext cx="2841572" cy="328379"/>
          </a:xfrm>
        </p:spPr>
        <p:txBody>
          <a:bodyPr lIns="0">
            <a:normAutofit/>
          </a:bodyPr>
          <a:lstStyle>
            <a:lvl1pPr defTabSz="685800">
              <a:lnSpc>
                <a:spcPct val="90000"/>
              </a:lnSpc>
              <a:spcBef>
                <a:spcPts val="750"/>
              </a:spcBef>
              <a:defRPr sz="1000">
                <a:solidFill>
                  <a:srgbClr val="FFFF00"/>
                </a:solidFill>
              </a:defRPr>
            </a:lvl1pPr>
            <a:lvl2pPr>
              <a:defRPr sz="1000">
                <a:solidFill>
                  <a:srgbClr val="FFFF00"/>
                </a:solidFill>
              </a:defRPr>
            </a:lvl2pPr>
            <a:lvl3pPr>
              <a:defRPr sz="1000">
                <a:solidFill>
                  <a:srgbClr val="FFFF00"/>
                </a:solidFill>
              </a:defRPr>
            </a:lvl3pPr>
            <a:lvl4pPr>
              <a:defRPr sz="1000">
                <a:solidFill>
                  <a:srgbClr val="FFFF00"/>
                </a:solidFill>
              </a:defRPr>
            </a:lvl4pPr>
            <a:lvl5pPr>
              <a:defRPr sz="1000">
                <a:solidFill>
                  <a:srgbClr val="FFFF00"/>
                </a:solidFill>
              </a:defRPr>
            </a:lvl5pPr>
          </a:lstStyle>
          <a:p>
            <a:pPr lvl="0"/>
            <a:r>
              <a:rPr lang="en-US" sz="1000" dirty="0">
                <a:solidFill>
                  <a:srgbClr val="FFFF00"/>
                </a:solidFill>
              </a:rPr>
              <a:t>4. POSITION – Align the UCLA logo letters to meet the left guide. </a:t>
            </a:r>
          </a:p>
        </p:txBody>
      </p:sp>
      <p:sp>
        <p:nvSpPr>
          <p:cNvPr id="24" name="Text Placeholder 39">
            <a:extLst>
              <a:ext uri="{FF2B5EF4-FFF2-40B4-BE49-F238E27FC236}">
                <a16:creationId xmlns:a16="http://schemas.microsoft.com/office/drawing/2014/main" id="{C6644CB1-2799-824F-9B38-C3AB81474574}"/>
              </a:ext>
            </a:extLst>
          </p:cNvPr>
          <p:cNvSpPr>
            <a:spLocks noGrp="1"/>
          </p:cNvSpPr>
          <p:nvPr>
            <p:ph type="body" sz="quarter" idx="18" hasCustomPrompt="1"/>
          </p:nvPr>
        </p:nvSpPr>
        <p:spPr>
          <a:xfrm>
            <a:off x="731520" y="4674004"/>
            <a:ext cx="5344710" cy="184666"/>
          </a:xfrm>
        </p:spPr>
        <p:txBody>
          <a:bodyPr wrap="square" lIns="0" tIns="0" bIns="0" anchor="b" anchorCtr="0">
            <a:spAutoFit/>
          </a:bodyPr>
          <a:lstStyle>
            <a:lvl1pPr marL="0" indent="0">
              <a:buNone/>
              <a:defRPr sz="1200"/>
            </a:lvl1pPr>
            <a:lvl2pPr marL="342900" indent="0">
              <a:buNone/>
              <a:defRPr/>
            </a:lvl2pPr>
            <a:lvl3pPr marL="685800" indent="0">
              <a:buNone/>
              <a:defRPr/>
            </a:lvl3pPr>
            <a:lvl4pPr marL="1028700" indent="0">
              <a:buNone/>
              <a:defRPr/>
            </a:lvl4pPr>
            <a:lvl5pPr marL="1371600" indent="0">
              <a:buNone/>
              <a:defRPr/>
            </a:lvl5pPr>
          </a:lstStyle>
          <a:p>
            <a:pPr lvl="0"/>
            <a:r>
              <a:rPr lang="en-US" dirty="0"/>
              <a:t>Title, Department Name</a:t>
            </a:r>
          </a:p>
        </p:txBody>
      </p:sp>
    </p:spTree>
    <p:extLst>
      <p:ext uri="{BB962C8B-B14F-4D97-AF65-F5344CB8AC3E}">
        <p14:creationId xmlns:p14="http://schemas.microsoft.com/office/powerpoint/2010/main" val="2529398839"/>
      </p:ext>
    </p:extLst>
  </p:cSld>
  <p:clrMapOvr>
    <a:masterClrMapping/>
  </p:clrMapOvr>
  <p:extLst>
    <p:ext uri="{DCECCB84-F9BA-43D5-87BE-67443E8EF086}">
      <p15:sldGuideLst xmlns:p15="http://schemas.microsoft.com/office/powerpoint/2012/main">
        <p15:guide id="20" orient="horz" pos="374">
          <p15:clr>
            <a:srgbClr val="FBAE40"/>
          </p15:clr>
        </p15:guide>
        <p15:guide id="21" orient="horz" pos="206">
          <p15:clr>
            <a:srgbClr val="FBAE40"/>
          </p15:clr>
        </p15:guide>
        <p15:guide id="22" pos="45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31520" y="2286000"/>
            <a:ext cx="7680960" cy="457200"/>
          </a:xfrm>
        </p:spPr>
        <p:txBody>
          <a:bodyPr bIns="0" anchor="t" anchorCtr="0">
            <a:spAutoFit/>
          </a:bodyPr>
          <a:lstStyle>
            <a:lvl1pPr algn="ctr">
              <a:defRPr sz="3800" b="1" i="1">
                <a:solidFill>
                  <a:schemeClr val="bg1"/>
                </a:solidFill>
              </a:defRPr>
            </a:lvl1pPr>
          </a:lstStyle>
          <a:p>
            <a:r>
              <a:rPr lang="en-US" dirty="0"/>
              <a:t>Section Divider</a:t>
            </a:r>
          </a:p>
        </p:txBody>
      </p:sp>
      <p:sp>
        <p:nvSpPr>
          <p:cNvPr id="6" name="Text Placeholder 4">
            <a:extLst>
              <a:ext uri="{FF2B5EF4-FFF2-40B4-BE49-F238E27FC236}">
                <a16:creationId xmlns:a16="http://schemas.microsoft.com/office/drawing/2014/main" id="{F189EAFF-696D-0248-AFFA-AAE927E26F96}"/>
              </a:ext>
            </a:extLst>
          </p:cNvPr>
          <p:cNvSpPr>
            <a:spLocks noGrp="1"/>
          </p:cNvSpPr>
          <p:nvPr>
            <p:ph type="body" sz="quarter" idx="20" hasCustomPrompt="1"/>
          </p:nvPr>
        </p:nvSpPr>
        <p:spPr>
          <a:xfrm>
            <a:off x="731520" y="2834639"/>
            <a:ext cx="7680960" cy="274320"/>
          </a:xfrm>
        </p:spPr>
        <p:txBody>
          <a:bodyPr lIns="0" tIns="0" rIns="0" bIns="0" anchor="t" anchorCtr="0">
            <a:spAutoFit/>
          </a:bodyPr>
          <a:lstStyle>
            <a:lvl1pPr algn="ctr">
              <a:defRPr/>
            </a:lvl1pPr>
            <a:lvl2pPr algn="ctr">
              <a:defRPr/>
            </a:lvl2pPr>
            <a:lvl3pPr algn="ctr">
              <a:defRPr/>
            </a:lvl3pPr>
            <a:lvl4pPr algn="ctr">
              <a:defRPr/>
            </a:lvl4pPr>
            <a:lvl5pPr algn="ctr">
              <a:defRPr/>
            </a:lvl5pPr>
          </a:lstStyle>
          <a:p>
            <a:pPr lvl="0"/>
            <a:r>
              <a:rPr lang="en-US" dirty="0"/>
              <a:t>Additional text goes here</a:t>
            </a:r>
          </a:p>
        </p:txBody>
      </p:sp>
      <p:pic>
        <p:nvPicPr>
          <p:cNvPr id="8" name="Logo">
            <a:extLst>
              <a:ext uri="{FF2B5EF4-FFF2-40B4-BE49-F238E27FC236}">
                <a16:creationId xmlns:a16="http://schemas.microsoft.com/office/drawing/2014/main" id="{BC2FB62D-AA28-C648-8D9A-0E5FF26CB3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0" y="181064"/>
            <a:ext cx="423229" cy="136525"/>
          </a:xfrm>
          <a:prstGeom prst="rect">
            <a:avLst/>
          </a:prstGeom>
        </p:spPr>
      </p:pic>
      <p:sp>
        <p:nvSpPr>
          <p:cNvPr id="9" name="Department name placeholder">
            <a:extLst>
              <a:ext uri="{FF2B5EF4-FFF2-40B4-BE49-F238E27FC236}">
                <a16:creationId xmlns:a16="http://schemas.microsoft.com/office/drawing/2014/main" id="{5DCD82B4-E92A-734D-8320-2F72ADF0E473}"/>
              </a:ext>
            </a:extLst>
          </p:cNvPr>
          <p:cNvSpPr txBox="1"/>
          <p:nvPr userDrawn="1"/>
        </p:nvSpPr>
        <p:spPr>
          <a:xfrm>
            <a:off x="6243665" y="214650"/>
            <a:ext cx="2554260" cy="123111"/>
          </a:xfrm>
          <a:prstGeom prst="rect">
            <a:avLst/>
          </a:prstGeom>
          <a:noFill/>
        </p:spPr>
        <p:txBody>
          <a:bodyPr wrap="square" lIns="0" tIns="0" rIns="0" bIns="0" rtlCol="0">
            <a:spAutoFit/>
          </a:bodyPr>
          <a:lstStyle/>
          <a:p>
            <a:pPr algn="r"/>
            <a:r>
              <a:rPr lang="en-US" sz="800" dirty="0">
                <a:solidFill>
                  <a:srgbClr val="FFFFFF"/>
                </a:solidFill>
              </a:rPr>
              <a:t>Department of Family Medicine</a:t>
            </a:r>
          </a:p>
        </p:txBody>
      </p:sp>
      <p:sp>
        <p:nvSpPr>
          <p:cNvPr id="11" name="Slide Number Placeholder 5">
            <a:extLst>
              <a:ext uri="{FF2B5EF4-FFF2-40B4-BE49-F238E27FC236}">
                <a16:creationId xmlns:a16="http://schemas.microsoft.com/office/drawing/2014/main" id="{66EA4C0E-6546-1A4F-AF42-99DEDD3547A3}"/>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003557"/>
                </a:solidFill>
              </a:defRPr>
            </a:lvl1pPr>
          </a:lstStyle>
          <a:p>
            <a:fld id="{8368066F-241F-DA46-A244-6F6C08E1BFA8}" type="slidenum">
              <a:rPr lang="en-US" smtClean="0"/>
              <a:pPr/>
              <a:t>‹#›</a:t>
            </a:fld>
            <a:endParaRPr lang="en-US" dirty="0"/>
          </a:p>
        </p:txBody>
      </p:sp>
      <p:sp>
        <p:nvSpPr>
          <p:cNvPr id="12" name="Text Placeholder 39">
            <a:extLst>
              <a:ext uri="{FF2B5EF4-FFF2-40B4-BE49-F238E27FC236}">
                <a16:creationId xmlns:a16="http://schemas.microsoft.com/office/drawing/2014/main" id="{CBF9BE02-2BD0-EF4B-867F-BE6F4277B285}"/>
              </a:ext>
            </a:extLst>
          </p:cNvPr>
          <p:cNvSpPr txBox="1">
            <a:spLocks/>
          </p:cNvSpPr>
          <p:nvPr userDrawn="1"/>
        </p:nvSpPr>
        <p:spPr>
          <a:xfrm>
            <a:off x="731520" y="4769012"/>
            <a:ext cx="5212080" cy="123111"/>
          </a:xfrm>
          <a:prstGeom prst="rect">
            <a:avLst/>
          </a:prstGeom>
        </p:spPr>
        <p:txBody>
          <a:bodyPr wrap="square" lIns="0" tIns="0" rIns="0" bIns="0"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800" dirty="0">
                <a:solidFill>
                  <a:srgbClr val="FFFFFF"/>
                </a:solidFill>
              </a:rPr>
              <a:t>Post Award Training I  </a:t>
            </a:r>
            <a:r>
              <a:rPr lang="en-US" sz="800" dirty="0"/>
              <a:t>October 18, 2021</a:t>
            </a:r>
            <a:endParaRPr lang="en-US" sz="800" dirty="0">
              <a:solidFill>
                <a:srgbClr val="FFFFFF"/>
              </a:solidFill>
            </a:endParaRPr>
          </a:p>
        </p:txBody>
      </p:sp>
    </p:spTree>
    <p:extLst>
      <p:ext uri="{BB962C8B-B14F-4D97-AF65-F5344CB8AC3E}">
        <p14:creationId xmlns:p14="http://schemas.microsoft.com/office/powerpoint/2010/main" val="14577281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Header w/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3040"/>
            <a:ext cx="7315200" cy="334259"/>
          </a:xfrm>
        </p:spPr>
        <p:txBody>
          <a:bodyPr wrap="square" anchor="b" anchorCtr="0">
            <a:spAutoFit/>
          </a:bodyPr>
          <a:lstStyle>
            <a:lvl1pPr>
              <a:defRPr sz="2400"/>
            </a:lvl1pPr>
          </a:lstStyle>
          <a:p>
            <a:r>
              <a:rPr lang="en-US" dirty="0"/>
              <a:t>Header w/copy</a:t>
            </a:r>
          </a:p>
        </p:txBody>
      </p:sp>
      <p:sp>
        <p:nvSpPr>
          <p:cNvPr id="16" name="Text Placeholder 15">
            <a:extLst>
              <a:ext uri="{FF2B5EF4-FFF2-40B4-BE49-F238E27FC236}">
                <a16:creationId xmlns:a16="http://schemas.microsoft.com/office/drawing/2014/main" id="{096DF2BE-5EBE-5B40-92D3-2880086C2AD6}"/>
              </a:ext>
            </a:extLst>
          </p:cNvPr>
          <p:cNvSpPr>
            <a:spLocks noGrp="1"/>
          </p:cNvSpPr>
          <p:nvPr>
            <p:ph type="body" sz="quarter" idx="12" hasCustomPrompt="1"/>
          </p:nvPr>
        </p:nvSpPr>
        <p:spPr>
          <a:xfrm>
            <a:off x="731520" y="1920240"/>
            <a:ext cx="7314883" cy="222818"/>
          </a:xfrm>
        </p:spPr>
        <p:txBody>
          <a:bodyPr lIns="457200">
            <a:spAutoFit/>
          </a:bodyPr>
          <a:lstStyle>
            <a:lvl1pPr marL="0" indent="0">
              <a:buNone/>
              <a:defRPr b="1" cap="all"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SUBHEAD IF NEEDED</a:t>
            </a:r>
          </a:p>
        </p:txBody>
      </p:sp>
      <p:sp>
        <p:nvSpPr>
          <p:cNvPr id="7" name="Text Placeholder 6">
            <a:extLst>
              <a:ext uri="{FF2B5EF4-FFF2-40B4-BE49-F238E27FC236}">
                <a16:creationId xmlns:a16="http://schemas.microsoft.com/office/drawing/2014/main" id="{16A9AE35-7F73-6044-BF44-6833FBE8EFF5}"/>
              </a:ext>
            </a:extLst>
          </p:cNvPr>
          <p:cNvSpPr>
            <a:spLocks noGrp="1"/>
          </p:cNvSpPr>
          <p:nvPr>
            <p:ph type="body" sz="quarter" idx="13" hasCustomPrompt="1"/>
          </p:nvPr>
        </p:nvSpPr>
        <p:spPr>
          <a:xfrm>
            <a:off x="731838" y="2286000"/>
            <a:ext cx="7315200" cy="731520"/>
          </a:xfrm>
        </p:spPr>
        <p:txBody>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ead</a:t>
            </a:r>
            <a:r>
              <a:rPr lang="en-US" dirty="0"/>
              <a:t>.</a:t>
            </a:r>
          </a:p>
        </p:txBody>
      </p:sp>
      <p:pic>
        <p:nvPicPr>
          <p:cNvPr id="8" name="Logo">
            <a:extLst>
              <a:ext uri="{FF2B5EF4-FFF2-40B4-BE49-F238E27FC236}">
                <a16:creationId xmlns:a16="http://schemas.microsoft.com/office/drawing/2014/main" id="{C235F16B-E9E7-BA44-BDB7-6781B7C52C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0" y="181064"/>
            <a:ext cx="423229" cy="136525"/>
          </a:xfrm>
          <a:prstGeom prst="rect">
            <a:avLst/>
          </a:prstGeom>
        </p:spPr>
      </p:pic>
      <p:sp>
        <p:nvSpPr>
          <p:cNvPr id="9" name="Department name placeholder">
            <a:extLst>
              <a:ext uri="{FF2B5EF4-FFF2-40B4-BE49-F238E27FC236}">
                <a16:creationId xmlns:a16="http://schemas.microsoft.com/office/drawing/2014/main" id="{912A488A-6869-2D4F-9E13-6DD07A408A4B}"/>
              </a:ext>
            </a:extLst>
          </p:cNvPr>
          <p:cNvSpPr txBox="1"/>
          <p:nvPr userDrawn="1"/>
        </p:nvSpPr>
        <p:spPr>
          <a:xfrm>
            <a:off x="6243665" y="214650"/>
            <a:ext cx="2554260" cy="123111"/>
          </a:xfrm>
          <a:prstGeom prst="rect">
            <a:avLst/>
          </a:prstGeom>
          <a:noFill/>
        </p:spPr>
        <p:txBody>
          <a:bodyPr wrap="square" lIns="0" tIns="0" rIns="0" bIns="0" rtlCol="0">
            <a:spAutoFit/>
          </a:bodyPr>
          <a:lstStyle/>
          <a:p>
            <a:pPr algn="r"/>
            <a:r>
              <a:rPr lang="en-US" sz="800" dirty="0">
                <a:solidFill>
                  <a:srgbClr val="FFFFFF"/>
                </a:solidFill>
              </a:rPr>
              <a:t>Department Name (edit in Slide Master)</a:t>
            </a:r>
          </a:p>
        </p:txBody>
      </p:sp>
      <p:sp>
        <p:nvSpPr>
          <p:cNvPr id="10" name="Slide Number Placeholder 5">
            <a:extLst>
              <a:ext uri="{FF2B5EF4-FFF2-40B4-BE49-F238E27FC236}">
                <a16:creationId xmlns:a16="http://schemas.microsoft.com/office/drawing/2014/main" id="{4C6C9CC0-7C6A-1043-84E6-E80163529BC9}"/>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003557"/>
                </a:solidFill>
              </a:defRPr>
            </a:lvl1pPr>
          </a:lstStyle>
          <a:p>
            <a:fld id="{8368066F-241F-DA46-A244-6F6C08E1BFA8}" type="slidenum">
              <a:rPr lang="en-US" smtClean="0"/>
              <a:pPr/>
              <a:t>‹#›</a:t>
            </a:fld>
            <a:endParaRPr lang="en-US" dirty="0"/>
          </a:p>
        </p:txBody>
      </p:sp>
      <p:sp>
        <p:nvSpPr>
          <p:cNvPr id="11" name="Text Placeholder 39">
            <a:extLst>
              <a:ext uri="{FF2B5EF4-FFF2-40B4-BE49-F238E27FC236}">
                <a16:creationId xmlns:a16="http://schemas.microsoft.com/office/drawing/2014/main" id="{73B4D4F1-C68B-AA43-A6C9-2AAE5A324949}"/>
              </a:ext>
            </a:extLst>
          </p:cNvPr>
          <p:cNvSpPr txBox="1">
            <a:spLocks/>
          </p:cNvSpPr>
          <p:nvPr userDrawn="1"/>
        </p:nvSpPr>
        <p:spPr>
          <a:xfrm>
            <a:off x="731520" y="4769012"/>
            <a:ext cx="5212080" cy="123111"/>
          </a:xfrm>
          <a:prstGeom prst="rect">
            <a:avLst/>
          </a:prstGeom>
        </p:spPr>
        <p:txBody>
          <a:bodyPr wrap="square" lIns="0" tIns="0" rIns="0" bIns="0"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800" dirty="0">
                <a:solidFill>
                  <a:srgbClr val="FFFFFF"/>
                </a:solidFill>
              </a:rPr>
              <a:t>Post Award Training I  </a:t>
            </a:r>
            <a:r>
              <a:rPr lang="en-US" sz="800" dirty="0"/>
              <a:t>October 18, 2021</a:t>
            </a:r>
            <a:endParaRPr lang="en-US" sz="800" dirty="0">
              <a:solidFill>
                <a:srgbClr val="FFFFFF"/>
              </a:solidFill>
            </a:endParaRPr>
          </a:p>
        </p:txBody>
      </p:sp>
    </p:spTree>
    <p:extLst>
      <p:ext uri="{BB962C8B-B14F-4D97-AF65-F5344CB8AC3E}">
        <p14:creationId xmlns:p14="http://schemas.microsoft.com/office/powerpoint/2010/main" val="81601303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Header w/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3040"/>
            <a:ext cx="7315200" cy="334259"/>
          </a:xfrm>
        </p:spPr>
        <p:txBody>
          <a:bodyPr wrap="square" anchor="b" anchorCtr="0">
            <a:spAutoFit/>
          </a:bodyPr>
          <a:lstStyle>
            <a:lvl1pPr>
              <a:defRPr sz="2400"/>
            </a:lvl1pPr>
          </a:lstStyle>
          <a:p>
            <a:r>
              <a:rPr lang="en-US" dirty="0"/>
              <a:t>Header w/two columns</a:t>
            </a:r>
          </a:p>
        </p:txBody>
      </p:sp>
      <p:sp>
        <p:nvSpPr>
          <p:cNvPr id="16" name="Text Placeholder 15">
            <a:extLst>
              <a:ext uri="{FF2B5EF4-FFF2-40B4-BE49-F238E27FC236}">
                <a16:creationId xmlns:a16="http://schemas.microsoft.com/office/drawing/2014/main" id="{096DF2BE-5EBE-5B40-92D3-2880086C2AD6}"/>
              </a:ext>
            </a:extLst>
          </p:cNvPr>
          <p:cNvSpPr>
            <a:spLocks noGrp="1"/>
          </p:cNvSpPr>
          <p:nvPr>
            <p:ph type="body" sz="quarter" idx="12" hasCustomPrompt="1"/>
          </p:nvPr>
        </p:nvSpPr>
        <p:spPr>
          <a:xfrm>
            <a:off x="731520" y="1920240"/>
            <a:ext cx="3566160" cy="222818"/>
          </a:xfrm>
        </p:spPr>
        <p:txBody>
          <a:bodyPr lIns="457200" tIns="0" rIns="0" bIns="0">
            <a:spAutoFit/>
          </a:bodyPr>
          <a:lstStyle>
            <a:lvl1pPr marL="0" indent="0">
              <a:buNone/>
              <a:defRPr b="1" cap="all"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SUBHEAD Column </a:t>
            </a:r>
            <a:r>
              <a:rPr lang="en-US" dirty="0" err="1"/>
              <a:t>ONe</a:t>
            </a:r>
            <a:endParaRPr lang="en-US" dirty="0"/>
          </a:p>
        </p:txBody>
      </p:sp>
      <p:sp>
        <p:nvSpPr>
          <p:cNvPr id="7" name="Text Placeholder 15">
            <a:extLst>
              <a:ext uri="{FF2B5EF4-FFF2-40B4-BE49-F238E27FC236}">
                <a16:creationId xmlns:a16="http://schemas.microsoft.com/office/drawing/2014/main" id="{F830867C-9860-A540-B2F8-B4F1E5421A7C}"/>
              </a:ext>
            </a:extLst>
          </p:cNvPr>
          <p:cNvSpPr>
            <a:spLocks noGrp="1"/>
          </p:cNvSpPr>
          <p:nvPr>
            <p:ph type="body" sz="quarter" idx="13" hasCustomPrompt="1"/>
          </p:nvPr>
        </p:nvSpPr>
        <p:spPr>
          <a:xfrm>
            <a:off x="4480560" y="1920240"/>
            <a:ext cx="3566160" cy="222818"/>
          </a:xfrm>
        </p:spPr>
        <p:txBody>
          <a:bodyPr lIns="457200" tIns="0" rIns="0" bIns="0">
            <a:spAutoFit/>
          </a:bodyPr>
          <a:lstStyle>
            <a:lvl1pPr marL="0" indent="0">
              <a:buNone/>
              <a:defRPr b="1" cap="all"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SUBHEAD Column Two</a:t>
            </a:r>
          </a:p>
        </p:txBody>
      </p:sp>
      <p:sp>
        <p:nvSpPr>
          <p:cNvPr id="9" name="Text Placeholder 6">
            <a:extLst>
              <a:ext uri="{FF2B5EF4-FFF2-40B4-BE49-F238E27FC236}">
                <a16:creationId xmlns:a16="http://schemas.microsoft.com/office/drawing/2014/main" id="{58655711-A5BA-0340-8B5D-3721C36F5FE6}"/>
              </a:ext>
            </a:extLst>
          </p:cNvPr>
          <p:cNvSpPr>
            <a:spLocks noGrp="1"/>
          </p:cNvSpPr>
          <p:nvPr>
            <p:ph type="body" sz="quarter" idx="15" hasCustomPrompt="1"/>
          </p:nvPr>
        </p:nvSpPr>
        <p:spPr>
          <a:xfrm>
            <a:off x="731838" y="2286000"/>
            <a:ext cx="3566160" cy="1188720"/>
          </a:xfrm>
        </p:spPr>
        <p:txBody>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a:t>
            </a:r>
          </a:p>
        </p:txBody>
      </p:sp>
      <p:sp>
        <p:nvSpPr>
          <p:cNvPr id="10" name="Text Placeholder 6">
            <a:extLst>
              <a:ext uri="{FF2B5EF4-FFF2-40B4-BE49-F238E27FC236}">
                <a16:creationId xmlns:a16="http://schemas.microsoft.com/office/drawing/2014/main" id="{6377D75B-88A1-8E47-BB90-9C926877E2A0}"/>
              </a:ext>
            </a:extLst>
          </p:cNvPr>
          <p:cNvSpPr>
            <a:spLocks noGrp="1"/>
          </p:cNvSpPr>
          <p:nvPr>
            <p:ph type="body" sz="quarter" idx="16" hasCustomPrompt="1"/>
          </p:nvPr>
        </p:nvSpPr>
        <p:spPr>
          <a:xfrm>
            <a:off x="4480560" y="2286000"/>
            <a:ext cx="3566160" cy="1188720"/>
          </a:xfrm>
        </p:spPr>
        <p:txBody>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a:t>
            </a:r>
          </a:p>
        </p:txBody>
      </p:sp>
      <p:pic>
        <p:nvPicPr>
          <p:cNvPr id="11" name="Logo">
            <a:extLst>
              <a:ext uri="{FF2B5EF4-FFF2-40B4-BE49-F238E27FC236}">
                <a16:creationId xmlns:a16="http://schemas.microsoft.com/office/drawing/2014/main" id="{BFF1E592-52C2-4640-A5EE-A71FA414C5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0" y="181064"/>
            <a:ext cx="423229" cy="136525"/>
          </a:xfrm>
          <a:prstGeom prst="rect">
            <a:avLst/>
          </a:prstGeom>
        </p:spPr>
      </p:pic>
      <p:sp>
        <p:nvSpPr>
          <p:cNvPr id="14" name="Department name placeholder">
            <a:extLst>
              <a:ext uri="{FF2B5EF4-FFF2-40B4-BE49-F238E27FC236}">
                <a16:creationId xmlns:a16="http://schemas.microsoft.com/office/drawing/2014/main" id="{DDD185D4-EA97-E743-A9B9-4CD1F1BD8574}"/>
              </a:ext>
            </a:extLst>
          </p:cNvPr>
          <p:cNvSpPr txBox="1"/>
          <p:nvPr userDrawn="1"/>
        </p:nvSpPr>
        <p:spPr>
          <a:xfrm>
            <a:off x="6243665" y="214650"/>
            <a:ext cx="2554260" cy="123111"/>
          </a:xfrm>
          <a:prstGeom prst="rect">
            <a:avLst/>
          </a:prstGeom>
          <a:noFill/>
        </p:spPr>
        <p:txBody>
          <a:bodyPr wrap="square" lIns="0" tIns="0" rIns="0" bIns="0" rtlCol="0">
            <a:spAutoFit/>
          </a:bodyPr>
          <a:lstStyle/>
          <a:p>
            <a:pPr algn="r"/>
            <a:r>
              <a:rPr lang="en-US" sz="800" dirty="0">
                <a:solidFill>
                  <a:srgbClr val="FFFFFF"/>
                </a:solidFill>
              </a:rPr>
              <a:t>Department of Family Medicine</a:t>
            </a:r>
          </a:p>
        </p:txBody>
      </p:sp>
      <p:sp>
        <p:nvSpPr>
          <p:cNvPr id="15" name="Slide Number Placeholder 5">
            <a:extLst>
              <a:ext uri="{FF2B5EF4-FFF2-40B4-BE49-F238E27FC236}">
                <a16:creationId xmlns:a16="http://schemas.microsoft.com/office/drawing/2014/main" id="{15EA7B53-4608-C149-A461-5D00A7C21384}"/>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003557"/>
                </a:solidFill>
              </a:defRPr>
            </a:lvl1pPr>
          </a:lstStyle>
          <a:p>
            <a:fld id="{8368066F-241F-DA46-A244-6F6C08E1BFA8}" type="slidenum">
              <a:rPr lang="en-US" smtClean="0"/>
              <a:pPr/>
              <a:t>‹#›</a:t>
            </a:fld>
            <a:endParaRPr lang="en-US" dirty="0"/>
          </a:p>
        </p:txBody>
      </p:sp>
      <p:sp>
        <p:nvSpPr>
          <p:cNvPr id="17" name="Text Placeholder 39">
            <a:extLst>
              <a:ext uri="{FF2B5EF4-FFF2-40B4-BE49-F238E27FC236}">
                <a16:creationId xmlns:a16="http://schemas.microsoft.com/office/drawing/2014/main" id="{073913A9-D7AB-284C-B157-FE3542360687}"/>
              </a:ext>
            </a:extLst>
          </p:cNvPr>
          <p:cNvSpPr txBox="1">
            <a:spLocks/>
          </p:cNvSpPr>
          <p:nvPr userDrawn="1"/>
        </p:nvSpPr>
        <p:spPr>
          <a:xfrm>
            <a:off x="731520" y="4769012"/>
            <a:ext cx="5212080" cy="123111"/>
          </a:xfrm>
          <a:prstGeom prst="rect">
            <a:avLst/>
          </a:prstGeom>
        </p:spPr>
        <p:txBody>
          <a:bodyPr wrap="square" lIns="0" tIns="0" rIns="0" bIns="0"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800" dirty="0">
                <a:solidFill>
                  <a:srgbClr val="FFFFFF"/>
                </a:solidFill>
              </a:rPr>
              <a:t>New Research Faculty Onboarding</a:t>
            </a:r>
          </a:p>
        </p:txBody>
      </p:sp>
    </p:spTree>
    <p:extLst>
      <p:ext uri="{BB962C8B-B14F-4D97-AF65-F5344CB8AC3E}">
        <p14:creationId xmlns:p14="http://schemas.microsoft.com/office/powerpoint/2010/main" val="2732912373"/>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Header w/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3040"/>
            <a:ext cx="7315200" cy="334259"/>
          </a:xfrm>
        </p:spPr>
        <p:txBody>
          <a:bodyPr wrap="square" anchor="b" anchorCtr="0">
            <a:spAutoFit/>
          </a:bodyPr>
          <a:lstStyle>
            <a:lvl1pPr>
              <a:defRPr sz="2400"/>
            </a:lvl1pPr>
          </a:lstStyle>
          <a:p>
            <a:r>
              <a:rPr lang="en-US" dirty="0"/>
              <a:t>Header w/bullets</a:t>
            </a:r>
          </a:p>
        </p:txBody>
      </p:sp>
      <p:sp>
        <p:nvSpPr>
          <p:cNvPr id="8" name="Text Placeholder 6">
            <a:extLst>
              <a:ext uri="{FF2B5EF4-FFF2-40B4-BE49-F238E27FC236}">
                <a16:creationId xmlns:a16="http://schemas.microsoft.com/office/drawing/2014/main" id="{0A621076-D4E9-794C-AD36-843BF2FF609B}"/>
              </a:ext>
            </a:extLst>
          </p:cNvPr>
          <p:cNvSpPr>
            <a:spLocks noGrp="1"/>
          </p:cNvSpPr>
          <p:nvPr>
            <p:ph type="body" sz="quarter" idx="13" hasCustomPrompt="1"/>
          </p:nvPr>
        </p:nvSpPr>
        <p:spPr>
          <a:xfrm>
            <a:off x="731838" y="1920240"/>
            <a:ext cx="7315200" cy="548640"/>
          </a:xfrm>
        </p:spPr>
        <p:txBody>
          <a:bodyPr/>
          <a:lstStyle>
            <a:lvl1pPr marL="173736" indent="-173736">
              <a:buFont typeface="Arial" panose="020B0604020202020204" pitchFamily="34" charset="0"/>
              <a:buChar char="•"/>
              <a:defRPr/>
            </a:lvl1pPr>
          </a:lstStyle>
          <a:p>
            <a:pPr lvl="0"/>
            <a:r>
              <a:rPr lang="en-US" dirty="0"/>
              <a:t>Most bulleted slides should have no more than 5 bullets with only about 5-6 words per bullet.</a:t>
            </a:r>
          </a:p>
        </p:txBody>
      </p:sp>
      <p:pic>
        <p:nvPicPr>
          <p:cNvPr id="7" name="Logo">
            <a:extLst>
              <a:ext uri="{FF2B5EF4-FFF2-40B4-BE49-F238E27FC236}">
                <a16:creationId xmlns:a16="http://schemas.microsoft.com/office/drawing/2014/main" id="{3CFA3ECD-99AD-4E49-9B46-9A02286F8C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0" y="181064"/>
            <a:ext cx="423229" cy="136525"/>
          </a:xfrm>
          <a:prstGeom prst="rect">
            <a:avLst/>
          </a:prstGeom>
        </p:spPr>
      </p:pic>
      <p:sp>
        <p:nvSpPr>
          <p:cNvPr id="9" name="Department name placeholder">
            <a:extLst>
              <a:ext uri="{FF2B5EF4-FFF2-40B4-BE49-F238E27FC236}">
                <a16:creationId xmlns:a16="http://schemas.microsoft.com/office/drawing/2014/main" id="{B2CC8341-58A3-1844-B88A-0181C3E4EEDF}"/>
              </a:ext>
            </a:extLst>
          </p:cNvPr>
          <p:cNvSpPr txBox="1"/>
          <p:nvPr userDrawn="1"/>
        </p:nvSpPr>
        <p:spPr>
          <a:xfrm>
            <a:off x="6243665" y="214650"/>
            <a:ext cx="2554260" cy="123111"/>
          </a:xfrm>
          <a:prstGeom prst="rect">
            <a:avLst/>
          </a:prstGeom>
          <a:noFill/>
        </p:spPr>
        <p:txBody>
          <a:bodyPr wrap="square" lIns="0" tIns="0" rIns="0" bIns="0" rtlCol="0">
            <a:spAutoFit/>
          </a:bodyPr>
          <a:lstStyle/>
          <a:p>
            <a:pPr algn="r"/>
            <a:r>
              <a:rPr lang="en-US" sz="800" dirty="0">
                <a:solidFill>
                  <a:srgbClr val="FFFFFF"/>
                </a:solidFill>
              </a:rPr>
              <a:t>Department of Family Medicine</a:t>
            </a:r>
          </a:p>
        </p:txBody>
      </p:sp>
      <p:sp>
        <p:nvSpPr>
          <p:cNvPr id="10" name="Slide Number Placeholder 5">
            <a:extLst>
              <a:ext uri="{FF2B5EF4-FFF2-40B4-BE49-F238E27FC236}">
                <a16:creationId xmlns:a16="http://schemas.microsoft.com/office/drawing/2014/main" id="{057813A0-EDF7-074A-93A0-097B5ADEEF45}"/>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003557"/>
                </a:solidFill>
              </a:defRPr>
            </a:lvl1pPr>
          </a:lstStyle>
          <a:p>
            <a:fld id="{8368066F-241F-DA46-A244-6F6C08E1BFA8}" type="slidenum">
              <a:rPr lang="en-US" smtClean="0"/>
              <a:pPr/>
              <a:t>‹#›</a:t>
            </a:fld>
            <a:endParaRPr lang="en-US" dirty="0"/>
          </a:p>
        </p:txBody>
      </p:sp>
      <p:sp>
        <p:nvSpPr>
          <p:cNvPr id="11" name="Text Placeholder 39">
            <a:extLst>
              <a:ext uri="{FF2B5EF4-FFF2-40B4-BE49-F238E27FC236}">
                <a16:creationId xmlns:a16="http://schemas.microsoft.com/office/drawing/2014/main" id="{D9E198F9-9DC1-294A-99AE-4ED00AC1B24E}"/>
              </a:ext>
            </a:extLst>
          </p:cNvPr>
          <p:cNvSpPr txBox="1">
            <a:spLocks/>
          </p:cNvSpPr>
          <p:nvPr userDrawn="1"/>
        </p:nvSpPr>
        <p:spPr>
          <a:xfrm>
            <a:off x="731520" y="4769012"/>
            <a:ext cx="5212080" cy="123111"/>
          </a:xfrm>
          <a:prstGeom prst="rect">
            <a:avLst/>
          </a:prstGeom>
        </p:spPr>
        <p:txBody>
          <a:bodyPr wrap="square" lIns="0" tIns="0" rIns="0" bIns="0"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800" dirty="0">
                <a:solidFill>
                  <a:srgbClr val="FFFFFF"/>
                </a:solidFill>
              </a:rPr>
              <a:t>Post Award Training I  </a:t>
            </a:r>
            <a:r>
              <a:rPr lang="en-US" sz="800" dirty="0"/>
              <a:t>October 18, 2021</a:t>
            </a:r>
            <a:endParaRPr lang="en-US" sz="800" dirty="0">
              <a:solidFill>
                <a:srgbClr val="FFFFFF"/>
              </a:solidFill>
            </a:endParaRPr>
          </a:p>
        </p:txBody>
      </p:sp>
    </p:spTree>
    <p:extLst>
      <p:ext uri="{BB962C8B-B14F-4D97-AF65-F5344CB8AC3E}">
        <p14:creationId xmlns:p14="http://schemas.microsoft.com/office/powerpoint/2010/main" val="13378479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Header w/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3040"/>
            <a:ext cx="7315200" cy="334259"/>
          </a:xfrm>
        </p:spPr>
        <p:txBody>
          <a:bodyPr wrap="square" anchor="b" anchorCtr="0">
            <a:spAutoFit/>
          </a:bodyPr>
          <a:lstStyle>
            <a:lvl1pPr>
              <a:defRPr sz="2400"/>
            </a:lvl1pPr>
          </a:lstStyle>
          <a:p>
            <a:r>
              <a:rPr lang="en-US" dirty="0"/>
              <a:t>Header w/two columns</a:t>
            </a:r>
          </a:p>
        </p:txBody>
      </p:sp>
      <p:sp>
        <p:nvSpPr>
          <p:cNvPr id="16" name="Text Placeholder 15">
            <a:extLst>
              <a:ext uri="{FF2B5EF4-FFF2-40B4-BE49-F238E27FC236}">
                <a16:creationId xmlns:a16="http://schemas.microsoft.com/office/drawing/2014/main" id="{096DF2BE-5EBE-5B40-92D3-2880086C2AD6}"/>
              </a:ext>
            </a:extLst>
          </p:cNvPr>
          <p:cNvSpPr>
            <a:spLocks noGrp="1"/>
          </p:cNvSpPr>
          <p:nvPr>
            <p:ph type="body" sz="quarter" idx="12" hasCustomPrompt="1"/>
          </p:nvPr>
        </p:nvSpPr>
        <p:spPr>
          <a:xfrm>
            <a:off x="731520" y="1920240"/>
            <a:ext cx="3566160" cy="222818"/>
          </a:xfrm>
        </p:spPr>
        <p:txBody>
          <a:bodyPr lIns="457200" tIns="0" rIns="0" bIns="0">
            <a:spAutoFit/>
          </a:bodyPr>
          <a:lstStyle>
            <a:lvl1pPr marL="0" indent="0">
              <a:buNone/>
              <a:defRPr b="1" cap="all"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SUBHEAD Column </a:t>
            </a:r>
            <a:r>
              <a:rPr lang="en-US" dirty="0" err="1"/>
              <a:t>ONe</a:t>
            </a:r>
            <a:endParaRPr lang="en-US" dirty="0"/>
          </a:p>
        </p:txBody>
      </p:sp>
      <p:sp>
        <p:nvSpPr>
          <p:cNvPr id="7" name="Text Placeholder 15">
            <a:extLst>
              <a:ext uri="{FF2B5EF4-FFF2-40B4-BE49-F238E27FC236}">
                <a16:creationId xmlns:a16="http://schemas.microsoft.com/office/drawing/2014/main" id="{F830867C-9860-A540-B2F8-B4F1E5421A7C}"/>
              </a:ext>
            </a:extLst>
          </p:cNvPr>
          <p:cNvSpPr>
            <a:spLocks noGrp="1"/>
          </p:cNvSpPr>
          <p:nvPr>
            <p:ph type="body" sz="quarter" idx="13" hasCustomPrompt="1"/>
          </p:nvPr>
        </p:nvSpPr>
        <p:spPr>
          <a:xfrm>
            <a:off x="4480560" y="1920240"/>
            <a:ext cx="3566160" cy="222818"/>
          </a:xfrm>
        </p:spPr>
        <p:txBody>
          <a:bodyPr lIns="457200" tIns="0" rIns="0" bIns="0">
            <a:spAutoFit/>
          </a:bodyPr>
          <a:lstStyle>
            <a:lvl1pPr marL="0" indent="0">
              <a:buNone/>
              <a:defRPr b="1" cap="all"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SUBHEAD Column Two</a:t>
            </a:r>
          </a:p>
        </p:txBody>
      </p:sp>
      <p:sp>
        <p:nvSpPr>
          <p:cNvPr id="9" name="Text Placeholder 6">
            <a:extLst>
              <a:ext uri="{FF2B5EF4-FFF2-40B4-BE49-F238E27FC236}">
                <a16:creationId xmlns:a16="http://schemas.microsoft.com/office/drawing/2014/main" id="{58655711-A5BA-0340-8B5D-3721C36F5FE6}"/>
              </a:ext>
            </a:extLst>
          </p:cNvPr>
          <p:cNvSpPr>
            <a:spLocks noGrp="1"/>
          </p:cNvSpPr>
          <p:nvPr>
            <p:ph type="body" sz="quarter" idx="15" hasCustomPrompt="1"/>
          </p:nvPr>
        </p:nvSpPr>
        <p:spPr>
          <a:xfrm>
            <a:off x="731838" y="2286000"/>
            <a:ext cx="3566160" cy="1188720"/>
          </a:xfrm>
        </p:spPr>
        <p:txBody>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a:t>
            </a:r>
          </a:p>
        </p:txBody>
      </p:sp>
      <p:sp>
        <p:nvSpPr>
          <p:cNvPr id="10" name="Text Placeholder 6">
            <a:extLst>
              <a:ext uri="{FF2B5EF4-FFF2-40B4-BE49-F238E27FC236}">
                <a16:creationId xmlns:a16="http://schemas.microsoft.com/office/drawing/2014/main" id="{6377D75B-88A1-8E47-BB90-9C926877E2A0}"/>
              </a:ext>
            </a:extLst>
          </p:cNvPr>
          <p:cNvSpPr>
            <a:spLocks noGrp="1"/>
          </p:cNvSpPr>
          <p:nvPr>
            <p:ph type="body" sz="quarter" idx="16" hasCustomPrompt="1"/>
          </p:nvPr>
        </p:nvSpPr>
        <p:spPr>
          <a:xfrm>
            <a:off x="4480560" y="2286000"/>
            <a:ext cx="3566160" cy="1188720"/>
          </a:xfrm>
        </p:spPr>
        <p:txBody>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a:t>
            </a:r>
          </a:p>
        </p:txBody>
      </p:sp>
      <p:pic>
        <p:nvPicPr>
          <p:cNvPr id="11" name="Logo">
            <a:extLst>
              <a:ext uri="{FF2B5EF4-FFF2-40B4-BE49-F238E27FC236}">
                <a16:creationId xmlns:a16="http://schemas.microsoft.com/office/drawing/2014/main" id="{BFF1E592-52C2-4640-A5EE-A71FA414C5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0" y="181064"/>
            <a:ext cx="423229" cy="136525"/>
          </a:xfrm>
          <a:prstGeom prst="rect">
            <a:avLst/>
          </a:prstGeom>
        </p:spPr>
      </p:pic>
      <p:sp>
        <p:nvSpPr>
          <p:cNvPr id="14" name="Department name placeholder">
            <a:extLst>
              <a:ext uri="{FF2B5EF4-FFF2-40B4-BE49-F238E27FC236}">
                <a16:creationId xmlns:a16="http://schemas.microsoft.com/office/drawing/2014/main" id="{DDD185D4-EA97-E743-A9B9-4CD1F1BD8574}"/>
              </a:ext>
            </a:extLst>
          </p:cNvPr>
          <p:cNvSpPr txBox="1"/>
          <p:nvPr userDrawn="1"/>
        </p:nvSpPr>
        <p:spPr>
          <a:xfrm>
            <a:off x="6243665" y="214650"/>
            <a:ext cx="2554260" cy="123111"/>
          </a:xfrm>
          <a:prstGeom prst="rect">
            <a:avLst/>
          </a:prstGeom>
          <a:noFill/>
        </p:spPr>
        <p:txBody>
          <a:bodyPr wrap="square" lIns="0" tIns="0" rIns="0" bIns="0" rtlCol="0">
            <a:spAutoFit/>
          </a:bodyPr>
          <a:lstStyle/>
          <a:p>
            <a:pPr algn="r"/>
            <a:r>
              <a:rPr lang="en-US" sz="800" dirty="0">
                <a:solidFill>
                  <a:srgbClr val="FFFFFF"/>
                </a:solidFill>
              </a:rPr>
              <a:t>Department of Family Medicine</a:t>
            </a:r>
          </a:p>
        </p:txBody>
      </p:sp>
      <p:sp>
        <p:nvSpPr>
          <p:cNvPr id="15" name="Slide Number Placeholder 5">
            <a:extLst>
              <a:ext uri="{FF2B5EF4-FFF2-40B4-BE49-F238E27FC236}">
                <a16:creationId xmlns:a16="http://schemas.microsoft.com/office/drawing/2014/main" id="{15EA7B53-4608-C149-A461-5D00A7C21384}"/>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003557"/>
                </a:solidFill>
              </a:defRPr>
            </a:lvl1pPr>
          </a:lstStyle>
          <a:p>
            <a:fld id="{8368066F-241F-DA46-A244-6F6C08E1BFA8}" type="slidenum">
              <a:rPr lang="en-US" smtClean="0"/>
              <a:pPr/>
              <a:t>‹#›</a:t>
            </a:fld>
            <a:endParaRPr lang="en-US" dirty="0"/>
          </a:p>
        </p:txBody>
      </p:sp>
      <p:sp>
        <p:nvSpPr>
          <p:cNvPr id="17" name="Text Placeholder 39">
            <a:extLst>
              <a:ext uri="{FF2B5EF4-FFF2-40B4-BE49-F238E27FC236}">
                <a16:creationId xmlns:a16="http://schemas.microsoft.com/office/drawing/2014/main" id="{073913A9-D7AB-284C-B157-FE3542360687}"/>
              </a:ext>
            </a:extLst>
          </p:cNvPr>
          <p:cNvSpPr txBox="1">
            <a:spLocks/>
          </p:cNvSpPr>
          <p:nvPr userDrawn="1"/>
        </p:nvSpPr>
        <p:spPr>
          <a:xfrm>
            <a:off x="731520" y="4769012"/>
            <a:ext cx="5212080" cy="123111"/>
          </a:xfrm>
          <a:prstGeom prst="rect">
            <a:avLst/>
          </a:prstGeom>
        </p:spPr>
        <p:txBody>
          <a:bodyPr wrap="square" lIns="0" tIns="0" rIns="0" bIns="0"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800" dirty="0">
                <a:solidFill>
                  <a:srgbClr val="FFFFFF"/>
                </a:solidFill>
              </a:rPr>
              <a:t>Post Award Training I  </a:t>
            </a:r>
            <a:r>
              <a:rPr lang="en-US" sz="800" dirty="0"/>
              <a:t>October 18, 2021</a:t>
            </a:r>
            <a:endParaRPr lang="en-US" sz="800" dirty="0">
              <a:solidFill>
                <a:srgbClr val="FFFFFF"/>
              </a:solidFill>
            </a:endParaRPr>
          </a:p>
        </p:txBody>
      </p:sp>
    </p:spTree>
    <p:extLst>
      <p:ext uri="{BB962C8B-B14F-4D97-AF65-F5344CB8AC3E}">
        <p14:creationId xmlns:p14="http://schemas.microsoft.com/office/powerpoint/2010/main" val="62787641"/>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Header w/two bullet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3040"/>
            <a:ext cx="7315200" cy="334259"/>
          </a:xfrm>
        </p:spPr>
        <p:txBody>
          <a:bodyPr wrap="square" anchor="b" anchorCtr="0">
            <a:spAutoFit/>
          </a:bodyPr>
          <a:lstStyle>
            <a:lvl1pPr>
              <a:defRPr sz="2400"/>
            </a:lvl1pPr>
          </a:lstStyle>
          <a:p>
            <a:r>
              <a:rPr lang="en-US" dirty="0"/>
              <a:t>Header w/two bullet columns</a:t>
            </a:r>
          </a:p>
        </p:txBody>
      </p:sp>
      <p:sp>
        <p:nvSpPr>
          <p:cNvPr id="7" name="Text Placeholder 6">
            <a:extLst>
              <a:ext uri="{FF2B5EF4-FFF2-40B4-BE49-F238E27FC236}">
                <a16:creationId xmlns:a16="http://schemas.microsoft.com/office/drawing/2014/main" id="{819E5FAE-7645-C34B-94C3-69C37891FB84}"/>
              </a:ext>
            </a:extLst>
          </p:cNvPr>
          <p:cNvSpPr>
            <a:spLocks noGrp="1"/>
          </p:cNvSpPr>
          <p:nvPr>
            <p:ph type="body" sz="quarter" idx="13" hasCustomPrompt="1"/>
          </p:nvPr>
        </p:nvSpPr>
        <p:spPr>
          <a:xfrm>
            <a:off x="731838" y="1920240"/>
            <a:ext cx="3566160" cy="731520"/>
          </a:xfrm>
        </p:spPr>
        <p:txBody>
          <a:bodyPr/>
          <a:lstStyle>
            <a:lvl1pPr marL="173736" indent="-173736">
              <a:buFont typeface="Arial" panose="020B0604020202020204" pitchFamily="34" charset="0"/>
              <a:buChar char="•"/>
              <a:defRPr/>
            </a:lvl1pPr>
          </a:lstStyle>
          <a:p>
            <a:pPr lvl="0"/>
            <a:r>
              <a:rPr lang="en-US" dirty="0"/>
              <a:t>Most bulleted slides should have no more than 5 bullets with only about 5-6 words per bullet.</a:t>
            </a:r>
          </a:p>
        </p:txBody>
      </p:sp>
      <p:sp>
        <p:nvSpPr>
          <p:cNvPr id="9" name="Text Placeholder 6">
            <a:extLst>
              <a:ext uri="{FF2B5EF4-FFF2-40B4-BE49-F238E27FC236}">
                <a16:creationId xmlns:a16="http://schemas.microsoft.com/office/drawing/2014/main" id="{6466192A-B18D-6B4F-B810-262A070288A2}"/>
              </a:ext>
            </a:extLst>
          </p:cNvPr>
          <p:cNvSpPr>
            <a:spLocks noGrp="1"/>
          </p:cNvSpPr>
          <p:nvPr>
            <p:ph type="body" sz="quarter" idx="14" hasCustomPrompt="1"/>
          </p:nvPr>
        </p:nvSpPr>
        <p:spPr>
          <a:xfrm>
            <a:off x="4480560" y="1920240"/>
            <a:ext cx="3566160" cy="731520"/>
          </a:xfrm>
        </p:spPr>
        <p:txBody>
          <a:bodyPr/>
          <a:lstStyle>
            <a:lvl1pPr marL="173736" indent="-173736">
              <a:buFont typeface="Arial" panose="020B0604020202020204" pitchFamily="34" charset="0"/>
              <a:buChar char="•"/>
              <a:defRPr/>
            </a:lvl1pPr>
          </a:lstStyle>
          <a:p>
            <a:pPr lvl="0"/>
            <a:r>
              <a:rPr lang="en-US" dirty="0"/>
              <a:t>Most bulleted slides should have no more than 5 bullets with only about 5-6 words per bullet.</a:t>
            </a:r>
          </a:p>
        </p:txBody>
      </p:sp>
      <p:pic>
        <p:nvPicPr>
          <p:cNvPr id="8" name="Logo">
            <a:extLst>
              <a:ext uri="{FF2B5EF4-FFF2-40B4-BE49-F238E27FC236}">
                <a16:creationId xmlns:a16="http://schemas.microsoft.com/office/drawing/2014/main" id="{E8C2CC86-6EE8-8D49-B3B0-DBF61BC4AA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0" y="181064"/>
            <a:ext cx="423229" cy="136525"/>
          </a:xfrm>
          <a:prstGeom prst="rect">
            <a:avLst/>
          </a:prstGeom>
        </p:spPr>
      </p:pic>
      <p:sp>
        <p:nvSpPr>
          <p:cNvPr id="10" name="Department name placeholder">
            <a:extLst>
              <a:ext uri="{FF2B5EF4-FFF2-40B4-BE49-F238E27FC236}">
                <a16:creationId xmlns:a16="http://schemas.microsoft.com/office/drawing/2014/main" id="{AFB9229E-2D91-2F49-ABFD-B283E94DDAD8}"/>
              </a:ext>
            </a:extLst>
          </p:cNvPr>
          <p:cNvSpPr txBox="1"/>
          <p:nvPr userDrawn="1"/>
        </p:nvSpPr>
        <p:spPr>
          <a:xfrm>
            <a:off x="6243665" y="214650"/>
            <a:ext cx="2554260" cy="123111"/>
          </a:xfrm>
          <a:prstGeom prst="rect">
            <a:avLst/>
          </a:prstGeom>
          <a:noFill/>
        </p:spPr>
        <p:txBody>
          <a:bodyPr wrap="square" lIns="0" tIns="0" rIns="0" bIns="0" rtlCol="0">
            <a:spAutoFit/>
          </a:bodyPr>
          <a:lstStyle/>
          <a:p>
            <a:pPr algn="r"/>
            <a:r>
              <a:rPr lang="en-US" sz="800" dirty="0">
                <a:solidFill>
                  <a:srgbClr val="FFFFFF"/>
                </a:solidFill>
              </a:rPr>
              <a:t>Department of Family Medicine</a:t>
            </a:r>
          </a:p>
        </p:txBody>
      </p:sp>
      <p:sp>
        <p:nvSpPr>
          <p:cNvPr id="11" name="Slide Number Placeholder 5">
            <a:extLst>
              <a:ext uri="{FF2B5EF4-FFF2-40B4-BE49-F238E27FC236}">
                <a16:creationId xmlns:a16="http://schemas.microsoft.com/office/drawing/2014/main" id="{5DDAEFB0-0F74-E646-9CF2-AAE738BC733F}"/>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003557"/>
                </a:solidFill>
              </a:defRPr>
            </a:lvl1pPr>
          </a:lstStyle>
          <a:p>
            <a:fld id="{8368066F-241F-DA46-A244-6F6C08E1BFA8}" type="slidenum">
              <a:rPr lang="en-US" smtClean="0"/>
              <a:pPr/>
              <a:t>‹#›</a:t>
            </a:fld>
            <a:endParaRPr lang="en-US" dirty="0"/>
          </a:p>
        </p:txBody>
      </p:sp>
      <p:sp>
        <p:nvSpPr>
          <p:cNvPr id="14" name="Text Placeholder 39">
            <a:extLst>
              <a:ext uri="{FF2B5EF4-FFF2-40B4-BE49-F238E27FC236}">
                <a16:creationId xmlns:a16="http://schemas.microsoft.com/office/drawing/2014/main" id="{E15BFCAB-1BD7-9644-9633-55F9D96E9A98}"/>
              </a:ext>
            </a:extLst>
          </p:cNvPr>
          <p:cNvSpPr txBox="1">
            <a:spLocks/>
          </p:cNvSpPr>
          <p:nvPr userDrawn="1"/>
        </p:nvSpPr>
        <p:spPr>
          <a:xfrm>
            <a:off x="731520" y="4769012"/>
            <a:ext cx="5212080" cy="123111"/>
          </a:xfrm>
          <a:prstGeom prst="rect">
            <a:avLst/>
          </a:prstGeom>
        </p:spPr>
        <p:txBody>
          <a:bodyPr wrap="square" lIns="0" tIns="0" rIns="0" bIns="0"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800" dirty="0">
                <a:solidFill>
                  <a:srgbClr val="FFFFFF"/>
                </a:solidFill>
              </a:rPr>
              <a:t>Post Award Training I  </a:t>
            </a:r>
            <a:r>
              <a:rPr lang="en-US" sz="800" dirty="0"/>
              <a:t>October 18, 2021</a:t>
            </a:r>
            <a:endParaRPr lang="en-US" sz="800" dirty="0">
              <a:solidFill>
                <a:srgbClr val="FFFFFF"/>
              </a:solidFill>
            </a:endParaRPr>
          </a:p>
        </p:txBody>
      </p:sp>
    </p:spTree>
    <p:extLst>
      <p:ext uri="{BB962C8B-B14F-4D97-AF65-F5344CB8AC3E}">
        <p14:creationId xmlns:p14="http://schemas.microsoft.com/office/powerpoint/2010/main" val="27447338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Header w/number callouts">
    <p:spTree>
      <p:nvGrpSpPr>
        <p:cNvPr id="1" name=""/>
        <p:cNvGrpSpPr/>
        <p:nvPr/>
      </p:nvGrpSpPr>
      <p:grpSpPr>
        <a:xfrm>
          <a:off x="0" y="0"/>
          <a:ext cx="0" cy="0"/>
          <a:chOff x="0" y="0"/>
          <a:chExt cx="0" cy="0"/>
        </a:xfrm>
      </p:grpSpPr>
      <p:sp>
        <p:nvSpPr>
          <p:cNvPr id="20" name="Label Placeholder 15">
            <a:extLst>
              <a:ext uri="{FF2B5EF4-FFF2-40B4-BE49-F238E27FC236}">
                <a16:creationId xmlns:a16="http://schemas.microsoft.com/office/drawing/2014/main" id="{393FEC69-576E-5A41-A66C-343864F51003}"/>
              </a:ext>
            </a:extLst>
          </p:cNvPr>
          <p:cNvSpPr>
            <a:spLocks noGrp="1"/>
          </p:cNvSpPr>
          <p:nvPr>
            <p:ph type="body" sz="quarter" idx="17" hasCustomPrompt="1"/>
          </p:nvPr>
        </p:nvSpPr>
        <p:spPr>
          <a:xfrm>
            <a:off x="1977468" y="3655945"/>
            <a:ext cx="1818445" cy="194990"/>
          </a:xfrm>
        </p:spPr>
        <p:txBody>
          <a:bodyPr wrap="square" lIns="0" tIns="0" rIns="0" bIns="0" anchor="t" anchorCtr="0">
            <a:spAutoFit/>
          </a:bodyPr>
          <a:lstStyle>
            <a:lvl1pPr marL="0" indent="0" algn="ctr">
              <a:buNone/>
              <a:defRPr sz="1400" b="0" cap="none"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Label goes here</a:t>
            </a:r>
          </a:p>
        </p:txBody>
      </p:sp>
      <p:sp>
        <p:nvSpPr>
          <p:cNvPr id="16" name="Data Placeholder 15">
            <a:extLst>
              <a:ext uri="{FF2B5EF4-FFF2-40B4-BE49-F238E27FC236}">
                <a16:creationId xmlns:a16="http://schemas.microsoft.com/office/drawing/2014/main" id="{096DF2BE-5EBE-5B40-92D3-2880086C2AD6}"/>
              </a:ext>
            </a:extLst>
          </p:cNvPr>
          <p:cNvSpPr>
            <a:spLocks noGrp="1"/>
          </p:cNvSpPr>
          <p:nvPr>
            <p:ph type="body" sz="quarter" idx="12" hasCustomPrompt="1"/>
          </p:nvPr>
        </p:nvSpPr>
        <p:spPr>
          <a:xfrm>
            <a:off x="2725025" y="1875645"/>
            <a:ext cx="876202" cy="1738938"/>
          </a:xfrm>
        </p:spPr>
        <p:txBody>
          <a:bodyPr wrap="none" lIns="0" anchor="b" anchorCtr="0">
            <a:spAutoFit/>
          </a:bodyPr>
          <a:lstStyle>
            <a:lvl1pPr marL="0" indent="0" algn="l">
              <a:buNone/>
              <a:defRPr sz="11000" b="0" cap="none"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1</a:t>
            </a:r>
          </a:p>
        </p:txBody>
      </p:sp>
      <p:sp>
        <p:nvSpPr>
          <p:cNvPr id="19" name="# symbol Placeholder 15">
            <a:extLst>
              <a:ext uri="{FF2B5EF4-FFF2-40B4-BE49-F238E27FC236}">
                <a16:creationId xmlns:a16="http://schemas.microsoft.com/office/drawing/2014/main" id="{75006981-AE6F-ED48-9FDA-C84F313AB315}"/>
              </a:ext>
            </a:extLst>
          </p:cNvPr>
          <p:cNvSpPr>
            <a:spLocks noGrp="1"/>
          </p:cNvSpPr>
          <p:nvPr>
            <p:ph type="body" sz="quarter" idx="16" hasCustomPrompt="1"/>
          </p:nvPr>
        </p:nvSpPr>
        <p:spPr>
          <a:xfrm>
            <a:off x="2173955" y="2460421"/>
            <a:ext cx="520334" cy="1154162"/>
          </a:xfrm>
        </p:spPr>
        <p:txBody>
          <a:bodyPr wrap="none" lIns="0" bIns="182880" anchor="b" anchorCtr="0">
            <a:spAutoFit/>
          </a:bodyPr>
          <a:lstStyle>
            <a:lvl1pPr marL="0" indent="0" algn="r">
              <a:buNone/>
              <a:defRPr sz="6000" b="0" cap="none"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a:t>
            </a:r>
          </a:p>
        </p:txBody>
      </p:sp>
      <p:sp>
        <p:nvSpPr>
          <p:cNvPr id="21" name="Label Placeholder 15">
            <a:extLst>
              <a:ext uri="{FF2B5EF4-FFF2-40B4-BE49-F238E27FC236}">
                <a16:creationId xmlns:a16="http://schemas.microsoft.com/office/drawing/2014/main" id="{281D7D63-1772-2548-8E9D-38CC73E7E410}"/>
              </a:ext>
            </a:extLst>
          </p:cNvPr>
          <p:cNvSpPr>
            <a:spLocks noGrp="1"/>
          </p:cNvSpPr>
          <p:nvPr>
            <p:ph type="body" sz="quarter" idx="18" hasCustomPrompt="1"/>
          </p:nvPr>
        </p:nvSpPr>
        <p:spPr>
          <a:xfrm>
            <a:off x="6019269" y="3655945"/>
            <a:ext cx="1818445" cy="194990"/>
          </a:xfrm>
        </p:spPr>
        <p:txBody>
          <a:bodyPr wrap="square" lIns="0" tIns="0" rIns="0" bIns="0" anchor="t" anchorCtr="0">
            <a:spAutoFit/>
          </a:bodyPr>
          <a:lstStyle>
            <a:lvl1pPr marL="0" indent="0" algn="ctr">
              <a:buNone/>
              <a:defRPr sz="1400" b="0" cap="none"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Label goes here</a:t>
            </a:r>
          </a:p>
        </p:txBody>
      </p:sp>
      <p:sp>
        <p:nvSpPr>
          <p:cNvPr id="14" name="Data Placeholder 15">
            <a:extLst>
              <a:ext uri="{FF2B5EF4-FFF2-40B4-BE49-F238E27FC236}">
                <a16:creationId xmlns:a16="http://schemas.microsoft.com/office/drawing/2014/main" id="{0D991CE4-8961-6642-9F1F-CD254B61DBC1}"/>
              </a:ext>
            </a:extLst>
          </p:cNvPr>
          <p:cNvSpPr>
            <a:spLocks noGrp="1"/>
          </p:cNvSpPr>
          <p:nvPr>
            <p:ph type="body" sz="quarter" idx="14" hasCustomPrompt="1"/>
          </p:nvPr>
        </p:nvSpPr>
        <p:spPr>
          <a:xfrm>
            <a:off x="6144623" y="2082625"/>
            <a:ext cx="1567737" cy="1531958"/>
          </a:xfrm>
        </p:spPr>
        <p:txBody>
          <a:bodyPr wrap="none" lIns="0" anchor="b" anchorCtr="0">
            <a:spAutoFit/>
          </a:bodyPr>
          <a:lstStyle>
            <a:lvl1pPr marL="0" indent="0" algn="ctr">
              <a:buNone/>
              <a:defRPr sz="11000" b="0" cap="none"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80</a:t>
            </a:r>
          </a:p>
        </p:txBody>
      </p:sp>
      <p:sp>
        <p:nvSpPr>
          <p:cNvPr id="2" name="Title 1"/>
          <p:cNvSpPr>
            <a:spLocks noGrp="1"/>
          </p:cNvSpPr>
          <p:nvPr>
            <p:ph type="title" hasCustomPrompt="1"/>
          </p:nvPr>
        </p:nvSpPr>
        <p:spPr>
          <a:xfrm>
            <a:off x="731520" y="1463040"/>
            <a:ext cx="7315200" cy="334259"/>
          </a:xfrm>
        </p:spPr>
        <p:txBody>
          <a:bodyPr wrap="square" anchor="b" anchorCtr="0">
            <a:spAutoFit/>
          </a:bodyPr>
          <a:lstStyle>
            <a:lvl1pPr>
              <a:defRPr sz="2400"/>
            </a:lvl1pPr>
          </a:lstStyle>
          <a:p>
            <a:r>
              <a:rPr lang="en-US" dirty="0"/>
              <a:t>Header w/number callouts</a:t>
            </a:r>
          </a:p>
        </p:txBody>
      </p:sp>
      <p:pic>
        <p:nvPicPr>
          <p:cNvPr id="10" name="Logo">
            <a:extLst>
              <a:ext uri="{FF2B5EF4-FFF2-40B4-BE49-F238E27FC236}">
                <a16:creationId xmlns:a16="http://schemas.microsoft.com/office/drawing/2014/main" id="{8441B478-1152-394B-84AB-C8F4E165E8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0" y="181064"/>
            <a:ext cx="423229" cy="136525"/>
          </a:xfrm>
          <a:prstGeom prst="rect">
            <a:avLst/>
          </a:prstGeom>
        </p:spPr>
      </p:pic>
      <p:sp>
        <p:nvSpPr>
          <p:cNvPr id="11" name="Department name placeholder">
            <a:extLst>
              <a:ext uri="{FF2B5EF4-FFF2-40B4-BE49-F238E27FC236}">
                <a16:creationId xmlns:a16="http://schemas.microsoft.com/office/drawing/2014/main" id="{474B7B78-DA36-9C4B-B347-DA8B9C638C75}"/>
              </a:ext>
            </a:extLst>
          </p:cNvPr>
          <p:cNvSpPr txBox="1"/>
          <p:nvPr userDrawn="1"/>
        </p:nvSpPr>
        <p:spPr>
          <a:xfrm>
            <a:off x="6243665" y="214650"/>
            <a:ext cx="2554260" cy="123111"/>
          </a:xfrm>
          <a:prstGeom prst="rect">
            <a:avLst/>
          </a:prstGeom>
          <a:noFill/>
        </p:spPr>
        <p:txBody>
          <a:bodyPr wrap="square" lIns="0" tIns="0" rIns="0" bIns="0" rtlCol="0">
            <a:spAutoFit/>
          </a:bodyPr>
          <a:lstStyle/>
          <a:p>
            <a:pPr algn="r"/>
            <a:r>
              <a:rPr lang="en-US" sz="800" dirty="0">
                <a:solidFill>
                  <a:srgbClr val="FFFFFF"/>
                </a:solidFill>
              </a:rPr>
              <a:t>Department of Family Medicine</a:t>
            </a:r>
          </a:p>
        </p:txBody>
      </p:sp>
      <p:sp>
        <p:nvSpPr>
          <p:cNvPr id="15" name="Slide Number Placeholder 5">
            <a:extLst>
              <a:ext uri="{FF2B5EF4-FFF2-40B4-BE49-F238E27FC236}">
                <a16:creationId xmlns:a16="http://schemas.microsoft.com/office/drawing/2014/main" id="{23BBF643-0C0D-534A-AFF6-F06A92FB4C73}"/>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003557"/>
                </a:solidFill>
              </a:defRPr>
            </a:lvl1pPr>
          </a:lstStyle>
          <a:p>
            <a:fld id="{8368066F-241F-DA46-A244-6F6C08E1BFA8}" type="slidenum">
              <a:rPr lang="en-US" smtClean="0"/>
              <a:pPr/>
              <a:t>‹#›</a:t>
            </a:fld>
            <a:endParaRPr lang="en-US" dirty="0"/>
          </a:p>
        </p:txBody>
      </p:sp>
      <p:sp>
        <p:nvSpPr>
          <p:cNvPr id="17" name="Text Placeholder 39">
            <a:extLst>
              <a:ext uri="{FF2B5EF4-FFF2-40B4-BE49-F238E27FC236}">
                <a16:creationId xmlns:a16="http://schemas.microsoft.com/office/drawing/2014/main" id="{09F60AE3-9C0A-6A47-9A1B-9B20B2CE6D5C}"/>
              </a:ext>
            </a:extLst>
          </p:cNvPr>
          <p:cNvSpPr txBox="1">
            <a:spLocks/>
          </p:cNvSpPr>
          <p:nvPr userDrawn="1"/>
        </p:nvSpPr>
        <p:spPr>
          <a:xfrm>
            <a:off x="731520" y="4769012"/>
            <a:ext cx="5212080" cy="123111"/>
          </a:xfrm>
          <a:prstGeom prst="rect">
            <a:avLst/>
          </a:prstGeom>
        </p:spPr>
        <p:txBody>
          <a:bodyPr wrap="square" lIns="0" tIns="0" rIns="0" bIns="0"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800" dirty="0">
                <a:solidFill>
                  <a:srgbClr val="FFFFFF"/>
                </a:solidFill>
              </a:rPr>
              <a:t>Post Award Training I  </a:t>
            </a:r>
            <a:r>
              <a:rPr lang="en-US" sz="800" dirty="0"/>
              <a:t>October 18, 2021</a:t>
            </a:r>
            <a:endParaRPr lang="en-US" sz="800" dirty="0">
              <a:solidFill>
                <a:srgbClr val="FFFFFF"/>
              </a:solidFill>
            </a:endParaRPr>
          </a:p>
        </p:txBody>
      </p:sp>
    </p:spTree>
    <p:extLst>
      <p:ext uri="{BB962C8B-B14F-4D97-AF65-F5344CB8AC3E}">
        <p14:creationId xmlns:p14="http://schemas.microsoft.com/office/powerpoint/2010/main" val="26902392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Header w/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3040"/>
            <a:ext cx="7315200" cy="334259"/>
          </a:xfrm>
        </p:spPr>
        <p:txBody>
          <a:bodyPr wrap="square" anchor="b" anchorCtr="0">
            <a:spAutoFit/>
          </a:bodyPr>
          <a:lstStyle>
            <a:lvl1pPr>
              <a:defRPr sz="2400"/>
            </a:lvl1pPr>
          </a:lstStyle>
          <a:p>
            <a:r>
              <a:rPr lang="en-US" dirty="0"/>
              <a:t>Header w/table</a:t>
            </a:r>
          </a:p>
        </p:txBody>
      </p:sp>
      <p:sp>
        <p:nvSpPr>
          <p:cNvPr id="4" name="Rectangle 3">
            <a:extLst>
              <a:ext uri="{FF2B5EF4-FFF2-40B4-BE49-F238E27FC236}">
                <a16:creationId xmlns:a16="http://schemas.microsoft.com/office/drawing/2014/main" id="{C8B25AD7-E7BA-A04B-8087-8B406EFE55BC}"/>
              </a:ext>
            </a:extLst>
          </p:cNvPr>
          <p:cNvSpPr/>
          <p:nvPr/>
        </p:nvSpPr>
        <p:spPr>
          <a:xfrm>
            <a:off x="759999" y="1771923"/>
            <a:ext cx="3657600" cy="241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B13B9C0-57DF-AA43-A71D-A22B60BD29B3}"/>
              </a:ext>
            </a:extLst>
          </p:cNvPr>
          <p:cNvSpPr/>
          <p:nvPr/>
        </p:nvSpPr>
        <p:spPr>
          <a:xfrm>
            <a:off x="759999" y="1771923"/>
            <a:ext cx="3657600" cy="241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8E10888-1D89-B343-8141-C3F85EC8E2B6}"/>
              </a:ext>
            </a:extLst>
          </p:cNvPr>
          <p:cNvSpPr/>
          <p:nvPr/>
        </p:nvSpPr>
        <p:spPr>
          <a:xfrm>
            <a:off x="759999" y="1771923"/>
            <a:ext cx="3657600" cy="241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4DB9779-D88F-584E-A4C8-9519B79881C5}"/>
              </a:ext>
            </a:extLst>
          </p:cNvPr>
          <p:cNvSpPr/>
          <p:nvPr/>
        </p:nvSpPr>
        <p:spPr>
          <a:xfrm>
            <a:off x="759999" y="1771923"/>
            <a:ext cx="3657600" cy="241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82E566-6216-BE40-8CBE-9B7D64ABE695}"/>
              </a:ext>
            </a:extLst>
          </p:cNvPr>
          <p:cNvSpPr/>
          <p:nvPr/>
        </p:nvSpPr>
        <p:spPr>
          <a:xfrm>
            <a:off x="759999" y="1771923"/>
            <a:ext cx="3657600" cy="241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8C30AA6-B15B-4A46-8580-0E42ECDFF071}"/>
              </a:ext>
            </a:extLst>
          </p:cNvPr>
          <p:cNvSpPr/>
          <p:nvPr/>
        </p:nvSpPr>
        <p:spPr>
          <a:xfrm>
            <a:off x="759999" y="1771923"/>
            <a:ext cx="3657600" cy="241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able Placeholder 4">
            <a:extLst>
              <a:ext uri="{FF2B5EF4-FFF2-40B4-BE49-F238E27FC236}">
                <a16:creationId xmlns:a16="http://schemas.microsoft.com/office/drawing/2014/main" id="{3EE0CC54-DED3-C64F-98AE-A20D7062CE1E}"/>
              </a:ext>
            </a:extLst>
          </p:cNvPr>
          <p:cNvSpPr>
            <a:spLocks noGrp="1"/>
          </p:cNvSpPr>
          <p:nvPr>
            <p:ph type="tbl" sz="quarter" idx="13"/>
          </p:nvPr>
        </p:nvSpPr>
        <p:spPr>
          <a:xfrm>
            <a:off x="1188720" y="1920240"/>
            <a:ext cx="6400800" cy="2194560"/>
          </a:xfrm>
        </p:spPr>
        <p:txBody>
          <a:bodyPr lIns="0" tIns="0" anchor="t" anchorCtr="0"/>
          <a:lstStyle>
            <a:lvl1pPr marL="0" indent="0" algn="ctr">
              <a:buFont typeface="Arial" panose="020B0604020202020204" pitchFamily="34" charset="0"/>
              <a:buNone/>
              <a:defRPr/>
            </a:lvl1pPr>
          </a:lstStyle>
          <a:p>
            <a:r>
              <a:rPr lang="en-US"/>
              <a:t>Click icon to add table</a:t>
            </a:r>
            <a:endParaRPr lang="en-US" dirty="0"/>
          </a:p>
        </p:txBody>
      </p:sp>
      <p:sp>
        <p:nvSpPr>
          <p:cNvPr id="15" name="Text Placeholder 3">
            <a:extLst>
              <a:ext uri="{FF2B5EF4-FFF2-40B4-BE49-F238E27FC236}">
                <a16:creationId xmlns:a16="http://schemas.microsoft.com/office/drawing/2014/main" id="{E5A54539-5A0E-AF43-BF16-C1D365082811}"/>
              </a:ext>
            </a:extLst>
          </p:cNvPr>
          <p:cNvSpPr>
            <a:spLocks noGrp="1"/>
          </p:cNvSpPr>
          <p:nvPr>
            <p:ph type="body" sz="quarter" idx="12" hasCustomPrompt="1"/>
          </p:nvPr>
        </p:nvSpPr>
        <p:spPr>
          <a:xfrm>
            <a:off x="759998" y="521611"/>
            <a:ext cx="6727082" cy="307777"/>
          </a:xfrm>
        </p:spPr>
        <p:txBody>
          <a:bodyPr wrap="square" lIns="0">
            <a:spAutoFit/>
          </a:bodyPr>
          <a:lstStyle>
            <a:lvl1pPr marL="0" indent="0" algn="l">
              <a:lnSpc>
                <a:spcPct val="100000"/>
              </a:lnSpc>
              <a:buNone/>
              <a:defRPr sz="1000" b="0">
                <a:solidFill>
                  <a:srgbClr val="FFFF00"/>
                </a:solidFill>
              </a:defRPr>
            </a:lvl1pPr>
            <a:lvl2pPr marL="342900" indent="0">
              <a:buNone/>
              <a:defRPr>
                <a:solidFill>
                  <a:srgbClr val="FF0000"/>
                </a:solidFill>
              </a:defRPr>
            </a:lvl2pPr>
            <a:lvl3pPr marL="685800" indent="0">
              <a:buNone/>
              <a:defRPr>
                <a:solidFill>
                  <a:srgbClr val="FF0000"/>
                </a:solidFill>
              </a:defRPr>
            </a:lvl3pPr>
            <a:lvl4pPr marL="1028700" indent="0">
              <a:buNone/>
              <a:defRPr>
                <a:solidFill>
                  <a:srgbClr val="FF0000"/>
                </a:solidFill>
              </a:defRPr>
            </a:lvl4pPr>
            <a:lvl5pPr marL="1371600" indent="0">
              <a:buNone/>
              <a:defRPr>
                <a:solidFill>
                  <a:srgbClr val="FF0000"/>
                </a:solidFill>
              </a:defRPr>
            </a:lvl5pPr>
          </a:lstStyle>
          <a:p>
            <a:pPr lvl="0"/>
            <a:r>
              <a:rPr lang="en-US" dirty="0"/>
              <a:t>Input data using custom table below. If you’re not sure you’ll need this table, we recommend HIDING the slide temporarily instead of deleting it. If deleted, the custom table can be recovered from the master source file. </a:t>
            </a:r>
          </a:p>
        </p:txBody>
      </p:sp>
      <p:sp>
        <p:nvSpPr>
          <p:cNvPr id="17" name="Rectangle 16">
            <a:extLst>
              <a:ext uri="{FF2B5EF4-FFF2-40B4-BE49-F238E27FC236}">
                <a16:creationId xmlns:a16="http://schemas.microsoft.com/office/drawing/2014/main" id="{743F28BE-831B-9F45-9947-91A1DC32E532}"/>
              </a:ext>
            </a:extLst>
          </p:cNvPr>
          <p:cNvSpPr/>
          <p:nvPr/>
        </p:nvSpPr>
        <p:spPr>
          <a:xfrm>
            <a:off x="759999" y="1771923"/>
            <a:ext cx="3657600" cy="241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600132D-F76F-2041-98B4-30EF02414C64}"/>
              </a:ext>
            </a:extLst>
          </p:cNvPr>
          <p:cNvSpPr/>
          <p:nvPr/>
        </p:nvSpPr>
        <p:spPr>
          <a:xfrm>
            <a:off x="759999" y="1771923"/>
            <a:ext cx="3657600" cy="241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6AA3831-6E5F-C34F-B67E-D20383150C7E}"/>
              </a:ext>
            </a:extLst>
          </p:cNvPr>
          <p:cNvSpPr/>
          <p:nvPr userDrawn="1"/>
        </p:nvSpPr>
        <p:spPr>
          <a:xfrm>
            <a:off x="759999" y="1771923"/>
            <a:ext cx="3657600" cy="241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Logo">
            <a:extLst>
              <a:ext uri="{FF2B5EF4-FFF2-40B4-BE49-F238E27FC236}">
                <a16:creationId xmlns:a16="http://schemas.microsoft.com/office/drawing/2014/main" id="{C765D2F7-E601-B94C-AC9B-73DF064C7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0" y="181064"/>
            <a:ext cx="423229" cy="136525"/>
          </a:xfrm>
          <a:prstGeom prst="rect">
            <a:avLst/>
          </a:prstGeom>
        </p:spPr>
      </p:pic>
      <p:sp>
        <p:nvSpPr>
          <p:cNvPr id="21" name="Department name placeholder">
            <a:extLst>
              <a:ext uri="{FF2B5EF4-FFF2-40B4-BE49-F238E27FC236}">
                <a16:creationId xmlns:a16="http://schemas.microsoft.com/office/drawing/2014/main" id="{C2868638-565D-DF45-86BE-96A429F4DAB9}"/>
              </a:ext>
            </a:extLst>
          </p:cNvPr>
          <p:cNvSpPr txBox="1"/>
          <p:nvPr userDrawn="1"/>
        </p:nvSpPr>
        <p:spPr>
          <a:xfrm>
            <a:off x="6243665" y="214650"/>
            <a:ext cx="2554260" cy="123111"/>
          </a:xfrm>
          <a:prstGeom prst="rect">
            <a:avLst/>
          </a:prstGeom>
          <a:noFill/>
        </p:spPr>
        <p:txBody>
          <a:bodyPr wrap="square" lIns="0" tIns="0" rIns="0" bIns="0" rtlCol="0">
            <a:spAutoFit/>
          </a:bodyPr>
          <a:lstStyle/>
          <a:p>
            <a:pPr algn="r"/>
            <a:r>
              <a:rPr lang="en-US" sz="800" dirty="0">
                <a:solidFill>
                  <a:srgbClr val="FFFFFF"/>
                </a:solidFill>
              </a:rPr>
              <a:t>Department of Family Medicine</a:t>
            </a:r>
          </a:p>
        </p:txBody>
      </p:sp>
      <p:sp>
        <p:nvSpPr>
          <p:cNvPr id="22" name="Slide Number Placeholder 5">
            <a:extLst>
              <a:ext uri="{FF2B5EF4-FFF2-40B4-BE49-F238E27FC236}">
                <a16:creationId xmlns:a16="http://schemas.microsoft.com/office/drawing/2014/main" id="{1F8D13AB-AD1D-2D40-AC95-8C305CF8D96B}"/>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003557"/>
                </a:solidFill>
              </a:defRPr>
            </a:lvl1pPr>
          </a:lstStyle>
          <a:p>
            <a:fld id="{8368066F-241F-DA46-A244-6F6C08E1BFA8}" type="slidenum">
              <a:rPr lang="en-US" smtClean="0"/>
              <a:pPr/>
              <a:t>‹#›</a:t>
            </a:fld>
            <a:endParaRPr lang="en-US" dirty="0"/>
          </a:p>
        </p:txBody>
      </p:sp>
      <p:sp>
        <p:nvSpPr>
          <p:cNvPr id="23" name="Text Placeholder 39">
            <a:extLst>
              <a:ext uri="{FF2B5EF4-FFF2-40B4-BE49-F238E27FC236}">
                <a16:creationId xmlns:a16="http://schemas.microsoft.com/office/drawing/2014/main" id="{5D4407BD-90A3-A548-B64D-A4B7327F01BD}"/>
              </a:ext>
            </a:extLst>
          </p:cNvPr>
          <p:cNvSpPr txBox="1">
            <a:spLocks/>
          </p:cNvSpPr>
          <p:nvPr userDrawn="1"/>
        </p:nvSpPr>
        <p:spPr>
          <a:xfrm>
            <a:off x="731520" y="4769012"/>
            <a:ext cx="5212080" cy="123111"/>
          </a:xfrm>
          <a:prstGeom prst="rect">
            <a:avLst/>
          </a:prstGeom>
        </p:spPr>
        <p:txBody>
          <a:bodyPr wrap="square" lIns="0" tIns="0" rIns="0" bIns="0"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800" dirty="0">
                <a:solidFill>
                  <a:srgbClr val="FFFFFF"/>
                </a:solidFill>
              </a:rPr>
              <a:t>Post Award Training I  </a:t>
            </a:r>
            <a:r>
              <a:rPr lang="en-US" sz="800" dirty="0"/>
              <a:t>October 18, 2021</a:t>
            </a:r>
            <a:endParaRPr lang="en-US" sz="800" dirty="0">
              <a:solidFill>
                <a:srgbClr val="FFFFFF"/>
              </a:solidFill>
            </a:endParaRPr>
          </a:p>
        </p:txBody>
      </p:sp>
    </p:spTree>
    <p:extLst>
      <p:ext uri="{BB962C8B-B14F-4D97-AF65-F5344CB8AC3E}">
        <p14:creationId xmlns:p14="http://schemas.microsoft.com/office/powerpoint/2010/main" val="19446585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Header w/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3040"/>
            <a:ext cx="7315200" cy="334259"/>
          </a:xfrm>
        </p:spPr>
        <p:txBody>
          <a:bodyPr wrap="square" anchor="b" anchorCtr="0">
            <a:spAutoFit/>
          </a:bodyPr>
          <a:lstStyle>
            <a:lvl1pPr>
              <a:defRPr sz="2400"/>
            </a:lvl1pPr>
          </a:lstStyle>
          <a:p>
            <a:r>
              <a:rPr lang="en-US" dirty="0"/>
              <a:t>Header w/chart</a:t>
            </a:r>
          </a:p>
        </p:txBody>
      </p:sp>
      <p:sp>
        <p:nvSpPr>
          <p:cNvPr id="6" name="Text Placeholder 3">
            <a:extLst>
              <a:ext uri="{FF2B5EF4-FFF2-40B4-BE49-F238E27FC236}">
                <a16:creationId xmlns:a16="http://schemas.microsoft.com/office/drawing/2014/main" id="{CA0894B0-3844-5F4F-9E2C-D2F524EAAF98}"/>
              </a:ext>
            </a:extLst>
          </p:cNvPr>
          <p:cNvSpPr>
            <a:spLocks noGrp="1"/>
          </p:cNvSpPr>
          <p:nvPr>
            <p:ph type="body" sz="quarter" idx="12" hasCustomPrompt="1"/>
          </p:nvPr>
        </p:nvSpPr>
        <p:spPr>
          <a:xfrm>
            <a:off x="759999" y="521611"/>
            <a:ext cx="6829521" cy="307777"/>
          </a:xfrm>
        </p:spPr>
        <p:txBody>
          <a:bodyPr wrap="square" lIns="0">
            <a:spAutoFit/>
          </a:bodyPr>
          <a:lstStyle>
            <a:lvl1pPr marL="0" indent="0" algn="l">
              <a:lnSpc>
                <a:spcPct val="100000"/>
              </a:lnSpc>
              <a:buNone/>
              <a:defRPr sz="1000" b="0">
                <a:solidFill>
                  <a:srgbClr val="FFFF00"/>
                </a:solidFill>
              </a:defRPr>
            </a:lvl1pPr>
            <a:lvl2pPr marL="342900" indent="0">
              <a:buNone/>
              <a:defRPr>
                <a:solidFill>
                  <a:srgbClr val="FF0000"/>
                </a:solidFill>
              </a:defRPr>
            </a:lvl2pPr>
            <a:lvl3pPr marL="685800" indent="0">
              <a:buNone/>
              <a:defRPr>
                <a:solidFill>
                  <a:srgbClr val="FF0000"/>
                </a:solidFill>
              </a:defRPr>
            </a:lvl3pPr>
            <a:lvl4pPr marL="1028700" indent="0">
              <a:buNone/>
              <a:defRPr>
                <a:solidFill>
                  <a:srgbClr val="FF0000"/>
                </a:solidFill>
              </a:defRPr>
            </a:lvl4pPr>
            <a:lvl5pPr marL="1371600" indent="0">
              <a:buNone/>
              <a:defRPr>
                <a:solidFill>
                  <a:srgbClr val="FF0000"/>
                </a:solidFill>
              </a:defRPr>
            </a:lvl5pPr>
          </a:lstStyle>
          <a:p>
            <a:pPr lvl="0"/>
            <a:r>
              <a:rPr lang="en-US" dirty="0"/>
              <a:t>Input label data using the custom chart below. If you’re not sure you’ll need this chart, we recommend HIDING the slide temporarily instead of deleting it. If deleted, the custom chart can be recovered from the master source file. </a:t>
            </a:r>
          </a:p>
        </p:txBody>
      </p:sp>
      <p:sp>
        <p:nvSpPr>
          <p:cNvPr id="7" name="Chart Placeholder 3">
            <a:extLst>
              <a:ext uri="{FF2B5EF4-FFF2-40B4-BE49-F238E27FC236}">
                <a16:creationId xmlns:a16="http://schemas.microsoft.com/office/drawing/2014/main" id="{036322EB-1661-5849-9980-8B3543AA23E3}"/>
              </a:ext>
            </a:extLst>
          </p:cNvPr>
          <p:cNvSpPr>
            <a:spLocks noGrp="1"/>
          </p:cNvSpPr>
          <p:nvPr>
            <p:ph type="chart" sz="quarter" idx="14"/>
          </p:nvPr>
        </p:nvSpPr>
        <p:spPr>
          <a:xfrm>
            <a:off x="731520" y="1920240"/>
            <a:ext cx="7315200" cy="2194560"/>
          </a:xfrm>
        </p:spPr>
        <p:txBody>
          <a:bodyPr lIns="0" tIns="0" anchor="t" anchorCtr="0"/>
          <a:lstStyle>
            <a:lvl1pPr algn="ctr">
              <a:defRPr/>
            </a:lvl1pPr>
          </a:lstStyle>
          <a:p>
            <a:r>
              <a:rPr lang="en-US"/>
              <a:t>Click icon to add chart</a:t>
            </a:r>
            <a:endParaRPr lang="en-US" dirty="0"/>
          </a:p>
        </p:txBody>
      </p:sp>
      <p:pic>
        <p:nvPicPr>
          <p:cNvPr id="8" name="Logo">
            <a:extLst>
              <a:ext uri="{FF2B5EF4-FFF2-40B4-BE49-F238E27FC236}">
                <a16:creationId xmlns:a16="http://schemas.microsoft.com/office/drawing/2014/main" id="{62392081-5324-0143-B4AD-728AB4C714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0" y="181064"/>
            <a:ext cx="423229" cy="136525"/>
          </a:xfrm>
          <a:prstGeom prst="rect">
            <a:avLst/>
          </a:prstGeom>
        </p:spPr>
      </p:pic>
      <p:sp>
        <p:nvSpPr>
          <p:cNvPr id="9" name="Department name placeholder">
            <a:extLst>
              <a:ext uri="{FF2B5EF4-FFF2-40B4-BE49-F238E27FC236}">
                <a16:creationId xmlns:a16="http://schemas.microsoft.com/office/drawing/2014/main" id="{CF415C97-93C6-3E4E-A298-5DF157A4F714}"/>
              </a:ext>
            </a:extLst>
          </p:cNvPr>
          <p:cNvSpPr txBox="1"/>
          <p:nvPr userDrawn="1"/>
        </p:nvSpPr>
        <p:spPr>
          <a:xfrm>
            <a:off x="6243665" y="214650"/>
            <a:ext cx="2554260" cy="123111"/>
          </a:xfrm>
          <a:prstGeom prst="rect">
            <a:avLst/>
          </a:prstGeom>
          <a:noFill/>
        </p:spPr>
        <p:txBody>
          <a:bodyPr wrap="square" lIns="0" tIns="0" rIns="0" bIns="0" rtlCol="0">
            <a:spAutoFit/>
          </a:bodyPr>
          <a:lstStyle/>
          <a:p>
            <a:pPr algn="r"/>
            <a:r>
              <a:rPr lang="en-US" sz="800" dirty="0">
                <a:solidFill>
                  <a:srgbClr val="FFFFFF"/>
                </a:solidFill>
              </a:rPr>
              <a:t>Department of Family Medicine</a:t>
            </a:r>
          </a:p>
        </p:txBody>
      </p:sp>
      <p:sp>
        <p:nvSpPr>
          <p:cNvPr id="10" name="Slide Number Placeholder 5">
            <a:extLst>
              <a:ext uri="{FF2B5EF4-FFF2-40B4-BE49-F238E27FC236}">
                <a16:creationId xmlns:a16="http://schemas.microsoft.com/office/drawing/2014/main" id="{5EC15C0B-E7DC-D140-B556-0D7884825EF9}"/>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003557"/>
                </a:solidFill>
              </a:defRPr>
            </a:lvl1pPr>
          </a:lstStyle>
          <a:p>
            <a:fld id="{8368066F-241F-DA46-A244-6F6C08E1BFA8}" type="slidenum">
              <a:rPr lang="en-US" smtClean="0"/>
              <a:pPr/>
              <a:t>‹#›</a:t>
            </a:fld>
            <a:endParaRPr lang="en-US" dirty="0"/>
          </a:p>
        </p:txBody>
      </p:sp>
      <p:sp>
        <p:nvSpPr>
          <p:cNvPr id="11" name="Text Placeholder 39">
            <a:extLst>
              <a:ext uri="{FF2B5EF4-FFF2-40B4-BE49-F238E27FC236}">
                <a16:creationId xmlns:a16="http://schemas.microsoft.com/office/drawing/2014/main" id="{CFF1EC18-960D-4744-8DF0-91EF06BB2726}"/>
              </a:ext>
            </a:extLst>
          </p:cNvPr>
          <p:cNvSpPr txBox="1">
            <a:spLocks/>
          </p:cNvSpPr>
          <p:nvPr userDrawn="1"/>
        </p:nvSpPr>
        <p:spPr>
          <a:xfrm>
            <a:off x="731520" y="4769012"/>
            <a:ext cx="5212080" cy="123111"/>
          </a:xfrm>
          <a:prstGeom prst="rect">
            <a:avLst/>
          </a:prstGeom>
        </p:spPr>
        <p:txBody>
          <a:bodyPr wrap="square" lIns="0" tIns="0" rIns="0" bIns="0"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800" dirty="0">
                <a:solidFill>
                  <a:srgbClr val="FFFFFF"/>
                </a:solidFill>
              </a:rPr>
              <a:t>Post Award Training I  </a:t>
            </a:r>
            <a:r>
              <a:rPr lang="en-US" sz="800" dirty="0"/>
              <a:t>October 18, 2021</a:t>
            </a:r>
            <a:endParaRPr lang="en-US" sz="800" dirty="0">
              <a:solidFill>
                <a:srgbClr val="FFFFFF"/>
              </a:solidFill>
            </a:endParaRPr>
          </a:p>
        </p:txBody>
      </p:sp>
    </p:spTree>
    <p:extLst>
      <p:ext uri="{BB962C8B-B14F-4D97-AF65-F5344CB8AC3E}">
        <p14:creationId xmlns:p14="http://schemas.microsoft.com/office/powerpoint/2010/main" val="34142527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Header w/one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5793EB0-AC31-9B43-89A5-2CA5C7AA3207}"/>
              </a:ext>
            </a:extLst>
          </p:cNvPr>
          <p:cNvSpPr>
            <a:spLocks noGrp="1"/>
          </p:cNvSpPr>
          <p:nvPr>
            <p:ph type="pic" sz="quarter" idx="12"/>
          </p:nvPr>
        </p:nvSpPr>
        <p:spPr>
          <a:xfrm>
            <a:off x="4572000" y="0"/>
            <a:ext cx="4572000" cy="5148072"/>
          </a:xfrm>
          <a:solidFill>
            <a:srgbClr val="D2DDE9"/>
          </a:solidFill>
          <a:ln>
            <a:noFill/>
          </a:ln>
        </p:spPr>
        <p:txBody>
          <a:bodyPr wrap="none" anchor="t" anchorCtr="1"/>
          <a:lstStyle>
            <a:lvl1pPr marL="0" indent="0" algn="ctr">
              <a:buNone/>
              <a:defRPr>
                <a:solidFill>
                  <a:srgbClr val="898989"/>
                </a:solidFill>
              </a:defRPr>
            </a:lvl1pPr>
          </a:lstStyle>
          <a:p>
            <a:r>
              <a:rPr lang="en-US"/>
              <a:t>Click icon to add picture</a:t>
            </a:r>
            <a:endParaRPr lang="en-US" dirty="0"/>
          </a:p>
        </p:txBody>
      </p:sp>
      <p:sp>
        <p:nvSpPr>
          <p:cNvPr id="9" name="Title 1">
            <a:extLst>
              <a:ext uri="{FF2B5EF4-FFF2-40B4-BE49-F238E27FC236}">
                <a16:creationId xmlns:a16="http://schemas.microsoft.com/office/drawing/2014/main" id="{0C5033AD-6FA7-7743-93B8-5E99DF3F1E0B}"/>
              </a:ext>
            </a:extLst>
          </p:cNvPr>
          <p:cNvSpPr>
            <a:spLocks noGrp="1"/>
          </p:cNvSpPr>
          <p:nvPr>
            <p:ph type="title" hasCustomPrompt="1"/>
          </p:nvPr>
        </p:nvSpPr>
        <p:spPr>
          <a:xfrm>
            <a:off x="731520" y="1134711"/>
            <a:ext cx="3200400" cy="666657"/>
          </a:xfrm>
        </p:spPr>
        <p:txBody>
          <a:bodyPr wrap="square" anchor="b" anchorCtr="0">
            <a:spAutoFit/>
          </a:bodyPr>
          <a:lstStyle>
            <a:lvl1pPr>
              <a:defRPr sz="2400"/>
            </a:lvl1pPr>
          </a:lstStyle>
          <a:p>
            <a:r>
              <a:rPr lang="en-US" dirty="0"/>
              <a:t>Header w/one image goes here</a:t>
            </a:r>
          </a:p>
        </p:txBody>
      </p:sp>
      <p:sp>
        <p:nvSpPr>
          <p:cNvPr id="4" name="Text Placeholder 3">
            <a:extLst>
              <a:ext uri="{FF2B5EF4-FFF2-40B4-BE49-F238E27FC236}">
                <a16:creationId xmlns:a16="http://schemas.microsoft.com/office/drawing/2014/main" id="{D9C68967-12D0-6948-BEC8-ADEC003C53B5}"/>
              </a:ext>
            </a:extLst>
          </p:cNvPr>
          <p:cNvSpPr>
            <a:spLocks noGrp="1"/>
          </p:cNvSpPr>
          <p:nvPr>
            <p:ph type="body" sz="quarter" idx="13" hasCustomPrompt="1"/>
          </p:nvPr>
        </p:nvSpPr>
        <p:spPr>
          <a:xfrm>
            <a:off x="731520" y="1920875"/>
            <a:ext cx="3200400" cy="1330814"/>
          </a:xfrm>
        </p:spPr>
        <p:txBody>
          <a:bodyPr lIns="457200">
            <a:spAutoFit/>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a:t>
            </a:r>
          </a:p>
        </p:txBody>
      </p:sp>
      <p:pic>
        <p:nvPicPr>
          <p:cNvPr id="6" name="Logo">
            <a:extLst>
              <a:ext uri="{FF2B5EF4-FFF2-40B4-BE49-F238E27FC236}">
                <a16:creationId xmlns:a16="http://schemas.microsoft.com/office/drawing/2014/main" id="{69DA52EB-0B7F-A946-8832-982CA2F805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0" y="181064"/>
            <a:ext cx="423229" cy="136525"/>
          </a:xfrm>
          <a:prstGeom prst="rect">
            <a:avLst/>
          </a:prstGeom>
        </p:spPr>
      </p:pic>
      <p:sp>
        <p:nvSpPr>
          <p:cNvPr id="8" name="Slide Number Placeholder 5">
            <a:extLst>
              <a:ext uri="{FF2B5EF4-FFF2-40B4-BE49-F238E27FC236}">
                <a16:creationId xmlns:a16="http://schemas.microsoft.com/office/drawing/2014/main" id="{7A035F90-CC8E-D44A-BA89-298A52D91FBB}"/>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898989"/>
                </a:solidFill>
              </a:defRPr>
            </a:lvl1pPr>
          </a:lstStyle>
          <a:p>
            <a:fld id="{8368066F-241F-DA46-A244-6F6C08E1BFA8}" type="slidenum">
              <a:rPr lang="en-US" smtClean="0"/>
              <a:pPr/>
              <a:t>‹#›</a:t>
            </a:fld>
            <a:endParaRPr lang="en-US" dirty="0"/>
          </a:p>
        </p:txBody>
      </p:sp>
      <p:sp>
        <p:nvSpPr>
          <p:cNvPr id="10" name="Text Placeholder 39">
            <a:extLst>
              <a:ext uri="{FF2B5EF4-FFF2-40B4-BE49-F238E27FC236}">
                <a16:creationId xmlns:a16="http://schemas.microsoft.com/office/drawing/2014/main" id="{5986C90C-47DF-4442-9E3D-A678FCD457F9}"/>
              </a:ext>
            </a:extLst>
          </p:cNvPr>
          <p:cNvSpPr txBox="1">
            <a:spLocks/>
          </p:cNvSpPr>
          <p:nvPr userDrawn="1"/>
        </p:nvSpPr>
        <p:spPr>
          <a:xfrm>
            <a:off x="731520" y="4769012"/>
            <a:ext cx="5212080" cy="123111"/>
          </a:xfrm>
          <a:prstGeom prst="rect">
            <a:avLst/>
          </a:prstGeom>
        </p:spPr>
        <p:txBody>
          <a:bodyPr wrap="square" lIns="0" tIns="0" rIns="0" bIns="0"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800" dirty="0">
                <a:solidFill>
                  <a:srgbClr val="FFFFFF"/>
                </a:solidFill>
              </a:rPr>
              <a:t>Post Award Training I  </a:t>
            </a:r>
            <a:r>
              <a:rPr lang="en-US" sz="800" dirty="0"/>
              <a:t>October 18, 2021</a:t>
            </a:r>
            <a:endParaRPr lang="en-US" sz="800" dirty="0">
              <a:solidFill>
                <a:srgbClr val="FFFFFF"/>
              </a:solidFill>
            </a:endParaRPr>
          </a:p>
        </p:txBody>
      </p:sp>
    </p:spTree>
    <p:extLst>
      <p:ext uri="{BB962C8B-B14F-4D97-AF65-F5344CB8AC3E}">
        <p14:creationId xmlns:p14="http://schemas.microsoft.com/office/powerpoint/2010/main" val="37946394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Header w/two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134711"/>
            <a:ext cx="3200400" cy="666657"/>
          </a:xfrm>
        </p:spPr>
        <p:txBody>
          <a:bodyPr wrap="square" anchor="b" anchorCtr="0">
            <a:spAutoFit/>
          </a:bodyPr>
          <a:lstStyle>
            <a:lvl1pPr>
              <a:defRPr sz="2400"/>
            </a:lvl1pPr>
          </a:lstStyle>
          <a:p>
            <a:r>
              <a:rPr lang="en-US" dirty="0"/>
              <a:t>Header w/two images goes here</a:t>
            </a:r>
          </a:p>
        </p:txBody>
      </p:sp>
      <p:sp>
        <p:nvSpPr>
          <p:cNvPr id="12" name="Date Placeholder 11">
            <a:extLst>
              <a:ext uri="{FF2B5EF4-FFF2-40B4-BE49-F238E27FC236}">
                <a16:creationId xmlns:a16="http://schemas.microsoft.com/office/drawing/2014/main" id="{A6B72BFA-E13B-4D4C-8F2C-2EDF1AD7E183}"/>
              </a:ext>
            </a:extLst>
          </p:cNvPr>
          <p:cNvSpPr>
            <a:spLocks noGrp="1"/>
          </p:cNvSpPr>
          <p:nvPr>
            <p:ph type="dt" sz="half" idx="10"/>
          </p:nvPr>
        </p:nvSpPr>
        <p:spPr>
          <a:xfrm>
            <a:off x="6011601" y="4773251"/>
            <a:ext cx="2011680" cy="123111"/>
          </a:xfrm>
          <a:prstGeom prst="rect">
            <a:avLst/>
          </a:prstGeom>
        </p:spPr>
        <p:txBody>
          <a:bodyPr/>
          <a:lstStyle/>
          <a:p>
            <a:fld id="{2D2DDB9B-04EE-4340-B40A-07409DEC5E74}" type="datetime4">
              <a:rPr lang="en-US" smtClean="0"/>
              <a:t>April 9, 2025</a:t>
            </a:fld>
            <a:endParaRPr lang="en-US"/>
          </a:p>
        </p:txBody>
      </p:sp>
      <p:sp>
        <p:nvSpPr>
          <p:cNvPr id="7" name="Picture Placeholder 6">
            <a:extLst>
              <a:ext uri="{FF2B5EF4-FFF2-40B4-BE49-F238E27FC236}">
                <a16:creationId xmlns:a16="http://schemas.microsoft.com/office/drawing/2014/main" id="{25793EB0-AC31-9B43-89A5-2CA5C7AA3207}"/>
              </a:ext>
            </a:extLst>
          </p:cNvPr>
          <p:cNvSpPr>
            <a:spLocks noGrp="1"/>
          </p:cNvSpPr>
          <p:nvPr>
            <p:ph type="pic" sz="quarter" idx="12"/>
          </p:nvPr>
        </p:nvSpPr>
        <p:spPr>
          <a:xfrm>
            <a:off x="4572000" y="0"/>
            <a:ext cx="4572000" cy="2578608"/>
          </a:xfrm>
          <a:solidFill>
            <a:srgbClr val="D2DDE9"/>
          </a:solidFill>
          <a:ln>
            <a:noFill/>
          </a:ln>
        </p:spPr>
        <p:txBody>
          <a:bodyPr wrap="none" anchor="t" anchorCtr="1"/>
          <a:lstStyle>
            <a:lvl1pPr marL="0" indent="0" algn="ctr">
              <a:buNone/>
              <a:defRPr>
                <a:solidFill>
                  <a:srgbClr val="898989"/>
                </a:solidFill>
              </a:defRPr>
            </a:lvl1pPr>
          </a:lstStyle>
          <a:p>
            <a:r>
              <a:rPr lang="en-US"/>
              <a:t>Click icon to add picture</a:t>
            </a:r>
          </a:p>
        </p:txBody>
      </p:sp>
      <p:sp>
        <p:nvSpPr>
          <p:cNvPr id="8" name="Picture Placeholder 6">
            <a:extLst>
              <a:ext uri="{FF2B5EF4-FFF2-40B4-BE49-F238E27FC236}">
                <a16:creationId xmlns:a16="http://schemas.microsoft.com/office/drawing/2014/main" id="{7CF5FAE1-A06E-B748-909A-FFE076FEF7D2}"/>
              </a:ext>
            </a:extLst>
          </p:cNvPr>
          <p:cNvSpPr>
            <a:spLocks noGrp="1"/>
          </p:cNvSpPr>
          <p:nvPr>
            <p:ph type="pic" sz="quarter" idx="13"/>
          </p:nvPr>
        </p:nvSpPr>
        <p:spPr>
          <a:xfrm>
            <a:off x="4572000" y="2569655"/>
            <a:ext cx="4572000" cy="2578608"/>
          </a:xfrm>
          <a:solidFill>
            <a:srgbClr val="D2DDE9"/>
          </a:solidFill>
          <a:ln>
            <a:noFill/>
          </a:ln>
        </p:spPr>
        <p:txBody>
          <a:bodyPr wrap="none" anchor="t" anchorCtr="1"/>
          <a:lstStyle>
            <a:lvl1pPr marL="0" indent="0" algn="ctr">
              <a:buNone/>
              <a:defRPr>
                <a:solidFill>
                  <a:srgbClr val="898989"/>
                </a:solidFill>
              </a:defRPr>
            </a:lvl1pPr>
          </a:lstStyle>
          <a:p>
            <a:r>
              <a:rPr lang="en-US"/>
              <a:t>Click icon to add picture</a:t>
            </a:r>
          </a:p>
        </p:txBody>
      </p:sp>
      <p:sp>
        <p:nvSpPr>
          <p:cNvPr id="9" name="Text Placeholder 3">
            <a:extLst>
              <a:ext uri="{FF2B5EF4-FFF2-40B4-BE49-F238E27FC236}">
                <a16:creationId xmlns:a16="http://schemas.microsoft.com/office/drawing/2014/main" id="{482BFA90-09AD-6F41-B5FD-054CA843D0F2}"/>
              </a:ext>
            </a:extLst>
          </p:cNvPr>
          <p:cNvSpPr>
            <a:spLocks noGrp="1"/>
          </p:cNvSpPr>
          <p:nvPr>
            <p:ph type="body" sz="quarter" idx="14" hasCustomPrompt="1"/>
          </p:nvPr>
        </p:nvSpPr>
        <p:spPr>
          <a:xfrm>
            <a:off x="731520" y="1920875"/>
            <a:ext cx="3200400" cy="1330814"/>
          </a:xfrm>
        </p:spPr>
        <p:txBody>
          <a:bodyPr lIns="457200">
            <a:spAutoFit/>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a:t>
            </a:r>
          </a:p>
        </p:txBody>
      </p:sp>
      <p:pic>
        <p:nvPicPr>
          <p:cNvPr id="10" name="Logo">
            <a:extLst>
              <a:ext uri="{FF2B5EF4-FFF2-40B4-BE49-F238E27FC236}">
                <a16:creationId xmlns:a16="http://schemas.microsoft.com/office/drawing/2014/main" id="{DDE15D1E-78B9-2648-AE86-D875F2652C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0" y="181064"/>
            <a:ext cx="423229" cy="136525"/>
          </a:xfrm>
          <a:prstGeom prst="rect">
            <a:avLst/>
          </a:prstGeom>
        </p:spPr>
      </p:pic>
      <p:sp>
        <p:nvSpPr>
          <p:cNvPr id="11" name="Slide Number Placeholder 5">
            <a:extLst>
              <a:ext uri="{FF2B5EF4-FFF2-40B4-BE49-F238E27FC236}">
                <a16:creationId xmlns:a16="http://schemas.microsoft.com/office/drawing/2014/main" id="{C4DD7BD6-BD6C-CC44-8ABC-7F1A14693794}"/>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898989"/>
                </a:solidFill>
              </a:defRPr>
            </a:lvl1pPr>
          </a:lstStyle>
          <a:p>
            <a:fld id="{8368066F-241F-DA46-A244-6F6C08E1BFA8}" type="slidenum">
              <a:rPr lang="en-US" smtClean="0"/>
              <a:pPr/>
              <a:t>‹#›</a:t>
            </a:fld>
            <a:endParaRPr lang="en-US" dirty="0"/>
          </a:p>
        </p:txBody>
      </p:sp>
      <p:sp>
        <p:nvSpPr>
          <p:cNvPr id="14" name="Text Placeholder 39">
            <a:extLst>
              <a:ext uri="{FF2B5EF4-FFF2-40B4-BE49-F238E27FC236}">
                <a16:creationId xmlns:a16="http://schemas.microsoft.com/office/drawing/2014/main" id="{AC9DA8BA-B807-D349-9D82-C633BCAFC97D}"/>
              </a:ext>
            </a:extLst>
          </p:cNvPr>
          <p:cNvSpPr txBox="1">
            <a:spLocks/>
          </p:cNvSpPr>
          <p:nvPr userDrawn="1"/>
        </p:nvSpPr>
        <p:spPr>
          <a:xfrm>
            <a:off x="731520" y="4769012"/>
            <a:ext cx="5212080" cy="123111"/>
          </a:xfrm>
          <a:prstGeom prst="rect">
            <a:avLst/>
          </a:prstGeom>
        </p:spPr>
        <p:txBody>
          <a:bodyPr wrap="square" lIns="0" tIns="0" rIns="0" bIns="0"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800" dirty="0">
                <a:solidFill>
                  <a:srgbClr val="FFFFFF"/>
                </a:solidFill>
              </a:rPr>
              <a:t>Post Award Training I  </a:t>
            </a:r>
            <a:r>
              <a:rPr lang="en-US" sz="800" dirty="0"/>
              <a:t>October 18, 2021</a:t>
            </a:r>
            <a:endParaRPr lang="en-US" sz="800" dirty="0">
              <a:solidFill>
                <a:srgbClr val="FFFFFF"/>
              </a:solidFill>
            </a:endParaRPr>
          </a:p>
        </p:txBody>
      </p:sp>
    </p:spTree>
    <p:extLst>
      <p:ext uri="{BB962C8B-B14F-4D97-AF65-F5344CB8AC3E}">
        <p14:creationId xmlns:p14="http://schemas.microsoft.com/office/powerpoint/2010/main" val="19795770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Header w/four images">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A6B72BFA-E13B-4D4C-8F2C-2EDF1AD7E183}"/>
              </a:ext>
            </a:extLst>
          </p:cNvPr>
          <p:cNvSpPr>
            <a:spLocks noGrp="1"/>
          </p:cNvSpPr>
          <p:nvPr>
            <p:ph type="dt" sz="half" idx="10"/>
          </p:nvPr>
        </p:nvSpPr>
        <p:spPr>
          <a:xfrm>
            <a:off x="6011601" y="4773251"/>
            <a:ext cx="2011680" cy="123111"/>
          </a:xfrm>
          <a:prstGeom prst="rect">
            <a:avLst/>
          </a:prstGeom>
        </p:spPr>
        <p:txBody>
          <a:bodyPr/>
          <a:lstStyle/>
          <a:p>
            <a:fld id="{A13FA39C-CF0E-E44D-BC46-DC29BC679DDB}" type="datetime4">
              <a:rPr lang="en-US" smtClean="0"/>
              <a:t>April 9, 2025</a:t>
            </a:fld>
            <a:endParaRPr lang="en-US"/>
          </a:p>
        </p:txBody>
      </p:sp>
      <p:sp>
        <p:nvSpPr>
          <p:cNvPr id="7" name="Picture Placeholder 6">
            <a:extLst>
              <a:ext uri="{FF2B5EF4-FFF2-40B4-BE49-F238E27FC236}">
                <a16:creationId xmlns:a16="http://schemas.microsoft.com/office/drawing/2014/main" id="{25793EB0-AC31-9B43-89A5-2CA5C7AA3207}"/>
              </a:ext>
            </a:extLst>
          </p:cNvPr>
          <p:cNvSpPr>
            <a:spLocks noGrp="1"/>
          </p:cNvSpPr>
          <p:nvPr>
            <p:ph type="pic" sz="quarter" idx="12"/>
          </p:nvPr>
        </p:nvSpPr>
        <p:spPr>
          <a:xfrm>
            <a:off x="4572000" y="0"/>
            <a:ext cx="2286000" cy="2578608"/>
          </a:xfrm>
          <a:solidFill>
            <a:srgbClr val="D2DDE9"/>
          </a:solidFill>
          <a:ln>
            <a:noFill/>
          </a:ln>
        </p:spPr>
        <p:txBody>
          <a:bodyPr wrap="none" lIns="0" anchor="t" anchorCtr="1"/>
          <a:lstStyle>
            <a:lvl1pPr marL="0" indent="0" algn="ctr">
              <a:buNone/>
              <a:defRPr>
                <a:solidFill>
                  <a:srgbClr val="898989"/>
                </a:solidFill>
              </a:defRPr>
            </a:lvl1pPr>
          </a:lstStyle>
          <a:p>
            <a:r>
              <a:rPr lang="en-US"/>
              <a:t>Click icon to add picture</a:t>
            </a:r>
            <a:endParaRPr lang="en-US" dirty="0"/>
          </a:p>
        </p:txBody>
      </p:sp>
      <p:sp>
        <p:nvSpPr>
          <p:cNvPr id="8" name="Picture Placeholder 6">
            <a:extLst>
              <a:ext uri="{FF2B5EF4-FFF2-40B4-BE49-F238E27FC236}">
                <a16:creationId xmlns:a16="http://schemas.microsoft.com/office/drawing/2014/main" id="{7CF5FAE1-A06E-B748-909A-FFE076FEF7D2}"/>
              </a:ext>
            </a:extLst>
          </p:cNvPr>
          <p:cNvSpPr>
            <a:spLocks noGrp="1"/>
          </p:cNvSpPr>
          <p:nvPr>
            <p:ph type="pic" sz="quarter" idx="13"/>
          </p:nvPr>
        </p:nvSpPr>
        <p:spPr>
          <a:xfrm>
            <a:off x="4572000" y="2569655"/>
            <a:ext cx="2286000" cy="2578608"/>
          </a:xfrm>
          <a:solidFill>
            <a:srgbClr val="D2DDE9"/>
          </a:solidFill>
          <a:ln>
            <a:noFill/>
          </a:ln>
        </p:spPr>
        <p:txBody>
          <a:bodyPr wrap="none" lIns="0" anchor="t" anchorCtr="1"/>
          <a:lstStyle>
            <a:lvl1pPr marL="0" indent="0" algn="ctr">
              <a:buNone/>
              <a:defRPr>
                <a:solidFill>
                  <a:srgbClr val="898989"/>
                </a:solidFill>
              </a:defRPr>
            </a:lvl1pPr>
          </a:lstStyle>
          <a:p>
            <a:r>
              <a:rPr lang="en-US"/>
              <a:t>Click icon to add picture</a:t>
            </a:r>
            <a:endParaRPr lang="en-US" dirty="0"/>
          </a:p>
        </p:txBody>
      </p:sp>
      <p:sp>
        <p:nvSpPr>
          <p:cNvPr id="9" name="Picture Placeholder 6">
            <a:extLst>
              <a:ext uri="{FF2B5EF4-FFF2-40B4-BE49-F238E27FC236}">
                <a16:creationId xmlns:a16="http://schemas.microsoft.com/office/drawing/2014/main" id="{31C7C305-4BBB-6942-B2B6-9AA624351F13}"/>
              </a:ext>
            </a:extLst>
          </p:cNvPr>
          <p:cNvSpPr>
            <a:spLocks noGrp="1"/>
          </p:cNvSpPr>
          <p:nvPr>
            <p:ph type="pic" sz="quarter" idx="14"/>
          </p:nvPr>
        </p:nvSpPr>
        <p:spPr>
          <a:xfrm>
            <a:off x="6858000" y="0"/>
            <a:ext cx="2286000" cy="2578608"/>
          </a:xfrm>
          <a:solidFill>
            <a:srgbClr val="D2DDE9"/>
          </a:solidFill>
          <a:ln>
            <a:noFill/>
          </a:ln>
        </p:spPr>
        <p:txBody>
          <a:bodyPr wrap="none" lIns="0" anchor="t" anchorCtr="1"/>
          <a:lstStyle>
            <a:lvl1pPr marL="0" indent="0" algn="ctr">
              <a:buNone/>
              <a:defRPr>
                <a:solidFill>
                  <a:srgbClr val="898989"/>
                </a:solidFill>
              </a:defRPr>
            </a:lvl1pPr>
          </a:lstStyle>
          <a:p>
            <a:r>
              <a:rPr lang="en-US"/>
              <a:t>Click icon to add picture</a:t>
            </a:r>
            <a:endParaRPr lang="en-US" dirty="0"/>
          </a:p>
        </p:txBody>
      </p:sp>
      <p:sp>
        <p:nvSpPr>
          <p:cNvPr id="10" name="Picture Placeholder 6">
            <a:extLst>
              <a:ext uri="{FF2B5EF4-FFF2-40B4-BE49-F238E27FC236}">
                <a16:creationId xmlns:a16="http://schemas.microsoft.com/office/drawing/2014/main" id="{C1F47180-3946-234C-B463-253FFA16F973}"/>
              </a:ext>
            </a:extLst>
          </p:cNvPr>
          <p:cNvSpPr>
            <a:spLocks noGrp="1"/>
          </p:cNvSpPr>
          <p:nvPr>
            <p:ph type="pic" sz="quarter" idx="15"/>
          </p:nvPr>
        </p:nvSpPr>
        <p:spPr>
          <a:xfrm>
            <a:off x="6858000" y="2569655"/>
            <a:ext cx="2286000" cy="2578608"/>
          </a:xfrm>
          <a:solidFill>
            <a:srgbClr val="D2DDE9"/>
          </a:solidFill>
          <a:ln>
            <a:noFill/>
          </a:ln>
        </p:spPr>
        <p:txBody>
          <a:bodyPr wrap="none" lIns="0" anchor="t" anchorCtr="1"/>
          <a:lstStyle>
            <a:lvl1pPr marL="0" indent="0" algn="ctr">
              <a:buNone/>
              <a:defRPr>
                <a:solidFill>
                  <a:srgbClr val="898989"/>
                </a:solidFill>
              </a:defRPr>
            </a:lvl1pPr>
          </a:lstStyle>
          <a:p>
            <a:r>
              <a:rPr lang="en-US" dirty="0"/>
              <a:t>Click icon to add picture</a:t>
            </a:r>
          </a:p>
        </p:txBody>
      </p:sp>
      <p:sp>
        <p:nvSpPr>
          <p:cNvPr id="14" name="Title 1">
            <a:extLst>
              <a:ext uri="{FF2B5EF4-FFF2-40B4-BE49-F238E27FC236}">
                <a16:creationId xmlns:a16="http://schemas.microsoft.com/office/drawing/2014/main" id="{1C2AC2C3-2558-8E41-980D-6B256CBEF2D8}"/>
              </a:ext>
            </a:extLst>
          </p:cNvPr>
          <p:cNvSpPr>
            <a:spLocks noGrp="1"/>
          </p:cNvSpPr>
          <p:nvPr>
            <p:ph type="title" hasCustomPrompt="1"/>
          </p:nvPr>
        </p:nvSpPr>
        <p:spPr>
          <a:xfrm>
            <a:off x="731520" y="1134711"/>
            <a:ext cx="3200400" cy="666657"/>
          </a:xfrm>
        </p:spPr>
        <p:txBody>
          <a:bodyPr wrap="square" anchor="b" anchorCtr="0">
            <a:spAutoFit/>
          </a:bodyPr>
          <a:lstStyle>
            <a:lvl1pPr>
              <a:defRPr sz="2400"/>
            </a:lvl1pPr>
          </a:lstStyle>
          <a:p>
            <a:r>
              <a:rPr lang="en-US" dirty="0"/>
              <a:t>Header w/four images goes here</a:t>
            </a:r>
          </a:p>
        </p:txBody>
      </p:sp>
      <p:sp>
        <p:nvSpPr>
          <p:cNvPr id="16" name="Text Placeholder 3">
            <a:extLst>
              <a:ext uri="{FF2B5EF4-FFF2-40B4-BE49-F238E27FC236}">
                <a16:creationId xmlns:a16="http://schemas.microsoft.com/office/drawing/2014/main" id="{3066FADF-91C1-FE46-8E36-3D6F448D0EA2}"/>
              </a:ext>
            </a:extLst>
          </p:cNvPr>
          <p:cNvSpPr>
            <a:spLocks noGrp="1"/>
          </p:cNvSpPr>
          <p:nvPr>
            <p:ph type="body" sz="quarter" idx="16" hasCustomPrompt="1"/>
          </p:nvPr>
        </p:nvSpPr>
        <p:spPr>
          <a:xfrm>
            <a:off x="731520" y="1920875"/>
            <a:ext cx="3200400" cy="1330814"/>
          </a:xfrm>
        </p:spPr>
        <p:txBody>
          <a:bodyPr lIns="457200">
            <a:spAutoFit/>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a:t>
            </a:r>
          </a:p>
        </p:txBody>
      </p:sp>
      <p:pic>
        <p:nvPicPr>
          <p:cNvPr id="11" name="Logo">
            <a:extLst>
              <a:ext uri="{FF2B5EF4-FFF2-40B4-BE49-F238E27FC236}">
                <a16:creationId xmlns:a16="http://schemas.microsoft.com/office/drawing/2014/main" id="{3904BA74-2D04-524A-8DEC-72E9C62E74A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0" y="181064"/>
            <a:ext cx="423229" cy="136525"/>
          </a:xfrm>
          <a:prstGeom prst="rect">
            <a:avLst/>
          </a:prstGeom>
        </p:spPr>
      </p:pic>
      <p:sp>
        <p:nvSpPr>
          <p:cNvPr id="15" name="Slide Number Placeholder 5">
            <a:extLst>
              <a:ext uri="{FF2B5EF4-FFF2-40B4-BE49-F238E27FC236}">
                <a16:creationId xmlns:a16="http://schemas.microsoft.com/office/drawing/2014/main" id="{92594530-7B39-1B4B-94E4-3501FA7DFCB5}"/>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898989"/>
                </a:solidFill>
              </a:defRPr>
            </a:lvl1pPr>
          </a:lstStyle>
          <a:p>
            <a:fld id="{8368066F-241F-DA46-A244-6F6C08E1BFA8}" type="slidenum">
              <a:rPr lang="en-US" smtClean="0"/>
              <a:pPr/>
              <a:t>‹#›</a:t>
            </a:fld>
            <a:endParaRPr lang="en-US" dirty="0"/>
          </a:p>
        </p:txBody>
      </p:sp>
      <p:sp>
        <p:nvSpPr>
          <p:cNvPr id="17" name="Text Placeholder 39">
            <a:extLst>
              <a:ext uri="{FF2B5EF4-FFF2-40B4-BE49-F238E27FC236}">
                <a16:creationId xmlns:a16="http://schemas.microsoft.com/office/drawing/2014/main" id="{E5EB1623-0DA2-A44C-B2AF-1B497AFBC13B}"/>
              </a:ext>
            </a:extLst>
          </p:cNvPr>
          <p:cNvSpPr txBox="1">
            <a:spLocks/>
          </p:cNvSpPr>
          <p:nvPr userDrawn="1"/>
        </p:nvSpPr>
        <p:spPr>
          <a:xfrm>
            <a:off x="731520" y="4769012"/>
            <a:ext cx="5212080" cy="123111"/>
          </a:xfrm>
          <a:prstGeom prst="rect">
            <a:avLst/>
          </a:prstGeom>
        </p:spPr>
        <p:txBody>
          <a:bodyPr wrap="square" lIns="0" tIns="0" rIns="0" bIns="0"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800" dirty="0">
                <a:solidFill>
                  <a:srgbClr val="FFFFFF"/>
                </a:solidFill>
              </a:rPr>
              <a:t>Post Award Training I  </a:t>
            </a:r>
            <a:r>
              <a:rPr lang="en-US" sz="800" dirty="0"/>
              <a:t>October 18, 2021</a:t>
            </a:r>
            <a:endParaRPr lang="en-US" sz="800" dirty="0">
              <a:solidFill>
                <a:srgbClr val="FFFFFF"/>
              </a:solidFill>
            </a:endParaRPr>
          </a:p>
        </p:txBody>
      </p:sp>
    </p:spTree>
    <p:extLst>
      <p:ext uri="{BB962C8B-B14F-4D97-AF65-F5344CB8AC3E}">
        <p14:creationId xmlns:p14="http://schemas.microsoft.com/office/powerpoint/2010/main" val="33657672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Video, full screen">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A6B72BFA-E13B-4D4C-8F2C-2EDF1AD7E183}"/>
              </a:ext>
            </a:extLst>
          </p:cNvPr>
          <p:cNvSpPr>
            <a:spLocks noGrp="1"/>
          </p:cNvSpPr>
          <p:nvPr>
            <p:ph type="dt" sz="half" idx="10"/>
          </p:nvPr>
        </p:nvSpPr>
        <p:spPr>
          <a:xfrm>
            <a:off x="6011601" y="4773251"/>
            <a:ext cx="2011680" cy="123111"/>
          </a:xfrm>
          <a:prstGeom prst="rect">
            <a:avLst/>
          </a:prstGeom>
        </p:spPr>
        <p:txBody>
          <a:bodyPr/>
          <a:lstStyle/>
          <a:p>
            <a:fld id="{23BAD7FA-6B1C-1B4B-9CBA-357FBBCDBD51}" type="datetime4">
              <a:rPr lang="en-US" smtClean="0"/>
              <a:t>April 9, 2025</a:t>
            </a:fld>
            <a:endParaRPr lang="en-US"/>
          </a:p>
        </p:txBody>
      </p:sp>
      <p:sp>
        <p:nvSpPr>
          <p:cNvPr id="5" name="Media Placeholder 4">
            <a:extLst>
              <a:ext uri="{FF2B5EF4-FFF2-40B4-BE49-F238E27FC236}">
                <a16:creationId xmlns:a16="http://schemas.microsoft.com/office/drawing/2014/main" id="{4D4587A5-0103-8944-8C69-9CB5A6AA09C8}"/>
              </a:ext>
            </a:extLst>
          </p:cNvPr>
          <p:cNvSpPr>
            <a:spLocks noGrp="1"/>
          </p:cNvSpPr>
          <p:nvPr>
            <p:ph type="media" sz="quarter" idx="12"/>
          </p:nvPr>
        </p:nvSpPr>
        <p:spPr>
          <a:xfrm>
            <a:off x="0" y="0"/>
            <a:ext cx="9144000" cy="5148263"/>
          </a:xfrm>
          <a:solidFill>
            <a:srgbClr val="D2DDE9"/>
          </a:solidFill>
        </p:spPr>
        <p:txBody>
          <a:bodyPr anchor="t" anchorCtr="1"/>
          <a:lstStyle>
            <a:lvl1pPr marL="0" indent="0">
              <a:buNone/>
              <a:defRPr>
                <a:solidFill>
                  <a:srgbClr val="898989"/>
                </a:solidFill>
              </a:defRPr>
            </a:lvl1pPr>
          </a:lstStyle>
          <a:p>
            <a:r>
              <a:rPr lang="en-US"/>
              <a:t>Click icon to add media</a:t>
            </a:r>
            <a:endParaRPr lang="en-US" dirty="0"/>
          </a:p>
        </p:txBody>
      </p:sp>
      <p:sp>
        <p:nvSpPr>
          <p:cNvPr id="6" name="Slide Number Placeholder 5">
            <a:extLst>
              <a:ext uri="{FF2B5EF4-FFF2-40B4-BE49-F238E27FC236}">
                <a16:creationId xmlns:a16="http://schemas.microsoft.com/office/drawing/2014/main" id="{18EEBAE1-4DB4-F24B-A2B9-5E7138C67D71}"/>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898989"/>
                </a:solidFill>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2711963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Header w/two bullet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3040"/>
            <a:ext cx="7315200" cy="334259"/>
          </a:xfrm>
        </p:spPr>
        <p:txBody>
          <a:bodyPr wrap="square" anchor="b" anchorCtr="0">
            <a:spAutoFit/>
          </a:bodyPr>
          <a:lstStyle>
            <a:lvl1pPr>
              <a:defRPr sz="2400"/>
            </a:lvl1pPr>
          </a:lstStyle>
          <a:p>
            <a:r>
              <a:rPr lang="en-US" dirty="0"/>
              <a:t>Header w/two bullet columns</a:t>
            </a:r>
          </a:p>
        </p:txBody>
      </p:sp>
      <p:sp>
        <p:nvSpPr>
          <p:cNvPr id="7" name="Text Placeholder 6">
            <a:extLst>
              <a:ext uri="{FF2B5EF4-FFF2-40B4-BE49-F238E27FC236}">
                <a16:creationId xmlns:a16="http://schemas.microsoft.com/office/drawing/2014/main" id="{819E5FAE-7645-C34B-94C3-69C37891FB84}"/>
              </a:ext>
            </a:extLst>
          </p:cNvPr>
          <p:cNvSpPr>
            <a:spLocks noGrp="1"/>
          </p:cNvSpPr>
          <p:nvPr>
            <p:ph type="body" sz="quarter" idx="13" hasCustomPrompt="1"/>
          </p:nvPr>
        </p:nvSpPr>
        <p:spPr>
          <a:xfrm>
            <a:off x="731838" y="1920240"/>
            <a:ext cx="3566160" cy="731520"/>
          </a:xfrm>
        </p:spPr>
        <p:txBody>
          <a:bodyPr/>
          <a:lstStyle>
            <a:lvl1pPr marL="173736" indent="-173736">
              <a:buFont typeface="Arial" panose="020B0604020202020204" pitchFamily="34" charset="0"/>
              <a:buChar char="•"/>
              <a:defRPr/>
            </a:lvl1pPr>
          </a:lstStyle>
          <a:p>
            <a:pPr lvl="0"/>
            <a:r>
              <a:rPr lang="en-US" dirty="0"/>
              <a:t>Most bulleted slides should have no more than 5 bullets with only about 5-6 words per bullet.</a:t>
            </a:r>
          </a:p>
        </p:txBody>
      </p:sp>
      <p:sp>
        <p:nvSpPr>
          <p:cNvPr id="9" name="Text Placeholder 6">
            <a:extLst>
              <a:ext uri="{FF2B5EF4-FFF2-40B4-BE49-F238E27FC236}">
                <a16:creationId xmlns:a16="http://schemas.microsoft.com/office/drawing/2014/main" id="{6466192A-B18D-6B4F-B810-262A070288A2}"/>
              </a:ext>
            </a:extLst>
          </p:cNvPr>
          <p:cNvSpPr>
            <a:spLocks noGrp="1"/>
          </p:cNvSpPr>
          <p:nvPr>
            <p:ph type="body" sz="quarter" idx="14" hasCustomPrompt="1"/>
          </p:nvPr>
        </p:nvSpPr>
        <p:spPr>
          <a:xfrm>
            <a:off x="4480560" y="1920240"/>
            <a:ext cx="3566160" cy="731520"/>
          </a:xfrm>
        </p:spPr>
        <p:txBody>
          <a:bodyPr/>
          <a:lstStyle>
            <a:lvl1pPr marL="173736" indent="-173736">
              <a:buFont typeface="Arial" panose="020B0604020202020204" pitchFamily="34" charset="0"/>
              <a:buChar char="•"/>
              <a:defRPr/>
            </a:lvl1pPr>
          </a:lstStyle>
          <a:p>
            <a:pPr lvl="0"/>
            <a:r>
              <a:rPr lang="en-US" dirty="0"/>
              <a:t>Most bulleted slides should have no more than 5 bullets with only about 5-6 words per bullet.</a:t>
            </a:r>
          </a:p>
        </p:txBody>
      </p:sp>
      <p:pic>
        <p:nvPicPr>
          <p:cNvPr id="8" name="Logo">
            <a:extLst>
              <a:ext uri="{FF2B5EF4-FFF2-40B4-BE49-F238E27FC236}">
                <a16:creationId xmlns:a16="http://schemas.microsoft.com/office/drawing/2014/main" id="{E8C2CC86-6EE8-8D49-B3B0-DBF61BC4AA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0" y="181064"/>
            <a:ext cx="423229" cy="136525"/>
          </a:xfrm>
          <a:prstGeom prst="rect">
            <a:avLst/>
          </a:prstGeom>
        </p:spPr>
      </p:pic>
      <p:sp>
        <p:nvSpPr>
          <p:cNvPr id="10" name="Department name placeholder">
            <a:extLst>
              <a:ext uri="{FF2B5EF4-FFF2-40B4-BE49-F238E27FC236}">
                <a16:creationId xmlns:a16="http://schemas.microsoft.com/office/drawing/2014/main" id="{AFB9229E-2D91-2F49-ABFD-B283E94DDAD8}"/>
              </a:ext>
            </a:extLst>
          </p:cNvPr>
          <p:cNvSpPr txBox="1"/>
          <p:nvPr userDrawn="1"/>
        </p:nvSpPr>
        <p:spPr>
          <a:xfrm>
            <a:off x="6243665" y="214650"/>
            <a:ext cx="2554260" cy="123111"/>
          </a:xfrm>
          <a:prstGeom prst="rect">
            <a:avLst/>
          </a:prstGeom>
          <a:noFill/>
        </p:spPr>
        <p:txBody>
          <a:bodyPr wrap="square" lIns="0" tIns="0" rIns="0" bIns="0" rtlCol="0">
            <a:spAutoFit/>
          </a:bodyPr>
          <a:lstStyle/>
          <a:p>
            <a:pPr algn="r"/>
            <a:r>
              <a:rPr lang="en-US" sz="800" dirty="0">
                <a:solidFill>
                  <a:srgbClr val="FFFFFF"/>
                </a:solidFill>
              </a:rPr>
              <a:t>Department of Family Medicine</a:t>
            </a:r>
          </a:p>
        </p:txBody>
      </p:sp>
      <p:sp>
        <p:nvSpPr>
          <p:cNvPr id="11" name="Slide Number Placeholder 5">
            <a:extLst>
              <a:ext uri="{FF2B5EF4-FFF2-40B4-BE49-F238E27FC236}">
                <a16:creationId xmlns:a16="http://schemas.microsoft.com/office/drawing/2014/main" id="{5DDAEFB0-0F74-E646-9CF2-AAE738BC733F}"/>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003557"/>
                </a:solidFill>
              </a:defRPr>
            </a:lvl1pPr>
          </a:lstStyle>
          <a:p>
            <a:fld id="{8368066F-241F-DA46-A244-6F6C08E1BFA8}" type="slidenum">
              <a:rPr lang="en-US" smtClean="0"/>
              <a:pPr/>
              <a:t>‹#›</a:t>
            </a:fld>
            <a:endParaRPr lang="en-US" dirty="0"/>
          </a:p>
        </p:txBody>
      </p:sp>
      <p:sp>
        <p:nvSpPr>
          <p:cNvPr id="14" name="Text Placeholder 39">
            <a:extLst>
              <a:ext uri="{FF2B5EF4-FFF2-40B4-BE49-F238E27FC236}">
                <a16:creationId xmlns:a16="http://schemas.microsoft.com/office/drawing/2014/main" id="{E15BFCAB-1BD7-9644-9633-55F9D96E9A98}"/>
              </a:ext>
            </a:extLst>
          </p:cNvPr>
          <p:cNvSpPr txBox="1">
            <a:spLocks/>
          </p:cNvSpPr>
          <p:nvPr userDrawn="1"/>
        </p:nvSpPr>
        <p:spPr>
          <a:xfrm>
            <a:off x="731520" y="4769012"/>
            <a:ext cx="5212080" cy="123111"/>
          </a:xfrm>
          <a:prstGeom prst="rect">
            <a:avLst/>
          </a:prstGeom>
        </p:spPr>
        <p:txBody>
          <a:bodyPr wrap="square" lIns="0" tIns="0" rIns="0" bIns="0"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800" dirty="0">
                <a:solidFill>
                  <a:srgbClr val="FFFFFF"/>
                </a:solidFill>
              </a:rPr>
              <a:t>New Research Faculty Onboarding</a:t>
            </a:r>
          </a:p>
        </p:txBody>
      </p:sp>
    </p:spTree>
    <p:extLst>
      <p:ext uri="{BB962C8B-B14F-4D97-AF65-F5344CB8AC3E}">
        <p14:creationId xmlns:p14="http://schemas.microsoft.com/office/powerpoint/2010/main" val="20020935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28800" y="1828800"/>
            <a:ext cx="5486400" cy="1463040"/>
          </a:xfrm>
        </p:spPr>
        <p:txBody>
          <a:bodyPr wrap="square" bIns="0" anchor="ctr" anchorCtr="1">
            <a:spAutoFit/>
          </a:bodyPr>
          <a:lstStyle>
            <a:lvl1pPr algn="ctr">
              <a:defRPr sz="3200" b="0" i="0">
                <a:solidFill>
                  <a:schemeClr val="bg1"/>
                </a:solidFill>
              </a:defRPr>
            </a:lvl1pPr>
          </a:lstStyle>
          <a:p>
            <a:pPr>
              <a:lnSpc>
                <a:spcPct val="100000"/>
              </a:lnSpc>
              <a:spcBef>
                <a:spcPts val="0"/>
              </a:spcBef>
            </a:pPr>
            <a:r>
              <a:rPr lang="en-US" sz="3200" dirty="0">
                <a:solidFill>
                  <a:schemeClr val="bg1"/>
                </a:solidFill>
                <a:latin typeface="Helvetica" pitchFamily="2" charset="0"/>
              </a:rPr>
              <a:t>Lorem ipsum dolor sit </a:t>
            </a:r>
            <a:r>
              <a:rPr lang="en-US" sz="3200" dirty="0" err="1">
                <a:solidFill>
                  <a:schemeClr val="bg1"/>
                </a:solidFill>
                <a:latin typeface="Helvetica" pitchFamily="2" charset="0"/>
              </a:rPr>
              <a:t>amet</a:t>
            </a:r>
            <a:r>
              <a:rPr lang="en-US" sz="3200" dirty="0">
                <a:solidFill>
                  <a:schemeClr val="bg1"/>
                </a:solidFill>
                <a:latin typeface="Helvetica" pitchFamily="2" charset="0"/>
              </a:rPr>
              <a:t> ex </a:t>
            </a:r>
            <a:r>
              <a:rPr lang="en-US" sz="3200" dirty="0" err="1">
                <a:solidFill>
                  <a:schemeClr val="bg1"/>
                </a:solidFill>
                <a:latin typeface="Helvetica" pitchFamily="2" charset="0"/>
              </a:rPr>
              <a:t>eum</a:t>
            </a:r>
            <a:r>
              <a:rPr lang="en-US" sz="3200" dirty="0">
                <a:solidFill>
                  <a:schemeClr val="bg1"/>
                </a:solidFill>
                <a:latin typeface="Helvetica" pitchFamily="2" charset="0"/>
              </a:rPr>
              <a:t> </a:t>
            </a:r>
            <a:r>
              <a:rPr lang="en-US" sz="3200" dirty="0" err="1">
                <a:solidFill>
                  <a:schemeClr val="bg1"/>
                </a:solidFill>
                <a:latin typeface="Helvetica" pitchFamily="2" charset="0"/>
              </a:rPr>
              <a:t>reque</a:t>
            </a:r>
            <a:r>
              <a:rPr lang="en-US" sz="3200" dirty="0">
                <a:solidFill>
                  <a:schemeClr val="bg1"/>
                </a:solidFill>
                <a:latin typeface="Helvetica" pitchFamily="2" charset="0"/>
              </a:rPr>
              <a:t> </a:t>
            </a:r>
            <a:r>
              <a:rPr lang="en-US" sz="3200" dirty="0" err="1">
                <a:solidFill>
                  <a:schemeClr val="bg1"/>
                </a:solidFill>
                <a:latin typeface="Helvetica" pitchFamily="2" charset="0"/>
              </a:rPr>
              <a:t>graece</a:t>
            </a:r>
            <a:r>
              <a:rPr lang="en-US" sz="3200" dirty="0">
                <a:solidFill>
                  <a:schemeClr val="bg1"/>
                </a:solidFill>
                <a:latin typeface="Helvetica" pitchFamily="2" charset="0"/>
              </a:rPr>
              <a:t> </a:t>
            </a:r>
            <a:r>
              <a:rPr lang="en-US" sz="3200" dirty="0" err="1">
                <a:solidFill>
                  <a:schemeClr val="bg1"/>
                </a:solidFill>
                <a:latin typeface="Helvetica" pitchFamily="2" charset="0"/>
              </a:rPr>
              <a:t>nam</a:t>
            </a:r>
            <a:r>
              <a:rPr lang="en-US" sz="3200" dirty="0">
                <a:solidFill>
                  <a:schemeClr val="bg1"/>
                </a:solidFill>
                <a:latin typeface="Helvetica" pitchFamily="2" charset="0"/>
              </a:rPr>
              <a:t> </a:t>
            </a:r>
            <a:r>
              <a:rPr lang="en-US" sz="3200" dirty="0" err="1">
                <a:solidFill>
                  <a:schemeClr val="bg1"/>
                </a:solidFill>
                <a:latin typeface="Helvetica" pitchFamily="2" charset="0"/>
              </a:rPr>
              <a:t>harum</a:t>
            </a:r>
            <a:r>
              <a:rPr lang="en-US" sz="3200" dirty="0">
                <a:solidFill>
                  <a:schemeClr val="bg1"/>
                </a:solidFill>
                <a:latin typeface="Helvetica" pitchFamily="2" charset="0"/>
              </a:rPr>
              <a:t> </a:t>
            </a:r>
            <a:r>
              <a:rPr lang="en-US" sz="3200" dirty="0" err="1">
                <a:solidFill>
                  <a:schemeClr val="bg1"/>
                </a:solidFill>
                <a:latin typeface="Helvetica" pitchFamily="2" charset="0"/>
              </a:rPr>
              <a:t>vonsequat</a:t>
            </a:r>
            <a:endParaRPr lang="en-US" sz="3200" dirty="0">
              <a:solidFill>
                <a:schemeClr val="bg1"/>
              </a:solidFill>
              <a:latin typeface="Helvetica" pitchFamily="2" charset="0"/>
            </a:endParaRPr>
          </a:p>
        </p:txBody>
      </p:sp>
      <p:pic>
        <p:nvPicPr>
          <p:cNvPr id="5" name="Logo">
            <a:extLst>
              <a:ext uri="{FF2B5EF4-FFF2-40B4-BE49-F238E27FC236}">
                <a16:creationId xmlns:a16="http://schemas.microsoft.com/office/drawing/2014/main" id="{0604D2C3-39E0-4548-9607-93EF27519C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0" y="181064"/>
            <a:ext cx="423229" cy="136525"/>
          </a:xfrm>
          <a:prstGeom prst="rect">
            <a:avLst/>
          </a:prstGeom>
        </p:spPr>
      </p:pic>
      <p:sp>
        <p:nvSpPr>
          <p:cNvPr id="6" name="Department name placeholder">
            <a:extLst>
              <a:ext uri="{FF2B5EF4-FFF2-40B4-BE49-F238E27FC236}">
                <a16:creationId xmlns:a16="http://schemas.microsoft.com/office/drawing/2014/main" id="{5D369064-CD95-BD43-8AAE-AE5601B4A20E}"/>
              </a:ext>
            </a:extLst>
          </p:cNvPr>
          <p:cNvSpPr txBox="1"/>
          <p:nvPr userDrawn="1"/>
        </p:nvSpPr>
        <p:spPr>
          <a:xfrm>
            <a:off x="6243665" y="214650"/>
            <a:ext cx="2554260" cy="123111"/>
          </a:xfrm>
          <a:prstGeom prst="rect">
            <a:avLst/>
          </a:prstGeom>
          <a:noFill/>
        </p:spPr>
        <p:txBody>
          <a:bodyPr wrap="square" lIns="0" tIns="0" rIns="0" bIns="0" rtlCol="0">
            <a:spAutoFit/>
          </a:bodyPr>
          <a:lstStyle/>
          <a:p>
            <a:pPr algn="r"/>
            <a:r>
              <a:rPr lang="en-US" sz="800" dirty="0">
                <a:solidFill>
                  <a:srgbClr val="FFFFFF"/>
                </a:solidFill>
              </a:rPr>
              <a:t>Department of Family Medicine</a:t>
            </a:r>
          </a:p>
        </p:txBody>
      </p:sp>
      <p:sp>
        <p:nvSpPr>
          <p:cNvPr id="7" name="Slide Number Placeholder 5">
            <a:extLst>
              <a:ext uri="{FF2B5EF4-FFF2-40B4-BE49-F238E27FC236}">
                <a16:creationId xmlns:a16="http://schemas.microsoft.com/office/drawing/2014/main" id="{B3D86365-7541-B146-86AF-23ABB9E75E9C}"/>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003557"/>
                </a:solidFill>
              </a:defRPr>
            </a:lvl1pPr>
          </a:lstStyle>
          <a:p>
            <a:fld id="{8368066F-241F-DA46-A244-6F6C08E1BFA8}" type="slidenum">
              <a:rPr lang="en-US" smtClean="0"/>
              <a:pPr/>
              <a:t>‹#›</a:t>
            </a:fld>
            <a:endParaRPr lang="en-US" dirty="0"/>
          </a:p>
        </p:txBody>
      </p:sp>
      <p:sp>
        <p:nvSpPr>
          <p:cNvPr id="8" name="Text Placeholder 39">
            <a:extLst>
              <a:ext uri="{FF2B5EF4-FFF2-40B4-BE49-F238E27FC236}">
                <a16:creationId xmlns:a16="http://schemas.microsoft.com/office/drawing/2014/main" id="{3DE816D4-4B90-FE49-8481-7DD645091402}"/>
              </a:ext>
            </a:extLst>
          </p:cNvPr>
          <p:cNvSpPr txBox="1">
            <a:spLocks/>
          </p:cNvSpPr>
          <p:nvPr userDrawn="1"/>
        </p:nvSpPr>
        <p:spPr>
          <a:xfrm>
            <a:off x="731520" y="4769012"/>
            <a:ext cx="5212080" cy="123111"/>
          </a:xfrm>
          <a:prstGeom prst="rect">
            <a:avLst/>
          </a:prstGeom>
        </p:spPr>
        <p:txBody>
          <a:bodyPr wrap="square" lIns="0" tIns="0" rIns="0" bIns="0"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800" dirty="0">
                <a:solidFill>
                  <a:srgbClr val="FFFFFF"/>
                </a:solidFill>
              </a:rPr>
              <a:t>Post Award Training I  </a:t>
            </a:r>
            <a:r>
              <a:rPr lang="en-US" sz="800" dirty="0"/>
              <a:t>October 18, 2021</a:t>
            </a:r>
            <a:endParaRPr lang="en-US" sz="800" dirty="0">
              <a:solidFill>
                <a:srgbClr val="FFFFFF"/>
              </a:solidFill>
            </a:endParaRPr>
          </a:p>
        </p:txBody>
      </p:sp>
      <p:sp>
        <p:nvSpPr>
          <p:cNvPr id="3" name="Rectangle 2"/>
          <p:cNvSpPr/>
          <p:nvPr userDrawn="1"/>
        </p:nvSpPr>
        <p:spPr>
          <a:xfrm>
            <a:off x="2894617" y="2419450"/>
            <a:ext cx="3354765" cy="307777"/>
          </a:xfrm>
          <a:prstGeom prst="rect">
            <a:avLst/>
          </a:prstGeom>
        </p:spPr>
        <p:txBody>
          <a:bodyPr wrap="none">
            <a:spAutoFit/>
          </a:bodyPr>
          <a:lstStyle/>
          <a:p>
            <a:r>
              <a:rPr lang="en-US" sz="1400" dirty="0">
                <a:solidFill>
                  <a:srgbClr val="FFFFFF"/>
                </a:solidFill>
              </a:rPr>
              <a:t>Post Award Training I  </a:t>
            </a:r>
            <a:r>
              <a:rPr lang="en-US" sz="1400" dirty="0"/>
              <a:t>October 18, 2021</a:t>
            </a:r>
            <a:endParaRPr lang="en-US" sz="1400" dirty="0">
              <a:solidFill>
                <a:srgbClr val="FFFFFF"/>
              </a:solidFill>
            </a:endParaRPr>
          </a:p>
        </p:txBody>
      </p:sp>
    </p:spTree>
    <p:extLst>
      <p:ext uri="{BB962C8B-B14F-4D97-AF65-F5344CB8AC3E}">
        <p14:creationId xmlns:p14="http://schemas.microsoft.com/office/powerpoint/2010/main" val="40920023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31520" y="2286000"/>
            <a:ext cx="7680960" cy="457200"/>
          </a:xfrm>
        </p:spPr>
        <p:txBody>
          <a:bodyPr bIns="0" anchor="t" anchorCtr="0">
            <a:spAutoFit/>
          </a:bodyPr>
          <a:lstStyle>
            <a:lvl1pPr algn="ctr">
              <a:defRPr sz="3800" b="1" i="1">
                <a:solidFill>
                  <a:schemeClr val="bg1"/>
                </a:solidFill>
              </a:defRPr>
            </a:lvl1pPr>
          </a:lstStyle>
          <a:p>
            <a:r>
              <a:rPr lang="en-US" dirty="0"/>
              <a:t>Thank You</a:t>
            </a:r>
          </a:p>
        </p:txBody>
      </p:sp>
      <p:pic>
        <p:nvPicPr>
          <p:cNvPr id="5" name="Logo">
            <a:extLst>
              <a:ext uri="{FF2B5EF4-FFF2-40B4-BE49-F238E27FC236}">
                <a16:creationId xmlns:a16="http://schemas.microsoft.com/office/drawing/2014/main" id="{F02B907D-DB80-4640-AA80-74FBB8D6FB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0" y="181064"/>
            <a:ext cx="423229" cy="136525"/>
          </a:xfrm>
          <a:prstGeom prst="rect">
            <a:avLst/>
          </a:prstGeom>
        </p:spPr>
      </p:pic>
      <p:sp>
        <p:nvSpPr>
          <p:cNvPr id="6" name="Department name placeholder">
            <a:extLst>
              <a:ext uri="{FF2B5EF4-FFF2-40B4-BE49-F238E27FC236}">
                <a16:creationId xmlns:a16="http://schemas.microsoft.com/office/drawing/2014/main" id="{8708F4BD-3269-C04E-BA55-17A695533E39}"/>
              </a:ext>
            </a:extLst>
          </p:cNvPr>
          <p:cNvSpPr txBox="1"/>
          <p:nvPr userDrawn="1"/>
        </p:nvSpPr>
        <p:spPr>
          <a:xfrm>
            <a:off x="6243665" y="214650"/>
            <a:ext cx="2554260" cy="123111"/>
          </a:xfrm>
          <a:prstGeom prst="rect">
            <a:avLst/>
          </a:prstGeom>
          <a:noFill/>
        </p:spPr>
        <p:txBody>
          <a:bodyPr wrap="square" lIns="0" tIns="0" rIns="0" bIns="0" rtlCol="0">
            <a:spAutoFit/>
          </a:bodyPr>
          <a:lstStyle/>
          <a:p>
            <a:pPr algn="r"/>
            <a:r>
              <a:rPr lang="en-US" sz="800" dirty="0">
                <a:solidFill>
                  <a:srgbClr val="FFFFFF"/>
                </a:solidFill>
              </a:rPr>
              <a:t>Department of Family</a:t>
            </a:r>
            <a:r>
              <a:rPr lang="en-US" sz="800" baseline="0" dirty="0">
                <a:solidFill>
                  <a:srgbClr val="FFFFFF"/>
                </a:solidFill>
              </a:rPr>
              <a:t> Medicine</a:t>
            </a:r>
            <a:endParaRPr lang="en-US" sz="800" dirty="0">
              <a:solidFill>
                <a:srgbClr val="FFFFFF"/>
              </a:solidFill>
            </a:endParaRPr>
          </a:p>
        </p:txBody>
      </p:sp>
      <p:sp>
        <p:nvSpPr>
          <p:cNvPr id="7" name="Slide Number Placeholder 5">
            <a:extLst>
              <a:ext uri="{FF2B5EF4-FFF2-40B4-BE49-F238E27FC236}">
                <a16:creationId xmlns:a16="http://schemas.microsoft.com/office/drawing/2014/main" id="{7CAB8A34-353F-8847-A605-2A675359BFA7}"/>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003557"/>
                </a:solidFill>
              </a:defRPr>
            </a:lvl1pPr>
          </a:lstStyle>
          <a:p>
            <a:fld id="{8368066F-241F-DA46-A244-6F6C08E1BFA8}" type="slidenum">
              <a:rPr lang="en-US" smtClean="0"/>
              <a:pPr/>
              <a:t>‹#›</a:t>
            </a:fld>
            <a:endParaRPr lang="en-US" dirty="0"/>
          </a:p>
        </p:txBody>
      </p:sp>
      <p:sp>
        <p:nvSpPr>
          <p:cNvPr id="8" name="Text Placeholder 39">
            <a:extLst>
              <a:ext uri="{FF2B5EF4-FFF2-40B4-BE49-F238E27FC236}">
                <a16:creationId xmlns:a16="http://schemas.microsoft.com/office/drawing/2014/main" id="{1C5E6D59-CEC6-6641-8DEE-369868B6B256}"/>
              </a:ext>
            </a:extLst>
          </p:cNvPr>
          <p:cNvSpPr txBox="1">
            <a:spLocks/>
          </p:cNvSpPr>
          <p:nvPr userDrawn="1"/>
        </p:nvSpPr>
        <p:spPr>
          <a:xfrm>
            <a:off x="731520" y="4769012"/>
            <a:ext cx="5212080" cy="123111"/>
          </a:xfrm>
          <a:prstGeom prst="rect">
            <a:avLst/>
          </a:prstGeom>
        </p:spPr>
        <p:txBody>
          <a:bodyPr wrap="square" lIns="0" tIns="0" rIns="0" bIns="0"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800" dirty="0">
                <a:solidFill>
                  <a:srgbClr val="FFFFFF"/>
                </a:solidFill>
              </a:rPr>
              <a:t>Post Award Training I  </a:t>
            </a:r>
            <a:r>
              <a:rPr lang="en-US" sz="800" dirty="0"/>
              <a:t>October 18, 2021</a:t>
            </a:r>
            <a:endParaRPr lang="en-US" sz="800" dirty="0">
              <a:solidFill>
                <a:srgbClr val="FFFFFF"/>
              </a:solidFill>
            </a:endParaRPr>
          </a:p>
        </p:txBody>
      </p:sp>
    </p:spTree>
    <p:extLst>
      <p:ext uri="{BB962C8B-B14F-4D97-AF65-F5344CB8AC3E}">
        <p14:creationId xmlns:p14="http://schemas.microsoft.com/office/powerpoint/2010/main" val="2743437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eader w/number callouts">
    <p:spTree>
      <p:nvGrpSpPr>
        <p:cNvPr id="1" name=""/>
        <p:cNvGrpSpPr/>
        <p:nvPr/>
      </p:nvGrpSpPr>
      <p:grpSpPr>
        <a:xfrm>
          <a:off x="0" y="0"/>
          <a:ext cx="0" cy="0"/>
          <a:chOff x="0" y="0"/>
          <a:chExt cx="0" cy="0"/>
        </a:xfrm>
      </p:grpSpPr>
      <p:sp>
        <p:nvSpPr>
          <p:cNvPr id="20" name="Label Placeholder 15">
            <a:extLst>
              <a:ext uri="{FF2B5EF4-FFF2-40B4-BE49-F238E27FC236}">
                <a16:creationId xmlns:a16="http://schemas.microsoft.com/office/drawing/2014/main" id="{393FEC69-576E-5A41-A66C-343864F51003}"/>
              </a:ext>
            </a:extLst>
          </p:cNvPr>
          <p:cNvSpPr>
            <a:spLocks noGrp="1"/>
          </p:cNvSpPr>
          <p:nvPr>
            <p:ph type="body" sz="quarter" idx="17" hasCustomPrompt="1"/>
          </p:nvPr>
        </p:nvSpPr>
        <p:spPr>
          <a:xfrm>
            <a:off x="1977468" y="3655945"/>
            <a:ext cx="1818445" cy="194990"/>
          </a:xfrm>
        </p:spPr>
        <p:txBody>
          <a:bodyPr wrap="square" lIns="0" tIns="0" rIns="0" bIns="0" anchor="t" anchorCtr="0">
            <a:spAutoFit/>
          </a:bodyPr>
          <a:lstStyle>
            <a:lvl1pPr marL="0" indent="0" algn="ctr">
              <a:buNone/>
              <a:defRPr sz="1400" b="0" cap="none"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Label goes here</a:t>
            </a:r>
          </a:p>
        </p:txBody>
      </p:sp>
      <p:sp>
        <p:nvSpPr>
          <p:cNvPr id="16" name="Data Placeholder 15">
            <a:extLst>
              <a:ext uri="{FF2B5EF4-FFF2-40B4-BE49-F238E27FC236}">
                <a16:creationId xmlns:a16="http://schemas.microsoft.com/office/drawing/2014/main" id="{096DF2BE-5EBE-5B40-92D3-2880086C2AD6}"/>
              </a:ext>
            </a:extLst>
          </p:cNvPr>
          <p:cNvSpPr>
            <a:spLocks noGrp="1"/>
          </p:cNvSpPr>
          <p:nvPr>
            <p:ph type="body" sz="quarter" idx="12" hasCustomPrompt="1"/>
          </p:nvPr>
        </p:nvSpPr>
        <p:spPr>
          <a:xfrm>
            <a:off x="2725025" y="1875645"/>
            <a:ext cx="876202" cy="1738938"/>
          </a:xfrm>
        </p:spPr>
        <p:txBody>
          <a:bodyPr wrap="none" lIns="0" anchor="b" anchorCtr="0">
            <a:spAutoFit/>
          </a:bodyPr>
          <a:lstStyle>
            <a:lvl1pPr marL="0" indent="0" algn="l">
              <a:buNone/>
              <a:defRPr sz="11000" b="0" cap="none"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1</a:t>
            </a:r>
          </a:p>
        </p:txBody>
      </p:sp>
      <p:sp>
        <p:nvSpPr>
          <p:cNvPr id="19" name="# symbol Placeholder 15">
            <a:extLst>
              <a:ext uri="{FF2B5EF4-FFF2-40B4-BE49-F238E27FC236}">
                <a16:creationId xmlns:a16="http://schemas.microsoft.com/office/drawing/2014/main" id="{75006981-AE6F-ED48-9FDA-C84F313AB315}"/>
              </a:ext>
            </a:extLst>
          </p:cNvPr>
          <p:cNvSpPr>
            <a:spLocks noGrp="1"/>
          </p:cNvSpPr>
          <p:nvPr>
            <p:ph type="body" sz="quarter" idx="16" hasCustomPrompt="1"/>
          </p:nvPr>
        </p:nvSpPr>
        <p:spPr>
          <a:xfrm>
            <a:off x="2173955" y="2460421"/>
            <a:ext cx="520334" cy="1154162"/>
          </a:xfrm>
        </p:spPr>
        <p:txBody>
          <a:bodyPr wrap="none" lIns="0" bIns="182880" anchor="b" anchorCtr="0">
            <a:spAutoFit/>
          </a:bodyPr>
          <a:lstStyle>
            <a:lvl1pPr marL="0" indent="0" algn="r">
              <a:buNone/>
              <a:defRPr sz="6000" b="0" cap="none"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a:t>
            </a:r>
          </a:p>
        </p:txBody>
      </p:sp>
      <p:sp>
        <p:nvSpPr>
          <p:cNvPr id="21" name="Label Placeholder 15">
            <a:extLst>
              <a:ext uri="{FF2B5EF4-FFF2-40B4-BE49-F238E27FC236}">
                <a16:creationId xmlns:a16="http://schemas.microsoft.com/office/drawing/2014/main" id="{281D7D63-1772-2548-8E9D-38CC73E7E410}"/>
              </a:ext>
            </a:extLst>
          </p:cNvPr>
          <p:cNvSpPr>
            <a:spLocks noGrp="1"/>
          </p:cNvSpPr>
          <p:nvPr>
            <p:ph type="body" sz="quarter" idx="18" hasCustomPrompt="1"/>
          </p:nvPr>
        </p:nvSpPr>
        <p:spPr>
          <a:xfrm>
            <a:off x="6019269" y="3655945"/>
            <a:ext cx="1818445" cy="194990"/>
          </a:xfrm>
        </p:spPr>
        <p:txBody>
          <a:bodyPr wrap="square" lIns="0" tIns="0" rIns="0" bIns="0" anchor="t" anchorCtr="0">
            <a:spAutoFit/>
          </a:bodyPr>
          <a:lstStyle>
            <a:lvl1pPr marL="0" indent="0" algn="ctr">
              <a:buNone/>
              <a:defRPr sz="1400" b="0" cap="none"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Label goes here</a:t>
            </a:r>
          </a:p>
        </p:txBody>
      </p:sp>
      <p:sp>
        <p:nvSpPr>
          <p:cNvPr id="14" name="Data Placeholder 15">
            <a:extLst>
              <a:ext uri="{FF2B5EF4-FFF2-40B4-BE49-F238E27FC236}">
                <a16:creationId xmlns:a16="http://schemas.microsoft.com/office/drawing/2014/main" id="{0D991CE4-8961-6642-9F1F-CD254B61DBC1}"/>
              </a:ext>
            </a:extLst>
          </p:cNvPr>
          <p:cNvSpPr>
            <a:spLocks noGrp="1"/>
          </p:cNvSpPr>
          <p:nvPr>
            <p:ph type="body" sz="quarter" idx="14" hasCustomPrompt="1"/>
          </p:nvPr>
        </p:nvSpPr>
        <p:spPr>
          <a:xfrm>
            <a:off x="6144623" y="2082625"/>
            <a:ext cx="1567737" cy="1531958"/>
          </a:xfrm>
        </p:spPr>
        <p:txBody>
          <a:bodyPr wrap="none" lIns="0" anchor="b" anchorCtr="0">
            <a:spAutoFit/>
          </a:bodyPr>
          <a:lstStyle>
            <a:lvl1pPr marL="0" indent="0" algn="ctr">
              <a:buNone/>
              <a:defRPr sz="11000" b="0" cap="none"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80</a:t>
            </a:r>
          </a:p>
        </p:txBody>
      </p:sp>
      <p:sp>
        <p:nvSpPr>
          <p:cNvPr id="2" name="Title 1"/>
          <p:cNvSpPr>
            <a:spLocks noGrp="1"/>
          </p:cNvSpPr>
          <p:nvPr>
            <p:ph type="title" hasCustomPrompt="1"/>
          </p:nvPr>
        </p:nvSpPr>
        <p:spPr>
          <a:xfrm>
            <a:off x="731520" y="1463040"/>
            <a:ext cx="7315200" cy="334259"/>
          </a:xfrm>
        </p:spPr>
        <p:txBody>
          <a:bodyPr wrap="square" anchor="b" anchorCtr="0">
            <a:spAutoFit/>
          </a:bodyPr>
          <a:lstStyle>
            <a:lvl1pPr>
              <a:defRPr sz="2400"/>
            </a:lvl1pPr>
          </a:lstStyle>
          <a:p>
            <a:r>
              <a:rPr lang="en-US" dirty="0"/>
              <a:t>Header w/number callouts</a:t>
            </a:r>
          </a:p>
        </p:txBody>
      </p:sp>
      <p:pic>
        <p:nvPicPr>
          <p:cNvPr id="10" name="Logo">
            <a:extLst>
              <a:ext uri="{FF2B5EF4-FFF2-40B4-BE49-F238E27FC236}">
                <a16:creationId xmlns:a16="http://schemas.microsoft.com/office/drawing/2014/main" id="{8441B478-1152-394B-84AB-C8F4E165E8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0" y="181064"/>
            <a:ext cx="423229" cy="136525"/>
          </a:xfrm>
          <a:prstGeom prst="rect">
            <a:avLst/>
          </a:prstGeom>
        </p:spPr>
      </p:pic>
      <p:sp>
        <p:nvSpPr>
          <p:cNvPr id="11" name="Department name placeholder">
            <a:extLst>
              <a:ext uri="{FF2B5EF4-FFF2-40B4-BE49-F238E27FC236}">
                <a16:creationId xmlns:a16="http://schemas.microsoft.com/office/drawing/2014/main" id="{474B7B78-DA36-9C4B-B347-DA8B9C638C75}"/>
              </a:ext>
            </a:extLst>
          </p:cNvPr>
          <p:cNvSpPr txBox="1"/>
          <p:nvPr userDrawn="1"/>
        </p:nvSpPr>
        <p:spPr>
          <a:xfrm>
            <a:off x="6243665" y="214650"/>
            <a:ext cx="2554260" cy="123111"/>
          </a:xfrm>
          <a:prstGeom prst="rect">
            <a:avLst/>
          </a:prstGeom>
          <a:noFill/>
        </p:spPr>
        <p:txBody>
          <a:bodyPr wrap="square" lIns="0" tIns="0" rIns="0" bIns="0" rtlCol="0">
            <a:spAutoFit/>
          </a:bodyPr>
          <a:lstStyle/>
          <a:p>
            <a:pPr algn="r"/>
            <a:r>
              <a:rPr lang="en-US" sz="800" dirty="0">
                <a:solidFill>
                  <a:srgbClr val="FFFFFF"/>
                </a:solidFill>
              </a:rPr>
              <a:t>Department of Family Medicine</a:t>
            </a:r>
          </a:p>
        </p:txBody>
      </p:sp>
      <p:sp>
        <p:nvSpPr>
          <p:cNvPr id="15" name="Slide Number Placeholder 5">
            <a:extLst>
              <a:ext uri="{FF2B5EF4-FFF2-40B4-BE49-F238E27FC236}">
                <a16:creationId xmlns:a16="http://schemas.microsoft.com/office/drawing/2014/main" id="{23BBF643-0C0D-534A-AFF6-F06A92FB4C73}"/>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003557"/>
                </a:solidFill>
              </a:defRPr>
            </a:lvl1pPr>
          </a:lstStyle>
          <a:p>
            <a:fld id="{8368066F-241F-DA46-A244-6F6C08E1BFA8}" type="slidenum">
              <a:rPr lang="en-US" smtClean="0"/>
              <a:pPr/>
              <a:t>‹#›</a:t>
            </a:fld>
            <a:endParaRPr lang="en-US" dirty="0"/>
          </a:p>
        </p:txBody>
      </p:sp>
      <p:sp>
        <p:nvSpPr>
          <p:cNvPr id="17" name="Text Placeholder 39">
            <a:extLst>
              <a:ext uri="{FF2B5EF4-FFF2-40B4-BE49-F238E27FC236}">
                <a16:creationId xmlns:a16="http://schemas.microsoft.com/office/drawing/2014/main" id="{09F60AE3-9C0A-6A47-9A1B-9B20B2CE6D5C}"/>
              </a:ext>
            </a:extLst>
          </p:cNvPr>
          <p:cNvSpPr txBox="1">
            <a:spLocks/>
          </p:cNvSpPr>
          <p:nvPr userDrawn="1"/>
        </p:nvSpPr>
        <p:spPr>
          <a:xfrm>
            <a:off x="731520" y="4769012"/>
            <a:ext cx="5212080" cy="123111"/>
          </a:xfrm>
          <a:prstGeom prst="rect">
            <a:avLst/>
          </a:prstGeom>
        </p:spPr>
        <p:txBody>
          <a:bodyPr wrap="square" lIns="0" tIns="0" rIns="0" bIns="0"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800" dirty="0">
                <a:solidFill>
                  <a:srgbClr val="FFFFFF"/>
                </a:solidFill>
              </a:rPr>
              <a:t>New Research Faculty Onboarding</a:t>
            </a:r>
          </a:p>
        </p:txBody>
      </p:sp>
    </p:spTree>
    <p:extLst>
      <p:ext uri="{BB962C8B-B14F-4D97-AF65-F5344CB8AC3E}">
        <p14:creationId xmlns:p14="http://schemas.microsoft.com/office/powerpoint/2010/main" val="4170020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Header w/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3040"/>
            <a:ext cx="7315200" cy="334259"/>
          </a:xfrm>
        </p:spPr>
        <p:txBody>
          <a:bodyPr wrap="square" anchor="b" anchorCtr="0">
            <a:spAutoFit/>
          </a:bodyPr>
          <a:lstStyle>
            <a:lvl1pPr>
              <a:defRPr sz="2400"/>
            </a:lvl1pPr>
          </a:lstStyle>
          <a:p>
            <a:r>
              <a:rPr lang="en-US" dirty="0"/>
              <a:t>Header w/table</a:t>
            </a:r>
          </a:p>
        </p:txBody>
      </p:sp>
      <p:sp>
        <p:nvSpPr>
          <p:cNvPr id="4" name="Rectangle 3">
            <a:extLst>
              <a:ext uri="{FF2B5EF4-FFF2-40B4-BE49-F238E27FC236}">
                <a16:creationId xmlns:a16="http://schemas.microsoft.com/office/drawing/2014/main" id="{C8B25AD7-E7BA-A04B-8087-8B406EFE55BC}"/>
              </a:ext>
            </a:extLst>
          </p:cNvPr>
          <p:cNvSpPr/>
          <p:nvPr/>
        </p:nvSpPr>
        <p:spPr>
          <a:xfrm>
            <a:off x="759999" y="1771923"/>
            <a:ext cx="3657600" cy="241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B13B9C0-57DF-AA43-A71D-A22B60BD29B3}"/>
              </a:ext>
            </a:extLst>
          </p:cNvPr>
          <p:cNvSpPr/>
          <p:nvPr/>
        </p:nvSpPr>
        <p:spPr>
          <a:xfrm>
            <a:off x="759999" y="1771923"/>
            <a:ext cx="3657600" cy="241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8E10888-1D89-B343-8141-C3F85EC8E2B6}"/>
              </a:ext>
            </a:extLst>
          </p:cNvPr>
          <p:cNvSpPr/>
          <p:nvPr/>
        </p:nvSpPr>
        <p:spPr>
          <a:xfrm>
            <a:off x="759999" y="1771923"/>
            <a:ext cx="3657600" cy="241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4DB9779-D88F-584E-A4C8-9519B79881C5}"/>
              </a:ext>
            </a:extLst>
          </p:cNvPr>
          <p:cNvSpPr/>
          <p:nvPr/>
        </p:nvSpPr>
        <p:spPr>
          <a:xfrm>
            <a:off x="759999" y="1771923"/>
            <a:ext cx="3657600" cy="241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82E566-6216-BE40-8CBE-9B7D64ABE695}"/>
              </a:ext>
            </a:extLst>
          </p:cNvPr>
          <p:cNvSpPr/>
          <p:nvPr/>
        </p:nvSpPr>
        <p:spPr>
          <a:xfrm>
            <a:off x="759999" y="1771923"/>
            <a:ext cx="3657600" cy="241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8C30AA6-B15B-4A46-8580-0E42ECDFF071}"/>
              </a:ext>
            </a:extLst>
          </p:cNvPr>
          <p:cNvSpPr/>
          <p:nvPr/>
        </p:nvSpPr>
        <p:spPr>
          <a:xfrm>
            <a:off x="759999" y="1771923"/>
            <a:ext cx="3657600" cy="241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able Placeholder 4">
            <a:extLst>
              <a:ext uri="{FF2B5EF4-FFF2-40B4-BE49-F238E27FC236}">
                <a16:creationId xmlns:a16="http://schemas.microsoft.com/office/drawing/2014/main" id="{3EE0CC54-DED3-C64F-98AE-A20D7062CE1E}"/>
              </a:ext>
            </a:extLst>
          </p:cNvPr>
          <p:cNvSpPr>
            <a:spLocks noGrp="1"/>
          </p:cNvSpPr>
          <p:nvPr>
            <p:ph type="tbl" sz="quarter" idx="13"/>
          </p:nvPr>
        </p:nvSpPr>
        <p:spPr>
          <a:xfrm>
            <a:off x="1188720" y="1920240"/>
            <a:ext cx="6400800" cy="2194560"/>
          </a:xfrm>
        </p:spPr>
        <p:txBody>
          <a:bodyPr lIns="0" tIns="0" anchor="t" anchorCtr="0"/>
          <a:lstStyle>
            <a:lvl1pPr marL="0" indent="0" algn="ctr">
              <a:buFont typeface="Arial" panose="020B0604020202020204" pitchFamily="34" charset="0"/>
              <a:buNone/>
              <a:defRPr/>
            </a:lvl1pPr>
          </a:lstStyle>
          <a:p>
            <a:r>
              <a:rPr lang="en-US"/>
              <a:t>Click icon to add table</a:t>
            </a:r>
            <a:endParaRPr lang="en-US" dirty="0"/>
          </a:p>
        </p:txBody>
      </p:sp>
      <p:sp>
        <p:nvSpPr>
          <p:cNvPr id="15" name="Text Placeholder 3">
            <a:extLst>
              <a:ext uri="{FF2B5EF4-FFF2-40B4-BE49-F238E27FC236}">
                <a16:creationId xmlns:a16="http://schemas.microsoft.com/office/drawing/2014/main" id="{E5A54539-5A0E-AF43-BF16-C1D365082811}"/>
              </a:ext>
            </a:extLst>
          </p:cNvPr>
          <p:cNvSpPr>
            <a:spLocks noGrp="1"/>
          </p:cNvSpPr>
          <p:nvPr>
            <p:ph type="body" sz="quarter" idx="12" hasCustomPrompt="1"/>
          </p:nvPr>
        </p:nvSpPr>
        <p:spPr>
          <a:xfrm>
            <a:off x="759998" y="521611"/>
            <a:ext cx="6727082" cy="307777"/>
          </a:xfrm>
        </p:spPr>
        <p:txBody>
          <a:bodyPr wrap="square" lIns="0">
            <a:spAutoFit/>
          </a:bodyPr>
          <a:lstStyle>
            <a:lvl1pPr marL="0" indent="0" algn="l">
              <a:lnSpc>
                <a:spcPct val="100000"/>
              </a:lnSpc>
              <a:buNone/>
              <a:defRPr sz="1000" b="0">
                <a:solidFill>
                  <a:srgbClr val="FFFF00"/>
                </a:solidFill>
              </a:defRPr>
            </a:lvl1pPr>
            <a:lvl2pPr marL="342900" indent="0">
              <a:buNone/>
              <a:defRPr>
                <a:solidFill>
                  <a:srgbClr val="FF0000"/>
                </a:solidFill>
              </a:defRPr>
            </a:lvl2pPr>
            <a:lvl3pPr marL="685800" indent="0">
              <a:buNone/>
              <a:defRPr>
                <a:solidFill>
                  <a:srgbClr val="FF0000"/>
                </a:solidFill>
              </a:defRPr>
            </a:lvl3pPr>
            <a:lvl4pPr marL="1028700" indent="0">
              <a:buNone/>
              <a:defRPr>
                <a:solidFill>
                  <a:srgbClr val="FF0000"/>
                </a:solidFill>
              </a:defRPr>
            </a:lvl4pPr>
            <a:lvl5pPr marL="1371600" indent="0">
              <a:buNone/>
              <a:defRPr>
                <a:solidFill>
                  <a:srgbClr val="FF0000"/>
                </a:solidFill>
              </a:defRPr>
            </a:lvl5pPr>
          </a:lstStyle>
          <a:p>
            <a:pPr lvl="0"/>
            <a:r>
              <a:rPr lang="en-US" dirty="0"/>
              <a:t>Input data using custom table below. If you’re not sure you’ll need this table, we recommend HIDING the slide temporarily instead of deleting it. If deleted, the custom table can be recovered from the master source file. </a:t>
            </a:r>
          </a:p>
        </p:txBody>
      </p:sp>
      <p:sp>
        <p:nvSpPr>
          <p:cNvPr id="17" name="Rectangle 16">
            <a:extLst>
              <a:ext uri="{FF2B5EF4-FFF2-40B4-BE49-F238E27FC236}">
                <a16:creationId xmlns:a16="http://schemas.microsoft.com/office/drawing/2014/main" id="{743F28BE-831B-9F45-9947-91A1DC32E532}"/>
              </a:ext>
            </a:extLst>
          </p:cNvPr>
          <p:cNvSpPr/>
          <p:nvPr/>
        </p:nvSpPr>
        <p:spPr>
          <a:xfrm>
            <a:off x="759999" y="1771923"/>
            <a:ext cx="3657600" cy="241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600132D-F76F-2041-98B4-30EF02414C64}"/>
              </a:ext>
            </a:extLst>
          </p:cNvPr>
          <p:cNvSpPr/>
          <p:nvPr/>
        </p:nvSpPr>
        <p:spPr>
          <a:xfrm>
            <a:off x="759999" y="1771923"/>
            <a:ext cx="3657600" cy="241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6AA3831-6E5F-C34F-B67E-D20383150C7E}"/>
              </a:ext>
            </a:extLst>
          </p:cNvPr>
          <p:cNvSpPr/>
          <p:nvPr userDrawn="1"/>
        </p:nvSpPr>
        <p:spPr>
          <a:xfrm>
            <a:off x="759999" y="1771923"/>
            <a:ext cx="3657600" cy="241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Logo">
            <a:extLst>
              <a:ext uri="{FF2B5EF4-FFF2-40B4-BE49-F238E27FC236}">
                <a16:creationId xmlns:a16="http://schemas.microsoft.com/office/drawing/2014/main" id="{C765D2F7-E601-B94C-AC9B-73DF064C7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0" y="181064"/>
            <a:ext cx="423229" cy="136525"/>
          </a:xfrm>
          <a:prstGeom prst="rect">
            <a:avLst/>
          </a:prstGeom>
        </p:spPr>
      </p:pic>
      <p:sp>
        <p:nvSpPr>
          <p:cNvPr id="21" name="Department name placeholder">
            <a:extLst>
              <a:ext uri="{FF2B5EF4-FFF2-40B4-BE49-F238E27FC236}">
                <a16:creationId xmlns:a16="http://schemas.microsoft.com/office/drawing/2014/main" id="{C2868638-565D-DF45-86BE-96A429F4DAB9}"/>
              </a:ext>
            </a:extLst>
          </p:cNvPr>
          <p:cNvSpPr txBox="1"/>
          <p:nvPr userDrawn="1"/>
        </p:nvSpPr>
        <p:spPr>
          <a:xfrm>
            <a:off x="6243665" y="214650"/>
            <a:ext cx="2554260" cy="123111"/>
          </a:xfrm>
          <a:prstGeom prst="rect">
            <a:avLst/>
          </a:prstGeom>
          <a:noFill/>
        </p:spPr>
        <p:txBody>
          <a:bodyPr wrap="square" lIns="0" tIns="0" rIns="0" bIns="0" rtlCol="0">
            <a:spAutoFit/>
          </a:bodyPr>
          <a:lstStyle/>
          <a:p>
            <a:pPr algn="r"/>
            <a:r>
              <a:rPr lang="en-US" sz="800" dirty="0">
                <a:solidFill>
                  <a:srgbClr val="FFFFFF"/>
                </a:solidFill>
              </a:rPr>
              <a:t>Department of Family Medicine</a:t>
            </a:r>
          </a:p>
        </p:txBody>
      </p:sp>
      <p:sp>
        <p:nvSpPr>
          <p:cNvPr id="22" name="Slide Number Placeholder 5">
            <a:extLst>
              <a:ext uri="{FF2B5EF4-FFF2-40B4-BE49-F238E27FC236}">
                <a16:creationId xmlns:a16="http://schemas.microsoft.com/office/drawing/2014/main" id="{1F8D13AB-AD1D-2D40-AC95-8C305CF8D96B}"/>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003557"/>
                </a:solidFill>
              </a:defRPr>
            </a:lvl1pPr>
          </a:lstStyle>
          <a:p>
            <a:fld id="{8368066F-241F-DA46-A244-6F6C08E1BFA8}" type="slidenum">
              <a:rPr lang="en-US" smtClean="0"/>
              <a:pPr/>
              <a:t>‹#›</a:t>
            </a:fld>
            <a:endParaRPr lang="en-US" dirty="0"/>
          </a:p>
        </p:txBody>
      </p:sp>
      <p:sp>
        <p:nvSpPr>
          <p:cNvPr id="23" name="Text Placeholder 39">
            <a:extLst>
              <a:ext uri="{FF2B5EF4-FFF2-40B4-BE49-F238E27FC236}">
                <a16:creationId xmlns:a16="http://schemas.microsoft.com/office/drawing/2014/main" id="{5D4407BD-90A3-A548-B64D-A4B7327F01BD}"/>
              </a:ext>
            </a:extLst>
          </p:cNvPr>
          <p:cNvSpPr txBox="1">
            <a:spLocks/>
          </p:cNvSpPr>
          <p:nvPr userDrawn="1"/>
        </p:nvSpPr>
        <p:spPr>
          <a:xfrm>
            <a:off x="731520" y="4769012"/>
            <a:ext cx="5212080" cy="123111"/>
          </a:xfrm>
          <a:prstGeom prst="rect">
            <a:avLst/>
          </a:prstGeom>
        </p:spPr>
        <p:txBody>
          <a:bodyPr wrap="square" lIns="0" tIns="0" rIns="0" bIns="0"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800" dirty="0">
                <a:solidFill>
                  <a:srgbClr val="FFFFFF"/>
                </a:solidFill>
              </a:rPr>
              <a:t>New Research Faculty Onboarding</a:t>
            </a:r>
          </a:p>
        </p:txBody>
      </p:sp>
    </p:spTree>
    <p:extLst>
      <p:ext uri="{BB962C8B-B14F-4D97-AF65-F5344CB8AC3E}">
        <p14:creationId xmlns:p14="http://schemas.microsoft.com/office/powerpoint/2010/main" val="2716884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Header w/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3040"/>
            <a:ext cx="7315200" cy="334259"/>
          </a:xfrm>
        </p:spPr>
        <p:txBody>
          <a:bodyPr wrap="square" anchor="b" anchorCtr="0">
            <a:spAutoFit/>
          </a:bodyPr>
          <a:lstStyle>
            <a:lvl1pPr>
              <a:defRPr sz="2400"/>
            </a:lvl1pPr>
          </a:lstStyle>
          <a:p>
            <a:r>
              <a:rPr lang="en-US" dirty="0"/>
              <a:t>Header w/chart</a:t>
            </a:r>
          </a:p>
        </p:txBody>
      </p:sp>
      <p:sp>
        <p:nvSpPr>
          <p:cNvPr id="6" name="Text Placeholder 3">
            <a:extLst>
              <a:ext uri="{FF2B5EF4-FFF2-40B4-BE49-F238E27FC236}">
                <a16:creationId xmlns:a16="http://schemas.microsoft.com/office/drawing/2014/main" id="{CA0894B0-3844-5F4F-9E2C-D2F524EAAF98}"/>
              </a:ext>
            </a:extLst>
          </p:cNvPr>
          <p:cNvSpPr>
            <a:spLocks noGrp="1"/>
          </p:cNvSpPr>
          <p:nvPr>
            <p:ph type="body" sz="quarter" idx="12" hasCustomPrompt="1"/>
          </p:nvPr>
        </p:nvSpPr>
        <p:spPr>
          <a:xfrm>
            <a:off x="759999" y="521611"/>
            <a:ext cx="6829521" cy="307777"/>
          </a:xfrm>
        </p:spPr>
        <p:txBody>
          <a:bodyPr wrap="square" lIns="0">
            <a:spAutoFit/>
          </a:bodyPr>
          <a:lstStyle>
            <a:lvl1pPr marL="0" indent="0" algn="l">
              <a:lnSpc>
                <a:spcPct val="100000"/>
              </a:lnSpc>
              <a:buNone/>
              <a:defRPr sz="1000" b="0">
                <a:solidFill>
                  <a:srgbClr val="FFFF00"/>
                </a:solidFill>
              </a:defRPr>
            </a:lvl1pPr>
            <a:lvl2pPr marL="342900" indent="0">
              <a:buNone/>
              <a:defRPr>
                <a:solidFill>
                  <a:srgbClr val="FF0000"/>
                </a:solidFill>
              </a:defRPr>
            </a:lvl2pPr>
            <a:lvl3pPr marL="685800" indent="0">
              <a:buNone/>
              <a:defRPr>
                <a:solidFill>
                  <a:srgbClr val="FF0000"/>
                </a:solidFill>
              </a:defRPr>
            </a:lvl3pPr>
            <a:lvl4pPr marL="1028700" indent="0">
              <a:buNone/>
              <a:defRPr>
                <a:solidFill>
                  <a:srgbClr val="FF0000"/>
                </a:solidFill>
              </a:defRPr>
            </a:lvl4pPr>
            <a:lvl5pPr marL="1371600" indent="0">
              <a:buNone/>
              <a:defRPr>
                <a:solidFill>
                  <a:srgbClr val="FF0000"/>
                </a:solidFill>
              </a:defRPr>
            </a:lvl5pPr>
          </a:lstStyle>
          <a:p>
            <a:pPr lvl="0"/>
            <a:r>
              <a:rPr lang="en-US" dirty="0"/>
              <a:t>Input label data using the custom chart below. If you’re not sure you’ll need this chart, we recommend HIDING the slide temporarily instead of deleting it. If deleted, the custom chart can be recovered from the master source file. </a:t>
            </a:r>
          </a:p>
        </p:txBody>
      </p:sp>
      <p:sp>
        <p:nvSpPr>
          <p:cNvPr id="7" name="Chart Placeholder 3">
            <a:extLst>
              <a:ext uri="{FF2B5EF4-FFF2-40B4-BE49-F238E27FC236}">
                <a16:creationId xmlns:a16="http://schemas.microsoft.com/office/drawing/2014/main" id="{036322EB-1661-5849-9980-8B3543AA23E3}"/>
              </a:ext>
            </a:extLst>
          </p:cNvPr>
          <p:cNvSpPr>
            <a:spLocks noGrp="1"/>
          </p:cNvSpPr>
          <p:nvPr>
            <p:ph type="chart" sz="quarter" idx="14"/>
          </p:nvPr>
        </p:nvSpPr>
        <p:spPr>
          <a:xfrm>
            <a:off x="731520" y="1920240"/>
            <a:ext cx="7315200" cy="2194560"/>
          </a:xfrm>
        </p:spPr>
        <p:txBody>
          <a:bodyPr lIns="0" tIns="0" anchor="t" anchorCtr="0"/>
          <a:lstStyle>
            <a:lvl1pPr algn="ctr">
              <a:defRPr/>
            </a:lvl1pPr>
          </a:lstStyle>
          <a:p>
            <a:r>
              <a:rPr lang="en-US"/>
              <a:t>Click icon to add chart</a:t>
            </a:r>
            <a:endParaRPr lang="en-US" dirty="0"/>
          </a:p>
        </p:txBody>
      </p:sp>
      <p:pic>
        <p:nvPicPr>
          <p:cNvPr id="8" name="Logo">
            <a:extLst>
              <a:ext uri="{FF2B5EF4-FFF2-40B4-BE49-F238E27FC236}">
                <a16:creationId xmlns:a16="http://schemas.microsoft.com/office/drawing/2014/main" id="{62392081-5324-0143-B4AD-728AB4C714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0" y="181064"/>
            <a:ext cx="423229" cy="136525"/>
          </a:xfrm>
          <a:prstGeom prst="rect">
            <a:avLst/>
          </a:prstGeom>
        </p:spPr>
      </p:pic>
      <p:sp>
        <p:nvSpPr>
          <p:cNvPr id="9" name="Department name placeholder">
            <a:extLst>
              <a:ext uri="{FF2B5EF4-FFF2-40B4-BE49-F238E27FC236}">
                <a16:creationId xmlns:a16="http://schemas.microsoft.com/office/drawing/2014/main" id="{CF415C97-93C6-3E4E-A298-5DF157A4F714}"/>
              </a:ext>
            </a:extLst>
          </p:cNvPr>
          <p:cNvSpPr txBox="1"/>
          <p:nvPr userDrawn="1"/>
        </p:nvSpPr>
        <p:spPr>
          <a:xfrm>
            <a:off x="6243665" y="214650"/>
            <a:ext cx="2554260" cy="123111"/>
          </a:xfrm>
          <a:prstGeom prst="rect">
            <a:avLst/>
          </a:prstGeom>
          <a:noFill/>
        </p:spPr>
        <p:txBody>
          <a:bodyPr wrap="square" lIns="0" tIns="0" rIns="0" bIns="0" rtlCol="0">
            <a:spAutoFit/>
          </a:bodyPr>
          <a:lstStyle/>
          <a:p>
            <a:pPr algn="r"/>
            <a:r>
              <a:rPr lang="en-US" sz="800" dirty="0">
                <a:solidFill>
                  <a:srgbClr val="FFFFFF"/>
                </a:solidFill>
              </a:rPr>
              <a:t>Department of Family Medicine</a:t>
            </a:r>
          </a:p>
        </p:txBody>
      </p:sp>
      <p:sp>
        <p:nvSpPr>
          <p:cNvPr id="10" name="Slide Number Placeholder 5">
            <a:extLst>
              <a:ext uri="{FF2B5EF4-FFF2-40B4-BE49-F238E27FC236}">
                <a16:creationId xmlns:a16="http://schemas.microsoft.com/office/drawing/2014/main" id="{5EC15C0B-E7DC-D140-B556-0D7884825EF9}"/>
              </a:ext>
            </a:extLst>
          </p:cNvPr>
          <p:cNvSpPr>
            <a:spLocks noGrp="1"/>
          </p:cNvSpPr>
          <p:nvPr>
            <p:ph type="sldNum" sz="quarter" idx="4"/>
          </p:nvPr>
        </p:nvSpPr>
        <p:spPr>
          <a:xfrm>
            <a:off x="8249285" y="4773251"/>
            <a:ext cx="548640" cy="123111"/>
          </a:xfrm>
          <a:prstGeom prst="rect">
            <a:avLst/>
          </a:prstGeom>
        </p:spPr>
        <p:txBody>
          <a:bodyPr vert="horz" wrap="square" lIns="0" tIns="0" rIns="0" bIns="0" rtlCol="0" anchor="ctr">
            <a:spAutoFit/>
          </a:bodyPr>
          <a:lstStyle>
            <a:lvl1pPr algn="r">
              <a:defRPr sz="800">
                <a:solidFill>
                  <a:srgbClr val="003557"/>
                </a:solidFill>
              </a:defRPr>
            </a:lvl1pPr>
          </a:lstStyle>
          <a:p>
            <a:fld id="{8368066F-241F-DA46-A244-6F6C08E1BFA8}" type="slidenum">
              <a:rPr lang="en-US" smtClean="0"/>
              <a:pPr/>
              <a:t>‹#›</a:t>
            </a:fld>
            <a:endParaRPr lang="en-US" dirty="0"/>
          </a:p>
        </p:txBody>
      </p:sp>
      <p:sp>
        <p:nvSpPr>
          <p:cNvPr id="11" name="Text Placeholder 39">
            <a:extLst>
              <a:ext uri="{FF2B5EF4-FFF2-40B4-BE49-F238E27FC236}">
                <a16:creationId xmlns:a16="http://schemas.microsoft.com/office/drawing/2014/main" id="{CFF1EC18-960D-4744-8DF0-91EF06BB2726}"/>
              </a:ext>
            </a:extLst>
          </p:cNvPr>
          <p:cNvSpPr txBox="1">
            <a:spLocks/>
          </p:cNvSpPr>
          <p:nvPr userDrawn="1"/>
        </p:nvSpPr>
        <p:spPr>
          <a:xfrm>
            <a:off x="731520" y="4769012"/>
            <a:ext cx="5212080" cy="123111"/>
          </a:xfrm>
          <a:prstGeom prst="rect">
            <a:avLst/>
          </a:prstGeom>
        </p:spPr>
        <p:txBody>
          <a:bodyPr wrap="square" lIns="0" tIns="0" rIns="0" bIns="0"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800" dirty="0">
                <a:solidFill>
                  <a:srgbClr val="FFFFFF"/>
                </a:solidFill>
              </a:rPr>
              <a:t>New Research Faculty Onboarding</a:t>
            </a:r>
          </a:p>
        </p:txBody>
      </p:sp>
    </p:spTree>
    <p:extLst>
      <p:ext uri="{BB962C8B-B14F-4D97-AF65-F5344CB8AC3E}">
        <p14:creationId xmlns:p14="http://schemas.microsoft.com/office/powerpoint/2010/main" val="3586825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2.sv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6" Type="http://schemas.openxmlformats.org/officeDocument/2006/relationships/theme" Target="../theme/theme4.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5587"/>
            </a:gs>
            <a:gs pos="85000">
              <a:srgbClr val="2774AE"/>
            </a:gs>
            <a:gs pos="100000">
              <a:srgbClr val="669FD3"/>
            </a:gs>
          </a:gsLst>
          <a:lin ang="4200000" scaled="0"/>
          <a:tileRect/>
        </a:gradFill>
        <a:effectLst/>
      </p:bgPr>
    </p:bg>
    <p:spTree>
      <p:nvGrpSpPr>
        <p:cNvPr id="1" name=""/>
        <p:cNvGrpSpPr/>
        <p:nvPr/>
      </p:nvGrpSpPr>
      <p:grpSpPr>
        <a:xfrm>
          <a:off x="0" y="0"/>
          <a:ext cx="0" cy="0"/>
          <a:chOff x="0" y="0"/>
          <a:chExt cx="0" cy="0"/>
        </a:xfrm>
      </p:grpSpPr>
      <p:sp>
        <p:nvSpPr>
          <p:cNvPr id="18" name="Octagon 17">
            <a:extLst>
              <a:ext uri="{FF2B5EF4-FFF2-40B4-BE49-F238E27FC236}">
                <a16:creationId xmlns:a16="http://schemas.microsoft.com/office/drawing/2014/main" id="{267F7009-091B-5B47-B4E9-C507D4CA3402}"/>
              </a:ext>
            </a:extLst>
          </p:cNvPr>
          <p:cNvSpPr/>
          <p:nvPr/>
        </p:nvSpPr>
        <p:spPr>
          <a:xfrm rot="1331359">
            <a:off x="8454595" y="4505914"/>
            <a:ext cx="950160" cy="950160"/>
          </a:xfrm>
          <a:prstGeom prst="octagon">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ctagon 18">
            <a:extLst>
              <a:ext uri="{FF2B5EF4-FFF2-40B4-BE49-F238E27FC236}">
                <a16:creationId xmlns:a16="http://schemas.microsoft.com/office/drawing/2014/main" id="{4D2D6189-00C7-624E-815E-8D49187FCE3E}"/>
              </a:ext>
            </a:extLst>
          </p:cNvPr>
          <p:cNvSpPr/>
          <p:nvPr/>
        </p:nvSpPr>
        <p:spPr>
          <a:xfrm rot="1331359">
            <a:off x="8087407" y="4308150"/>
            <a:ext cx="569699" cy="569699"/>
          </a:xfrm>
          <a:prstGeom prst="octagon">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ctagon 19">
            <a:extLst>
              <a:ext uri="{FF2B5EF4-FFF2-40B4-BE49-F238E27FC236}">
                <a16:creationId xmlns:a16="http://schemas.microsoft.com/office/drawing/2014/main" id="{CBDB101A-A96C-2148-86DE-7D8448C82FD9}"/>
              </a:ext>
            </a:extLst>
          </p:cNvPr>
          <p:cNvSpPr/>
          <p:nvPr/>
        </p:nvSpPr>
        <p:spPr>
          <a:xfrm rot="1331359">
            <a:off x="6573106" y="3326120"/>
            <a:ext cx="828514" cy="828514"/>
          </a:xfrm>
          <a:prstGeom prst="octagon">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ctagon 20">
            <a:extLst>
              <a:ext uri="{FF2B5EF4-FFF2-40B4-BE49-F238E27FC236}">
                <a16:creationId xmlns:a16="http://schemas.microsoft.com/office/drawing/2014/main" id="{CFD3AA08-432E-2D46-AF9F-EC3B4E690CDC}"/>
              </a:ext>
            </a:extLst>
          </p:cNvPr>
          <p:cNvSpPr/>
          <p:nvPr/>
        </p:nvSpPr>
        <p:spPr>
          <a:xfrm rot="1331359">
            <a:off x="7270172" y="3694929"/>
            <a:ext cx="273887" cy="273887"/>
          </a:xfrm>
          <a:prstGeom prst="octag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ctagon 21">
            <a:extLst>
              <a:ext uri="{FF2B5EF4-FFF2-40B4-BE49-F238E27FC236}">
                <a16:creationId xmlns:a16="http://schemas.microsoft.com/office/drawing/2014/main" id="{078D8FF3-57E1-0F49-9B06-97B573D772BA}"/>
              </a:ext>
            </a:extLst>
          </p:cNvPr>
          <p:cNvSpPr/>
          <p:nvPr/>
        </p:nvSpPr>
        <p:spPr>
          <a:xfrm rot="1331359">
            <a:off x="7503711" y="4468794"/>
            <a:ext cx="297357" cy="297357"/>
          </a:xfrm>
          <a:prstGeom prst="octagon">
            <a:avLst/>
          </a:pr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ctagon 22">
            <a:extLst>
              <a:ext uri="{FF2B5EF4-FFF2-40B4-BE49-F238E27FC236}">
                <a16:creationId xmlns:a16="http://schemas.microsoft.com/office/drawing/2014/main" id="{195FC439-F497-664C-8D70-0318433236FD}"/>
              </a:ext>
            </a:extLst>
          </p:cNvPr>
          <p:cNvSpPr/>
          <p:nvPr/>
        </p:nvSpPr>
        <p:spPr>
          <a:xfrm rot="1331359">
            <a:off x="4600713" y="1379365"/>
            <a:ext cx="297357" cy="297357"/>
          </a:xfrm>
          <a:prstGeom prst="octagon">
            <a:avLst/>
          </a:pr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ctagon 23">
            <a:extLst>
              <a:ext uri="{FF2B5EF4-FFF2-40B4-BE49-F238E27FC236}">
                <a16:creationId xmlns:a16="http://schemas.microsoft.com/office/drawing/2014/main" id="{7481FC23-CFA3-5645-B67C-207C88D4B490}"/>
              </a:ext>
            </a:extLst>
          </p:cNvPr>
          <p:cNvSpPr/>
          <p:nvPr/>
        </p:nvSpPr>
        <p:spPr>
          <a:xfrm rot="1331359">
            <a:off x="4712537" y="1445398"/>
            <a:ext cx="461347" cy="461347"/>
          </a:xfrm>
          <a:prstGeom prst="octagon">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1520" y="1920239"/>
            <a:ext cx="7315200" cy="1314399"/>
          </a:xfrm>
          <a:prstGeom prst="rect">
            <a:avLst/>
          </a:prstGeom>
        </p:spPr>
        <p:txBody>
          <a:bodyPr vert="horz" lIns="45720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731520" y="1463040"/>
            <a:ext cx="7315200" cy="334259"/>
          </a:xfrm>
          <a:prstGeom prst="rect">
            <a:avLst/>
          </a:prstGeom>
        </p:spPr>
        <p:txBody>
          <a:bodyPr vert="horz" lIns="0" tIns="0" rIns="0" bIns="0" rtlCol="0" anchor="b" anchorCtr="0">
            <a:spAutoFit/>
          </a:bodyPr>
          <a:lstStyle/>
          <a:p>
            <a:r>
              <a:rPr lang="en-US"/>
              <a:t>Click to edit Master title style</a:t>
            </a:r>
            <a:endParaRPr lang="en-US" dirty="0"/>
          </a:p>
        </p:txBody>
      </p:sp>
    </p:spTree>
    <p:extLst>
      <p:ext uri="{BB962C8B-B14F-4D97-AF65-F5344CB8AC3E}">
        <p14:creationId xmlns:p14="http://schemas.microsoft.com/office/powerpoint/2010/main" val="3007495193"/>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918" r:id="rId17"/>
  </p:sldLayoutIdLst>
  <p:hf hdr="0" ftr="0"/>
  <p:txStyles>
    <p:titleStyle>
      <a:lvl1pPr algn="l" defTabSz="685800" rtl="0" eaLnBrk="1" latinLnBrk="0" hangingPunct="1">
        <a:lnSpc>
          <a:spcPct val="90000"/>
        </a:lnSpc>
        <a:spcBef>
          <a:spcPct val="0"/>
        </a:spcBef>
        <a:buNone/>
        <a:defRPr sz="2400" b="1" kern="1200">
          <a:solidFill>
            <a:srgbClr val="FFD100"/>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1600" kern="1200" spc="0" baseline="0">
          <a:solidFill>
            <a:schemeClr val="bg1"/>
          </a:solidFill>
          <a:latin typeface="+mn-lt"/>
          <a:ea typeface="+mn-ea"/>
          <a:cs typeface="+mn-cs"/>
        </a:defRPr>
      </a:lvl1pPr>
      <a:lvl2pPr marL="27432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2pPr>
      <a:lvl3pPr marL="54864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3pPr>
      <a:lvl4pPr marL="82296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4pPr>
      <a:lvl5pPr marL="109728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5587"/>
            </a:gs>
            <a:gs pos="85000">
              <a:srgbClr val="2774AE"/>
            </a:gs>
            <a:gs pos="100000">
              <a:srgbClr val="669FD3"/>
            </a:gs>
          </a:gsLst>
          <a:lin ang="4200000" scaled="0"/>
          <a:tileRect/>
        </a:gradFill>
        <a:effectLst/>
      </p:bgPr>
    </p:bg>
    <p:spTree>
      <p:nvGrpSpPr>
        <p:cNvPr id="1" name=""/>
        <p:cNvGrpSpPr/>
        <p:nvPr/>
      </p:nvGrpSpPr>
      <p:grpSpPr>
        <a:xfrm>
          <a:off x="0" y="0"/>
          <a:ext cx="0" cy="0"/>
          <a:chOff x="0" y="0"/>
          <a:chExt cx="0" cy="0"/>
        </a:xfrm>
      </p:grpSpPr>
      <p:sp>
        <p:nvSpPr>
          <p:cNvPr id="18" name="Octagon 17">
            <a:extLst>
              <a:ext uri="{FF2B5EF4-FFF2-40B4-BE49-F238E27FC236}">
                <a16:creationId xmlns:a16="http://schemas.microsoft.com/office/drawing/2014/main" id="{267F7009-091B-5B47-B4E9-C507D4CA3402}"/>
              </a:ext>
            </a:extLst>
          </p:cNvPr>
          <p:cNvSpPr/>
          <p:nvPr/>
        </p:nvSpPr>
        <p:spPr>
          <a:xfrm rot="1331359">
            <a:off x="8454595" y="4505914"/>
            <a:ext cx="950160" cy="950160"/>
          </a:xfrm>
          <a:prstGeom prst="octagon">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ctagon 18">
            <a:extLst>
              <a:ext uri="{FF2B5EF4-FFF2-40B4-BE49-F238E27FC236}">
                <a16:creationId xmlns:a16="http://schemas.microsoft.com/office/drawing/2014/main" id="{4D2D6189-00C7-624E-815E-8D49187FCE3E}"/>
              </a:ext>
            </a:extLst>
          </p:cNvPr>
          <p:cNvSpPr/>
          <p:nvPr/>
        </p:nvSpPr>
        <p:spPr>
          <a:xfrm rot="1331359">
            <a:off x="8087407" y="4308150"/>
            <a:ext cx="569699" cy="569699"/>
          </a:xfrm>
          <a:prstGeom prst="octagon">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ctagon 19">
            <a:extLst>
              <a:ext uri="{FF2B5EF4-FFF2-40B4-BE49-F238E27FC236}">
                <a16:creationId xmlns:a16="http://schemas.microsoft.com/office/drawing/2014/main" id="{CBDB101A-A96C-2148-86DE-7D8448C82FD9}"/>
              </a:ext>
            </a:extLst>
          </p:cNvPr>
          <p:cNvSpPr/>
          <p:nvPr/>
        </p:nvSpPr>
        <p:spPr>
          <a:xfrm rot="1331359">
            <a:off x="6573106" y="3326120"/>
            <a:ext cx="828514" cy="828514"/>
          </a:xfrm>
          <a:prstGeom prst="octagon">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ctagon 20">
            <a:extLst>
              <a:ext uri="{FF2B5EF4-FFF2-40B4-BE49-F238E27FC236}">
                <a16:creationId xmlns:a16="http://schemas.microsoft.com/office/drawing/2014/main" id="{CFD3AA08-432E-2D46-AF9F-EC3B4E690CDC}"/>
              </a:ext>
            </a:extLst>
          </p:cNvPr>
          <p:cNvSpPr/>
          <p:nvPr/>
        </p:nvSpPr>
        <p:spPr>
          <a:xfrm rot="1331359">
            <a:off x="7270172" y="3694929"/>
            <a:ext cx="273887" cy="273887"/>
          </a:xfrm>
          <a:prstGeom prst="octag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ctagon 21">
            <a:extLst>
              <a:ext uri="{FF2B5EF4-FFF2-40B4-BE49-F238E27FC236}">
                <a16:creationId xmlns:a16="http://schemas.microsoft.com/office/drawing/2014/main" id="{078D8FF3-57E1-0F49-9B06-97B573D772BA}"/>
              </a:ext>
            </a:extLst>
          </p:cNvPr>
          <p:cNvSpPr/>
          <p:nvPr/>
        </p:nvSpPr>
        <p:spPr>
          <a:xfrm rot="1331359">
            <a:off x="7503711" y="4468794"/>
            <a:ext cx="297357" cy="297357"/>
          </a:xfrm>
          <a:prstGeom prst="octagon">
            <a:avLst/>
          </a:pr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ctagon 22">
            <a:extLst>
              <a:ext uri="{FF2B5EF4-FFF2-40B4-BE49-F238E27FC236}">
                <a16:creationId xmlns:a16="http://schemas.microsoft.com/office/drawing/2014/main" id="{195FC439-F497-664C-8D70-0318433236FD}"/>
              </a:ext>
            </a:extLst>
          </p:cNvPr>
          <p:cNvSpPr/>
          <p:nvPr/>
        </p:nvSpPr>
        <p:spPr>
          <a:xfrm rot="1331359">
            <a:off x="4600713" y="1379365"/>
            <a:ext cx="297357" cy="297357"/>
          </a:xfrm>
          <a:prstGeom prst="octagon">
            <a:avLst/>
          </a:pr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ctagon 23">
            <a:extLst>
              <a:ext uri="{FF2B5EF4-FFF2-40B4-BE49-F238E27FC236}">
                <a16:creationId xmlns:a16="http://schemas.microsoft.com/office/drawing/2014/main" id="{7481FC23-CFA3-5645-B67C-207C88D4B490}"/>
              </a:ext>
            </a:extLst>
          </p:cNvPr>
          <p:cNvSpPr/>
          <p:nvPr/>
        </p:nvSpPr>
        <p:spPr>
          <a:xfrm rot="1331359">
            <a:off x="4712537" y="1445398"/>
            <a:ext cx="461347" cy="461347"/>
          </a:xfrm>
          <a:prstGeom prst="octagon">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1520" y="1920239"/>
            <a:ext cx="7315200" cy="1314399"/>
          </a:xfrm>
          <a:prstGeom prst="rect">
            <a:avLst/>
          </a:prstGeom>
        </p:spPr>
        <p:txBody>
          <a:bodyPr vert="horz" lIns="45720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731520" y="1463040"/>
            <a:ext cx="7315200" cy="334259"/>
          </a:xfrm>
          <a:prstGeom prst="rect">
            <a:avLst/>
          </a:prstGeom>
        </p:spPr>
        <p:txBody>
          <a:bodyPr vert="horz" lIns="0" tIns="0" rIns="0" bIns="0" rtlCol="0" anchor="b" anchorCtr="0">
            <a:spAutoFit/>
          </a:bodyPr>
          <a:lstStyle/>
          <a:p>
            <a:r>
              <a:rPr lang="en-US"/>
              <a:t>Click to edit Master title style</a:t>
            </a:r>
            <a:endParaRPr lang="en-US" dirty="0"/>
          </a:p>
        </p:txBody>
      </p:sp>
    </p:spTree>
    <p:extLst>
      <p:ext uri="{BB962C8B-B14F-4D97-AF65-F5344CB8AC3E}">
        <p14:creationId xmlns:p14="http://schemas.microsoft.com/office/powerpoint/2010/main" val="4274936400"/>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 id="2147483917" r:id="rId17"/>
  </p:sldLayoutIdLst>
  <p:hf hdr="0" ftr="0"/>
  <p:txStyles>
    <p:titleStyle>
      <a:lvl1pPr algn="l" defTabSz="685800" rtl="0" eaLnBrk="1" latinLnBrk="0" hangingPunct="1">
        <a:lnSpc>
          <a:spcPct val="90000"/>
        </a:lnSpc>
        <a:spcBef>
          <a:spcPct val="0"/>
        </a:spcBef>
        <a:buNone/>
        <a:defRPr sz="2400" b="1" kern="1200">
          <a:solidFill>
            <a:srgbClr val="FFD100"/>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1600" kern="1200" spc="0" baseline="0">
          <a:solidFill>
            <a:schemeClr val="bg1"/>
          </a:solidFill>
          <a:latin typeface="+mn-lt"/>
          <a:ea typeface="+mn-ea"/>
          <a:cs typeface="+mn-cs"/>
        </a:defRPr>
      </a:lvl1pPr>
      <a:lvl2pPr marL="27432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2pPr>
      <a:lvl3pPr marL="54864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3pPr>
      <a:lvl4pPr marL="82296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4pPr>
      <a:lvl5pPr marL="109728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Header rule">
            <a:extLst>
              <a:ext uri="{FF2B5EF4-FFF2-40B4-BE49-F238E27FC236}">
                <a16:creationId xmlns:a16="http://schemas.microsoft.com/office/drawing/2014/main" id="{98E6E0B5-9270-574F-A10E-09DA8982DB02}"/>
              </a:ext>
            </a:extLst>
          </p:cNvPr>
          <p:cNvSpPr/>
          <p:nvPr/>
        </p:nvSpPr>
        <p:spPr>
          <a:xfrm>
            <a:off x="640080" y="1104095"/>
            <a:ext cx="7772400" cy="36610"/>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1350" b="0" i="0" dirty="0">
              <a:latin typeface="Helvetica Regular" pitchFamily="2" charset="0"/>
            </a:endParaRPr>
          </a:p>
        </p:txBody>
      </p:sp>
      <p:sp>
        <p:nvSpPr>
          <p:cNvPr id="22" name="Title Placeholder">
            <a:extLst>
              <a:ext uri="{FF2B5EF4-FFF2-40B4-BE49-F238E27FC236}">
                <a16:creationId xmlns:a16="http://schemas.microsoft.com/office/drawing/2014/main" id="{7143B24C-1C3A-8E4C-BD32-A8A3EF401E90}"/>
              </a:ext>
            </a:extLst>
          </p:cNvPr>
          <p:cNvSpPr>
            <a:spLocks noGrp="1"/>
          </p:cNvSpPr>
          <p:nvPr>
            <p:ph type="title"/>
          </p:nvPr>
        </p:nvSpPr>
        <p:spPr>
          <a:xfrm>
            <a:off x="640079" y="640673"/>
            <a:ext cx="7772400" cy="393556"/>
          </a:xfrm>
          <a:prstGeom prst="rect">
            <a:avLst/>
          </a:prstGeom>
        </p:spPr>
        <p:txBody>
          <a:bodyPr vert="horz" wrap="square" lIns="0" tIns="0" rIns="0" bIns="0" rtlCol="0" anchor="b" anchorCtr="0">
            <a:spAutoFit/>
          </a:bodyPr>
          <a:lstStyle/>
          <a:p>
            <a:r>
              <a:rPr lang="en-US" dirty="0"/>
              <a:t>Click to edit Master title</a:t>
            </a:r>
          </a:p>
        </p:txBody>
      </p:sp>
      <p:sp>
        <p:nvSpPr>
          <p:cNvPr id="27" name="Slide Number Placeholder">
            <a:extLst>
              <a:ext uri="{FF2B5EF4-FFF2-40B4-BE49-F238E27FC236}">
                <a16:creationId xmlns:a16="http://schemas.microsoft.com/office/drawing/2014/main" id="{BB99265C-2058-D148-A5A5-70540F68B968}"/>
              </a:ext>
            </a:extLst>
          </p:cNvPr>
          <p:cNvSpPr>
            <a:spLocks noGrp="1"/>
          </p:cNvSpPr>
          <p:nvPr>
            <p:ph type="sldNum" sz="quarter" idx="4"/>
          </p:nvPr>
        </p:nvSpPr>
        <p:spPr>
          <a:xfrm>
            <a:off x="8421624" y="4759283"/>
            <a:ext cx="457200" cy="366099"/>
          </a:xfrm>
          <a:prstGeom prst="rect">
            <a:avLst/>
          </a:prstGeom>
        </p:spPr>
        <p:txBody>
          <a:bodyPr vert="horz" wrap="square" lIns="0" tIns="0" rIns="0" bIns="256032" rtlCol="0" anchor="t" anchorCtr="0">
            <a:noAutofit/>
          </a:bodyPr>
          <a:lstStyle>
            <a:lvl1pPr algn="r">
              <a:lnSpc>
                <a:spcPct val="100000"/>
              </a:lnSpc>
              <a:defRPr sz="800" b="0" i="0">
                <a:solidFill>
                  <a:srgbClr val="898989"/>
                </a:solidFill>
                <a:latin typeface="Helvetica Regular" pitchFamily="2" charset="0"/>
              </a:defRPr>
            </a:lvl1pPr>
          </a:lstStyle>
          <a:p>
            <a:fld id="{B6238B5B-F19C-E947-A0BC-87BD7983F871}" type="slidenum">
              <a:rPr lang="en-US" smtClean="0"/>
              <a:pPr/>
              <a:t>‹#›</a:t>
            </a:fld>
            <a:endParaRPr lang="en-US" dirty="0"/>
          </a:p>
        </p:txBody>
      </p:sp>
      <p:sp>
        <p:nvSpPr>
          <p:cNvPr id="2" name="Rectangle 1">
            <a:extLst>
              <a:ext uri="{FF2B5EF4-FFF2-40B4-BE49-F238E27FC236}">
                <a16:creationId xmlns:a16="http://schemas.microsoft.com/office/drawing/2014/main" id="{3F4D58D5-A817-8C46-AB00-9E4F26EA159C}"/>
              </a:ext>
            </a:extLst>
          </p:cNvPr>
          <p:cNvSpPr/>
          <p:nvPr userDrawn="1"/>
        </p:nvSpPr>
        <p:spPr>
          <a:xfrm>
            <a:off x="0" y="0"/>
            <a:ext cx="9144000" cy="457623"/>
          </a:xfrm>
          <a:prstGeom prst="rect">
            <a:avLst/>
          </a:prstGeom>
          <a:gradFill>
            <a:gsLst>
              <a:gs pos="0">
                <a:srgbClr val="00578B"/>
              </a:gs>
              <a:gs pos="100000">
                <a:srgbClr val="2774A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Department name placeholder">
            <a:extLst>
              <a:ext uri="{FF2B5EF4-FFF2-40B4-BE49-F238E27FC236}">
                <a16:creationId xmlns:a16="http://schemas.microsoft.com/office/drawing/2014/main" id="{41828359-8F80-E846-BC68-9046475E0D05}"/>
              </a:ext>
            </a:extLst>
          </p:cNvPr>
          <p:cNvSpPr txBox="1"/>
          <p:nvPr userDrawn="1"/>
        </p:nvSpPr>
        <p:spPr>
          <a:xfrm>
            <a:off x="6583680" y="210507"/>
            <a:ext cx="2295144" cy="132467"/>
          </a:xfrm>
          <a:prstGeom prst="rect">
            <a:avLst/>
          </a:prstGeom>
          <a:noFill/>
        </p:spPr>
        <p:txBody>
          <a:bodyPr wrap="square" lIns="91440" tIns="4572" rIns="0" bIns="4572" rtlCol="0">
            <a:noAutofit/>
          </a:bodyPr>
          <a:lstStyle/>
          <a:p>
            <a:pPr algn="r"/>
            <a:r>
              <a:rPr lang="en-US" sz="800" dirty="0">
                <a:solidFill>
                  <a:srgbClr val="FFFFFF"/>
                </a:solidFill>
              </a:rPr>
              <a:t>Department of Family Medicine</a:t>
            </a:r>
          </a:p>
        </p:txBody>
      </p:sp>
      <p:pic>
        <p:nvPicPr>
          <p:cNvPr id="12" name="Logo">
            <a:extLst>
              <a:ext uri="{FF2B5EF4-FFF2-40B4-BE49-F238E27FC236}">
                <a16:creationId xmlns:a16="http://schemas.microsoft.com/office/drawing/2014/main" id="{6E1D559F-4EF1-6E45-B5D7-15C84F808AAA}"/>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65761" y="175922"/>
            <a:ext cx="423229" cy="136651"/>
          </a:xfrm>
          <a:prstGeom prst="rect">
            <a:avLst/>
          </a:prstGeom>
        </p:spPr>
      </p:pic>
      <p:sp>
        <p:nvSpPr>
          <p:cNvPr id="16" name="Text Placeholder-left">
            <a:extLst>
              <a:ext uri="{FF2B5EF4-FFF2-40B4-BE49-F238E27FC236}">
                <a16:creationId xmlns:a16="http://schemas.microsoft.com/office/drawing/2014/main" id="{7AC9189D-0EEA-1842-9A84-2D9C40375164}"/>
              </a:ext>
            </a:extLst>
          </p:cNvPr>
          <p:cNvSpPr txBox="1">
            <a:spLocks/>
          </p:cNvSpPr>
          <p:nvPr userDrawn="1"/>
        </p:nvSpPr>
        <p:spPr>
          <a:xfrm>
            <a:off x="365760" y="4766434"/>
            <a:ext cx="3566160" cy="370316"/>
          </a:xfrm>
          <a:prstGeom prst="rect">
            <a:avLst/>
          </a:prstGeom>
        </p:spPr>
        <p:txBody>
          <a:bodyPr wrap="square" lIns="0" tIns="0" rIns="0" bIns="256032">
            <a:spAutoFit/>
          </a:bodyPr>
          <a:lstStyle>
            <a:lvl1pPr marL="0" indent="0" algn="ctr" defTabSz="685800" rtl="0" eaLnBrk="1" latinLnBrk="0" hangingPunct="1">
              <a:lnSpc>
                <a:spcPct val="90000"/>
              </a:lnSpc>
              <a:spcBef>
                <a:spcPts val="750"/>
              </a:spcBef>
              <a:buFontTx/>
              <a:buNone/>
              <a:defRPr sz="800" kern="1200">
                <a:solidFill>
                  <a:srgbClr val="898989"/>
                </a:solidFill>
                <a:latin typeface="Helvetica" pitchFamily="2" charset="0"/>
                <a:ea typeface="+mn-ea"/>
                <a:cs typeface="+mn-cs"/>
              </a:defRPr>
            </a:lvl1pPr>
            <a:lvl2pPr marL="342900" indent="0" algn="l" defTabSz="685800" rtl="0" eaLnBrk="1" latinLnBrk="0" hangingPunct="1">
              <a:lnSpc>
                <a:spcPct val="100000"/>
              </a:lnSpc>
              <a:spcBef>
                <a:spcPts val="375"/>
              </a:spcBef>
              <a:buFontTx/>
              <a:buNone/>
              <a:defRPr sz="800" kern="1200">
                <a:solidFill>
                  <a:srgbClr val="58595B"/>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800" b="1" i="0" kern="1200">
                <a:solidFill>
                  <a:srgbClr val="58595B"/>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sz="800" b="0" i="0" dirty="0">
                <a:solidFill>
                  <a:srgbClr val="898989"/>
                </a:solidFill>
                <a:latin typeface="Helvetica Regular" pitchFamily="2" charset="0"/>
              </a:rPr>
              <a:t>Proposal Basics</a:t>
            </a:r>
          </a:p>
        </p:txBody>
      </p:sp>
      <p:sp>
        <p:nvSpPr>
          <p:cNvPr id="4" name="Text Placeholder 3">
            <a:extLst>
              <a:ext uri="{FF2B5EF4-FFF2-40B4-BE49-F238E27FC236}">
                <a16:creationId xmlns:a16="http://schemas.microsoft.com/office/drawing/2014/main" id="{C5A38CAE-CC53-A346-9993-73CC87395D49}"/>
              </a:ext>
            </a:extLst>
          </p:cNvPr>
          <p:cNvSpPr>
            <a:spLocks noGrp="1"/>
          </p:cNvSpPr>
          <p:nvPr>
            <p:ph type="body" idx="1"/>
          </p:nvPr>
        </p:nvSpPr>
        <p:spPr>
          <a:xfrm>
            <a:off x="1097280" y="1464395"/>
            <a:ext cx="7315200" cy="1176860"/>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6964861"/>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Lst>
  <p:hf hdr="0" ftr="0"/>
  <p:txStyles>
    <p:titleStyle>
      <a:lvl1pPr algn="l" defTabSz="685800" rtl="0" eaLnBrk="1" latinLnBrk="0" hangingPunct="1">
        <a:lnSpc>
          <a:spcPct val="90000"/>
        </a:lnSpc>
        <a:spcBef>
          <a:spcPct val="0"/>
        </a:spcBef>
        <a:buNone/>
        <a:defRPr sz="2800" b="1" i="0" kern="1200" baseline="0">
          <a:solidFill>
            <a:srgbClr val="58595B"/>
          </a:solidFill>
          <a:latin typeface="Helvetica"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rgbClr val="58595B"/>
          </a:solidFill>
          <a:latin typeface="Helvetica" pitchFamily="2" charset="0"/>
          <a:ea typeface="+mn-ea"/>
          <a:cs typeface="+mn-cs"/>
        </a:defRPr>
      </a:lvl1pPr>
      <a:lvl2pPr marL="448056" indent="-173736" algn="l" defTabSz="685800" rtl="0" eaLnBrk="1" latinLnBrk="0" hangingPunct="1">
        <a:lnSpc>
          <a:spcPct val="90000"/>
        </a:lnSpc>
        <a:spcBef>
          <a:spcPts val="375"/>
        </a:spcBef>
        <a:buFont typeface="Arial" panose="020B0604020202020204" pitchFamily="34" charset="0"/>
        <a:buChar char="•"/>
        <a:defRPr sz="1400" b="0" i="0" kern="1200" baseline="0">
          <a:solidFill>
            <a:srgbClr val="58595B"/>
          </a:solidFill>
          <a:latin typeface="Helvetica Regular" pitchFamily="2" charset="0"/>
          <a:ea typeface="+mn-ea"/>
          <a:cs typeface="+mn-cs"/>
        </a:defRPr>
      </a:lvl2pPr>
      <a:lvl3pPr marL="72237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Helvetica" pitchFamily="2" charset="0"/>
          <a:ea typeface="+mn-ea"/>
          <a:cs typeface="+mn-cs"/>
        </a:defRPr>
      </a:lvl3pPr>
      <a:lvl4pPr marL="996696" indent="-171450" algn="l" defTabSz="685800" rtl="0" eaLnBrk="1" latinLnBrk="0" hangingPunct="1">
        <a:lnSpc>
          <a:spcPct val="90000"/>
        </a:lnSpc>
        <a:spcBef>
          <a:spcPts val="375"/>
        </a:spcBef>
        <a:buFont typeface="Arial" panose="020B0604020202020204" pitchFamily="34" charset="0"/>
        <a:buChar char="•"/>
        <a:defRPr sz="1400" b="0" i="0" kern="1200">
          <a:solidFill>
            <a:srgbClr val="58595B"/>
          </a:solidFill>
          <a:latin typeface="Helvetica" pitchFamily="2" charset="0"/>
          <a:ea typeface="+mn-ea"/>
          <a:cs typeface="+mn-cs"/>
        </a:defRPr>
      </a:lvl4pPr>
      <a:lvl5pPr marL="127101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5587"/>
            </a:gs>
            <a:gs pos="85000">
              <a:srgbClr val="2774AE"/>
            </a:gs>
            <a:gs pos="100000">
              <a:srgbClr val="669FD3"/>
            </a:gs>
          </a:gsLst>
          <a:lin ang="4200000" scaled="0"/>
          <a:tileRect/>
        </a:gradFill>
        <a:effectLst/>
      </p:bgPr>
    </p:bg>
    <p:spTree>
      <p:nvGrpSpPr>
        <p:cNvPr id="1" name=""/>
        <p:cNvGrpSpPr/>
        <p:nvPr/>
      </p:nvGrpSpPr>
      <p:grpSpPr>
        <a:xfrm>
          <a:off x="0" y="0"/>
          <a:ext cx="0" cy="0"/>
          <a:chOff x="0" y="0"/>
          <a:chExt cx="0" cy="0"/>
        </a:xfrm>
      </p:grpSpPr>
      <p:sp>
        <p:nvSpPr>
          <p:cNvPr id="18" name="Octagon 17">
            <a:extLst>
              <a:ext uri="{FF2B5EF4-FFF2-40B4-BE49-F238E27FC236}">
                <a16:creationId xmlns:a16="http://schemas.microsoft.com/office/drawing/2014/main" id="{267F7009-091B-5B47-B4E9-C507D4CA3402}"/>
              </a:ext>
            </a:extLst>
          </p:cNvPr>
          <p:cNvSpPr/>
          <p:nvPr/>
        </p:nvSpPr>
        <p:spPr>
          <a:xfrm rot="1331359">
            <a:off x="8454595" y="4505914"/>
            <a:ext cx="950160" cy="950160"/>
          </a:xfrm>
          <a:prstGeom prst="octagon">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ctagon 18">
            <a:extLst>
              <a:ext uri="{FF2B5EF4-FFF2-40B4-BE49-F238E27FC236}">
                <a16:creationId xmlns:a16="http://schemas.microsoft.com/office/drawing/2014/main" id="{4D2D6189-00C7-624E-815E-8D49187FCE3E}"/>
              </a:ext>
            </a:extLst>
          </p:cNvPr>
          <p:cNvSpPr/>
          <p:nvPr/>
        </p:nvSpPr>
        <p:spPr>
          <a:xfrm rot="1331359">
            <a:off x="8087407" y="4308150"/>
            <a:ext cx="569699" cy="569699"/>
          </a:xfrm>
          <a:prstGeom prst="octagon">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ctagon 19">
            <a:extLst>
              <a:ext uri="{FF2B5EF4-FFF2-40B4-BE49-F238E27FC236}">
                <a16:creationId xmlns:a16="http://schemas.microsoft.com/office/drawing/2014/main" id="{CBDB101A-A96C-2148-86DE-7D8448C82FD9}"/>
              </a:ext>
            </a:extLst>
          </p:cNvPr>
          <p:cNvSpPr/>
          <p:nvPr/>
        </p:nvSpPr>
        <p:spPr>
          <a:xfrm rot="1331359">
            <a:off x="6573106" y="3326120"/>
            <a:ext cx="828514" cy="828514"/>
          </a:xfrm>
          <a:prstGeom prst="octagon">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ctagon 20">
            <a:extLst>
              <a:ext uri="{FF2B5EF4-FFF2-40B4-BE49-F238E27FC236}">
                <a16:creationId xmlns:a16="http://schemas.microsoft.com/office/drawing/2014/main" id="{CFD3AA08-432E-2D46-AF9F-EC3B4E690CDC}"/>
              </a:ext>
            </a:extLst>
          </p:cNvPr>
          <p:cNvSpPr/>
          <p:nvPr/>
        </p:nvSpPr>
        <p:spPr>
          <a:xfrm rot="1331359">
            <a:off x="7270172" y="3694929"/>
            <a:ext cx="273887" cy="273887"/>
          </a:xfrm>
          <a:prstGeom prst="octag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ctagon 21">
            <a:extLst>
              <a:ext uri="{FF2B5EF4-FFF2-40B4-BE49-F238E27FC236}">
                <a16:creationId xmlns:a16="http://schemas.microsoft.com/office/drawing/2014/main" id="{078D8FF3-57E1-0F49-9B06-97B573D772BA}"/>
              </a:ext>
            </a:extLst>
          </p:cNvPr>
          <p:cNvSpPr/>
          <p:nvPr/>
        </p:nvSpPr>
        <p:spPr>
          <a:xfrm rot="1331359">
            <a:off x="7503711" y="4468794"/>
            <a:ext cx="297357" cy="297357"/>
          </a:xfrm>
          <a:prstGeom prst="octagon">
            <a:avLst/>
          </a:pr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ctagon 22">
            <a:extLst>
              <a:ext uri="{FF2B5EF4-FFF2-40B4-BE49-F238E27FC236}">
                <a16:creationId xmlns:a16="http://schemas.microsoft.com/office/drawing/2014/main" id="{195FC439-F497-664C-8D70-0318433236FD}"/>
              </a:ext>
            </a:extLst>
          </p:cNvPr>
          <p:cNvSpPr/>
          <p:nvPr/>
        </p:nvSpPr>
        <p:spPr>
          <a:xfrm rot="1331359">
            <a:off x="4600713" y="1379365"/>
            <a:ext cx="297357" cy="297357"/>
          </a:xfrm>
          <a:prstGeom prst="octagon">
            <a:avLst/>
          </a:pr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ctagon 23">
            <a:extLst>
              <a:ext uri="{FF2B5EF4-FFF2-40B4-BE49-F238E27FC236}">
                <a16:creationId xmlns:a16="http://schemas.microsoft.com/office/drawing/2014/main" id="{7481FC23-CFA3-5645-B67C-207C88D4B490}"/>
              </a:ext>
            </a:extLst>
          </p:cNvPr>
          <p:cNvSpPr/>
          <p:nvPr/>
        </p:nvSpPr>
        <p:spPr>
          <a:xfrm rot="1331359">
            <a:off x="4712537" y="1445398"/>
            <a:ext cx="461347" cy="461347"/>
          </a:xfrm>
          <a:prstGeom prst="octagon">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1520" y="1920239"/>
            <a:ext cx="7315200" cy="1314399"/>
          </a:xfrm>
          <a:prstGeom prst="rect">
            <a:avLst/>
          </a:prstGeom>
        </p:spPr>
        <p:txBody>
          <a:bodyPr vert="horz" lIns="45720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731520" y="1463040"/>
            <a:ext cx="7315200" cy="334259"/>
          </a:xfrm>
          <a:prstGeom prst="rect">
            <a:avLst/>
          </a:prstGeom>
        </p:spPr>
        <p:txBody>
          <a:bodyPr vert="horz" lIns="0" tIns="0" rIns="0" bIns="0" rtlCol="0" anchor="b" anchorCtr="0">
            <a:spAutoFit/>
          </a:bodyPr>
          <a:lstStyle/>
          <a:p>
            <a:r>
              <a:rPr lang="en-US"/>
              <a:t>Click to edit Master title style</a:t>
            </a:r>
            <a:endParaRPr lang="en-US" dirty="0"/>
          </a:p>
        </p:txBody>
      </p:sp>
    </p:spTree>
    <p:extLst>
      <p:ext uri="{BB962C8B-B14F-4D97-AF65-F5344CB8AC3E}">
        <p14:creationId xmlns:p14="http://schemas.microsoft.com/office/powerpoint/2010/main" val="305119151"/>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Lst>
  <p:hf hdr="0" ftr="0"/>
  <p:txStyles>
    <p:titleStyle>
      <a:lvl1pPr algn="l" defTabSz="685800" rtl="0" eaLnBrk="1" latinLnBrk="0" hangingPunct="1">
        <a:lnSpc>
          <a:spcPct val="90000"/>
        </a:lnSpc>
        <a:spcBef>
          <a:spcPct val="0"/>
        </a:spcBef>
        <a:buNone/>
        <a:defRPr sz="2400" b="1" kern="1200">
          <a:solidFill>
            <a:srgbClr val="FFD100"/>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1600" kern="1200" spc="0" baseline="0">
          <a:solidFill>
            <a:schemeClr val="bg1"/>
          </a:solidFill>
          <a:latin typeface="+mn-lt"/>
          <a:ea typeface="+mn-ea"/>
          <a:cs typeface="+mn-cs"/>
        </a:defRPr>
      </a:lvl1pPr>
      <a:lvl2pPr marL="27432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2pPr>
      <a:lvl3pPr marL="54864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3pPr>
      <a:lvl4pPr marL="82296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4pPr>
      <a:lvl5pPr marL="109728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4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hyperlink" Target="https://www.uclahealth.org/departments/family-medicine/research/family-medicine-research-unit-employees"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tdg.ucla.edu/ucla-researchers-innovators/industry-sponsored-research" TargetMode="External"/><Relationship Id="rId2" Type="http://schemas.openxmlformats.org/officeDocument/2006/relationships/hyperlink" Target="https://ocga.research.ucla.edu/" TargetMode="External"/><Relationship Id="rId1" Type="http://schemas.openxmlformats.org/officeDocument/2006/relationships/slideLayout" Target="../slideLayouts/slideLayout19.xml"/><Relationship Id="rId4" Type="http://schemas.openxmlformats.org/officeDocument/2006/relationships/hyperlink" Target="https://www.researchgo.ucla.edu/contract-grant-setup-and-managemen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uclahealth.org/departments/family-medicine/research/family-medicine-research-unit-employees" TargetMode="Externa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hyperlink" Target="https://coi.research.ucla.edu/COI/Rooms/DisplayPages/LayoutInitial?Container=com.webridge.entity.Entity%5bOID%5bA170F0317FDC984FA68137272D613594%5d%5d" TargetMode="External"/><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22.png"/><Relationship Id="rId5" Type="http://schemas.openxmlformats.org/officeDocument/2006/relationships/hyperlink" Target="https://www.ucop.edu/research-policy-analysis-coordination/policies-guidance/conflict-of-interest/list-of-non-governmental-entities-exempt-from-disclosure-requirement.html" TargetMode="External"/><Relationship Id="rId4" Type="http://schemas.openxmlformats.org/officeDocument/2006/relationships/hyperlink" Target="https://rpc.research.ucla.edu/coi-forms/" TargetMode="External"/></Relationships>
</file>

<file path=ppt/slides/_rels/slide19.xml.rels><?xml version="1.0" encoding="UTF-8" standalone="yes"?>
<Relationships xmlns="http://schemas.openxmlformats.org/package/2006/relationships"><Relationship Id="rId2" Type="http://schemas.openxmlformats.org/officeDocument/2006/relationships/hyperlink" Target="https://www.uclahealth.org/departments/family-medicine/research/family-medicine-research-unit-employees" TargetMode="Externa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7" Type="http://schemas.openxmlformats.org/officeDocument/2006/relationships/image" Target="../media/image10.gif"/><Relationship Id="rId2" Type="http://schemas.openxmlformats.org/officeDocument/2006/relationships/image" Target="../media/image5.gif"/><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7.gif"/></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hVaL7sttiF8" TargetMode="External"/><Relationship Id="rId2" Type="http://schemas.openxmlformats.org/officeDocument/2006/relationships/hyperlink" Target="https://www.youtube.com/watch?v=UGHOxvFvJ_8" TargetMode="Externa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hyperlink" Target="https://urldefense.com/v3/__https:/travel.ucla.edu/concur__;!!F9wkZZsI-LA!Cp64I3cdueyFW4FHtyd_kD6Hazuox6xkXJIluQ_plw2qcMvcKphJhSUSFaZLfFM5qPhjmB4AyYxDVx0675GCh-IZ9g$" TargetMode="Externa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cid:ii_195fbd248144cff311" TargetMode="External"/><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hyperlink" Target="https://urldefense.com/v3/__https:/travel.ucla.edu/policy-resources/reimbursement-allowances-mileage-mealsfor__;!!F9wkZZsI-LA!Cp64I3cdueyFW4FHtyd_kD6Hazuox6xkXJIluQ_plw2qcMvcKphJhSUSFaZLfFM5qPhjmB4AyYxDVx0675GOHkBvfg$" TargetMode="External"/><Relationship Id="rId2" Type="http://schemas.openxmlformats.org/officeDocument/2006/relationships/hyperlink" Target="https://urldefense.com/v3/__https:/travel.ucla.edu/policy-resources/meals-lodging-expenses__;!!F9wkZZsI-LA!Cp64I3cdueyFW4FHtyd_kD6Hazuox6xkXJIluQ_plw2qcMvcKphJhSUSFaZLfFM5qPhjmB4AyYxDVx0675GYu_z80Q$" TargetMode="External"/><Relationship Id="rId1" Type="http://schemas.openxmlformats.org/officeDocument/2006/relationships/slideLayout" Target="../slideLayouts/slideLayout10.xml"/><Relationship Id="rId4" Type="http://schemas.openxmlformats.org/officeDocument/2006/relationships/image" Target="../media/image3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hyperlink" Target="https://ora.research.ucla.edu/OHRPP/Documents/Policy/2/PI_Responsibilities.pdf" TargetMode="Externa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0.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0.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0.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50.xml"/><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0.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0.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0.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hyperlink" Target="https://uclahs.zoom.us/j/319497060" TargetMode="External"/><Relationship Id="rId4" Type="http://schemas.openxmlformats.org/officeDocument/2006/relationships/hyperlink" Target="mailto:Lsheehan@mednet.ucla.edu"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hyperlink" Target="https://www.uclahealth.org/departments/family-medicine/education/medical-students/dgsom-discovery" TargetMode="External"/><Relationship Id="rId2" Type="http://schemas.openxmlformats.org/officeDocument/2006/relationships/hyperlink" Target="https://www.uclahealth.org/departments/family-medicine/grand-rounds-presentations" TargetMode="External"/><Relationship Id="rId1" Type="http://schemas.openxmlformats.org/officeDocument/2006/relationships/slideLayout" Target="../slideLayouts/slideLayout16.xml"/><Relationship Id="rId4" Type="http://schemas.openxmlformats.org/officeDocument/2006/relationships/hyperlink" Target="https://www.uclahealth.org/departments/family-medicine/research/research-da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A9EBB-6D4D-9248-960D-3A72255EDBBF}"/>
              </a:ext>
            </a:extLst>
          </p:cNvPr>
          <p:cNvSpPr>
            <a:spLocks noGrp="1"/>
          </p:cNvSpPr>
          <p:nvPr>
            <p:ph type="ctrTitle"/>
          </p:nvPr>
        </p:nvSpPr>
        <p:spPr>
          <a:xfrm>
            <a:off x="731520" y="1557033"/>
            <a:ext cx="7680960" cy="1329595"/>
          </a:xfrm>
        </p:spPr>
        <p:txBody>
          <a:bodyPr/>
          <a:lstStyle/>
          <a:p>
            <a:r>
              <a:rPr lang="en-US" sz="4800" dirty="0">
                <a:solidFill>
                  <a:srgbClr val="FFC000"/>
                </a:solidFill>
              </a:rPr>
              <a:t>New Research Faculty Onboarding</a:t>
            </a:r>
          </a:p>
        </p:txBody>
      </p:sp>
      <p:sp>
        <p:nvSpPr>
          <p:cNvPr id="10" name="Text Placeholder 9">
            <a:extLst>
              <a:ext uri="{FF2B5EF4-FFF2-40B4-BE49-F238E27FC236}">
                <a16:creationId xmlns:a16="http://schemas.microsoft.com/office/drawing/2014/main" id="{2D59713A-2368-3E45-B265-08E3E0F42F7E}"/>
              </a:ext>
            </a:extLst>
          </p:cNvPr>
          <p:cNvSpPr>
            <a:spLocks noGrp="1"/>
          </p:cNvSpPr>
          <p:nvPr>
            <p:ph type="body" sz="quarter" idx="18"/>
          </p:nvPr>
        </p:nvSpPr>
        <p:spPr>
          <a:xfrm>
            <a:off x="945529" y="4108738"/>
            <a:ext cx="5344710" cy="703782"/>
          </a:xfrm>
        </p:spPr>
        <p:txBody>
          <a:bodyPr/>
          <a:lstStyle/>
          <a:p>
            <a:r>
              <a:rPr lang="en-US" dirty="0"/>
              <a:t>Laura Sheehan</a:t>
            </a:r>
          </a:p>
          <a:p>
            <a:r>
              <a:rPr lang="en-US" dirty="0"/>
              <a:t>Manager of Research Administration</a:t>
            </a:r>
          </a:p>
          <a:p>
            <a:r>
              <a:rPr lang="en-US" dirty="0"/>
              <a:t>Department of Family Medicine</a:t>
            </a: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96" y="0"/>
            <a:ext cx="5486411" cy="981458"/>
          </a:xfrm>
          <a:prstGeom prst="rect">
            <a:avLst/>
          </a:prstGeom>
        </p:spPr>
      </p:pic>
    </p:spTree>
    <p:extLst>
      <p:ext uri="{BB962C8B-B14F-4D97-AF65-F5344CB8AC3E}">
        <p14:creationId xmlns:p14="http://schemas.microsoft.com/office/powerpoint/2010/main" val="1413806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0"/>
          </p:nvPr>
        </p:nvSpPr>
        <p:spPr>
          <a:xfrm>
            <a:off x="227263" y="1388783"/>
            <a:ext cx="1790223" cy="1007455"/>
          </a:xfrm>
          <a:ln>
            <a:solidFill>
              <a:srgbClr val="FFC000"/>
            </a:solidFill>
          </a:ln>
        </p:spPr>
        <p:txBody>
          <a:bodyPr lIns="45720" tIns="91440" rIns="45720" bIns="91440"/>
          <a:lstStyle/>
          <a:p>
            <a:r>
              <a:rPr lang="en-US" sz="2400" dirty="0"/>
              <a:t>ORA</a:t>
            </a:r>
          </a:p>
          <a:p>
            <a:r>
              <a:rPr lang="en-US" sz="1400" dirty="0"/>
              <a:t>Office of Research Administration</a:t>
            </a:r>
          </a:p>
        </p:txBody>
      </p:sp>
      <p:sp>
        <p:nvSpPr>
          <p:cNvPr id="4" name="Slide Number Placeholder 3"/>
          <p:cNvSpPr>
            <a:spLocks noGrp="1"/>
          </p:cNvSpPr>
          <p:nvPr>
            <p:ph type="sldNum" sz="quarter" idx="4"/>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8368066F-241F-DA46-A244-6F6C08E1BFA8}" type="slidenum">
              <a:rPr kumimoji="0" lang="en-US" sz="800" b="0" i="0" u="none" strike="noStrike" kern="1200" cap="none" spc="0" normalizeH="0" baseline="0" noProof="0" smtClean="0">
                <a:ln>
                  <a:noFill/>
                </a:ln>
                <a:solidFill>
                  <a:srgbClr val="003557"/>
                </a:solidFill>
                <a:effectLst/>
                <a:uLnTx/>
                <a:uFillTx/>
                <a:latin typeface="Helvetica"/>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10</a:t>
            </a:fld>
            <a:endParaRPr kumimoji="0" lang="en-US" sz="800" b="0" i="0" u="none" strike="noStrike" kern="1200" cap="none" spc="0" normalizeH="0" baseline="0" noProof="0" dirty="0">
              <a:ln>
                <a:noFill/>
              </a:ln>
              <a:solidFill>
                <a:srgbClr val="003557"/>
              </a:solidFill>
              <a:effectLst/>
              <a:uLnTx/>
              <a:uFillTx/>
              <a:latin typeface="Helvetica"/>
              <a:ea typeface="+mn-ea"/>
              <a:cs typeface="+mn-cs"/>
            </a:endParaRPr>
          </a:p>
        </p:txBody>
      </p:sp>
      <p:sp>
        <p:nvSpPr>
          <p:cNvPr id="13" name="Text Placeholder 2"/>
          <p:cNvSpPr txBox="1">
            <a:spLocks/>
          </p:cNvSpPr>
          <p:nvPr/>
        </p:nvSpPr>
        <p:spPr>
          <a:xfrm>
            <a:off x="3950175" y="814325"/>
            <a:ext cx="2000679" cy="1007455"/>
          </a:xfrm>
          <a:prstGeom prst="rect">
            <a:avLst/>
          </a:prstGeom>
          <a:ln>
            <a:solidFill>
              <a:srgbClr val="FFC000"/>
            </a:solidFill>
          </a:ln>
        </p:spPr>
        <p:txBody>
          <a:bodyPr vert="horz" wrap="square" lIns="45720" tIns="91440" rIns="45720" bIns="91440" rtlCol="0" anchor="t" anchorCtr="0">
            <a:spAutoFit/>
          </a:bodyPr>
          <a:lstStyle>
            <a:lvl1pPr marL="0" indent="0" algn="ctr" defTabSz="685800" rtl="0" eaLnBrk="1" latinLnBrk="0" hangingPunct="1">
              <a:lnSpc>
                <a:spcPct val="90000"/>
              </a:lnSpc>
              <a:spcBef>
                <a:spcPts val="750"/>
              </a:spcBef>
              <a:buFont typeface="Arial" panose="020B0604020202020204" pitchFamily="34" charset="0"/>
              <a:buNone/>
              <a:defRPr sz="1600" kern="1200" spc="0" baseline="0">
                <a:solidFill>
                  <a:schemeClr val="bg1"/>
                </a:solidFill>
                <a:latin typeface="+mn-lt"/>
                <a:ea typeface="+mn-ea"/>
                <a:cs typeface="+mn-cs"/>
              </a:defRPr>
            </a:lvl1pPr>
            <a:lvl2pPr marL="27432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2pPr>
            <a:lvl3pPr marL="54864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3pPr>
            <a:lvl4pPr marL="82296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4pPr>
            <a:lvl5pPr marL="109728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Helvetica"/>
                <a:ea typeface="+mn-ea"/>
                <a:cs typeface="+mn-cs"/>
              </a:rPr>
              <a:t>OCGA</a:t>
            </a: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FFFFFF"/>
                </a:solidFill>
                <a:effectLst/>
                <a:uLnTx/>
                <a:uFillTx/>
                <a:latin typeface="Helvetica"/>
                <a:ea typeface="+mn-ea"/>
                <a:cs typeface="+mn-cs"/>
              </a:rPr>
              <a:t>Office of Contract and Grant Administration</a:t>
            </a:r>
          </a:p>
        </p:txBody>
      </p:sp>
      <p:sp>
        <p:nvSpPr>
          <p:cNvPr id="14" name="Text Placeholder 2"/>
          <p:cNvSpPr txBox="1">
            <a:spLocks/>
          </p:cNvSpPr>
          <p:nvPr/>
        </p:nvSpPr>
        <p:spPr>
          <a:xfrm>
            <a:off x="3950177" y="2214808"/>
            <a:ext cx="2000679" cy="1007455"/>
          </a:xfrm>
          <a:prstGeom prst="rect">
            <a:avLst/>
          </a:prstGeom>
          <a:ln>
            <a:solidFill>
              <a:srgbClr val="FFC000"/>
            </a:solidFill>
          </a:ln>
        </p:spPr>
        <p:txBody>
          <a:bodyPr vert="horz" wrap="square" lIns="45720" tIns="91440" rIns="45720" bIns="91440" rtlCol="0" anchor="t" anchorCtr="0">
            <a:spAutoFit/>
          </a:bodyPr>
          <a:lstStyle>
            <a:lvl1pPr marL="0" indent="0" algn="ctr" defTabSz="685800" rtl="0" eaLnBrk="1" latinLnBrk="0" hangingPunct="1">
              <a:lnSpc>
                <a:spcPct val="90000"/>
              </a:lnSpc>
              <a:spcBef>
                <a:spcPts val="750"/>
              </a:spcBef>
              <a:buFont typeface="Arial" panose="020B0604020202020204" pitchFamily="34" charset="0"/>
              <a:buNone/>
              <a:defRPr sz="1600" kern="1200" spc="0" baseline="0">
                <a:solidFill>
                  <a:schemeClr val="bg1"/>
                </a:solidFill>
                <a:latin typeface="+mn-lt"/>
                <a:ea typeface="+mn-ea"/>
                <a:cs typeface="+mn-cs"/>
              </a:defRPr>
            </a:lvl1pPr>
            <a:lvl2pPr marL="27432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2pPr>
            <a:lvl3pPr marL="54864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3pPr>
            <a:lvl4pPr marL="82296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4pPr>
            <a:lvl5pPr marL="109728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Helvetica"/>
                <a:ea typeface="+mn-ea"/>
                <a:cs typeface="+mn-cs"/>
              </a:rPr>
              <a:t>EFM</a:t>
            </a: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FFFFFF"/>
                </a:solidFill>
                <a:effectLst/>
                <a:uLnTx/>
                <a:uFillTx/>
                <a:latin typeface="Helvetica"/>
                <a:ea typeface="+mn-ea"/>
                <a:cs typeface="+mn-cs"/>
              </a:rPr>
              <a:t>Extramural Fund Management</a:t>
            </a:r>
          </a:p>
        </p:txBody>
      </p:sp>
      <p:sp>
        <p:nvSpPr>
          <p:cNvPr id="15" name="Text Placeholder 2"/>
          <p:cNvSpPr txBox="1">
            <a:spLocks/>
          </p:cNvSpPr>
          <p:nvPr/>
        </p:nvSpPr>
        <p:spPr>
          <a:xfrm>
            <a:off x="6444238" y="605229"/>
            <a:ext cx="2000679" cy="1201355"/>
          </a:xfrm>
          <a:prstGeom prst="rect">
            <a:avLst/>
          </a:prstGeom>
          <a:ln>
            <a:solidFill>
              <a:srgbClr val="FFC000"/>
            </a:solidFill>
          </a:ln>
        </p:spPr>
        <p:txBody>
          <a:bodyPr vert="horz" wrap="square" lIns="45720" tIns="91440" rIns="45720" bIns="91440" rtlCol="0" anchor="t" anchorCtr="0">
            <a:spAutoFit/>
          </a:bodyPr>
          <a:lstStyle>
            <a:lvl1pPr marL="0" indent="0" algn="ctr" defTabSz="685800" rtl="0" eaLnBrk="1" latinLnBrk="0" hangingPunct="1">
              <a:lnSpc>
                <a:spcPct val="90000"/>
              </a:lnSpc>
              <a:spcBef>
                <a:spcPts val="750"/>
              </a:spcBef>
              <a:buFont typeface="Arial" panose="020B0604020202020204" pitchFamily="34" charset="0"/>
              <a:buNone/>
              <a:defRPr sz="1600" kern="1200" spc="0" baseline="0">
                <a:solidFill>
                  <a:schemeClr val="bg1"/>
                </a:solidFill>
                <a:latin typeface="+mn-lt"/>
                <a:ea typeface="+mn-ea"/>
                <a:cs typeface="+mn-cs"/>
              </a:defRPr>
            </a:lvl1pPr>
            <a:lvl2pPr marL="27432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2pPr>
            <a:lvl3pPr marL="54864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3pPr>
            <a:lvl4pPr marL="82296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4pPr>
            <a:lvl5pPr marL="109728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Helvetica"/>
                <a:ea typeface="+mn-ea"/>
                <a:cs typeface="+mn-cs"/>
              </a:rPr>
              <a:t>OHRPP</a:t>
            </a: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FFFFFF"/>
                </a:solidFill>
                <a:effectLst/>
                <a:uLnTx/>
                <a:uFillTx/>
                <a:latin typeface="Helvetica"/>
                <a:ea typeface="+mn-ea"/>
                <a:cs typeface="+mn-cs"/>
              </a:rPr>
              <a:t>Office of Human Research Protection Programs</a:t>
            </a:r>
          </a:p>
        </p:txBody>
      </p:sp>
      <p:sp>
        <p:nvSpPr>
          <p:cNvPr id="16" name="Text Placeholder 2"/>
          <p:cNvSpPr txBox="1">
            <a:spLocks/>
          </p:cNvSpPr>
          <p:nvPr/>
        </p:nvSpPr>
        <p:spPr>
          <a:xfrm>
            <a:off x="6444237" y="2208365"/>
            <a:ext cx="2000679" cy="1007455"/>
          </a:xfrm>
          <a:prstGeom prst="rect">
            <a:avLst/>
          </a:prstGeom>
          <a:ln>
            <a:solidFill>
              <a:srgbClr val="FFC000"/>
            </a:solidFill>
          </a:ln>
        </p:spPr>
        <p:txBody>
          <a:bodyPr vert="horz" wrap="square" lIns="45720" tIns="91440" rIns="45720" bIns="91440" rtlCol="0" anchor="t" anchorCtr="0">
            <a:spAutoFit/>
          </a:bodyPr>
          <a:lstStyle>
            <a:lvl1pPr marL="0" indent="0" algn="ctr" defTabSz="685800" rtl="0" eaLnBrk="1" latinLnBrk="0" hangingPunct="1">
              <a:lnSpc>
                <a:spcPct val="90000"/>
              </a:lnSpc>
              <a:spcBef>
                <a:spcPts val="750"/>
              </a:spcBef>
              <a:buFont typeface="Arial" panose="020B0604020202020204" pitchFamily="34" charset="0"/>
              <a:buNone/>
              <a:defRPr sz="1600" kern="1200" spc="0" baseline="0">
                <a:solidFill>
                  <a:schemeClr val="bg1"/>
                </a:solidFill>
                <a:latin typeface="+mn-lt"/>
                <a:ea typeface="+mn-ea"/>
                <a:cs typeface="+mn-cs"/>
              </a:defRPr>
            </a:lvl1pPr>
            <a:lvl2pPr marL="27432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2pPr>
            <a:lvl3pPr marL="54864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3pPr>
            <a:lvl4pPr marL="82296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4pPr>
            <a:lvl5pPr marL="109728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Helvetica"/>
                <a:ea typeface="+mn-ea"/>
                <a:cs typeface="+mn-cs"/>
              </a:rPr>
              <a:t>ORIS</a:t>
            </a: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FFFFFF"/>
                </a:solidFill>
                <a:effectLst/>
                <a:uLnTx/>
                <a:uFillTx/>
                <a:latin typeface="Helvetica"/>
                <a:ea typeface="+mn-ea"/>
                <a:cs typeface="+mn-cs"/>
              </a:rPr>
              <a:t>Office of Research Information Systems</a:t>
            </a:r>
          </a:p>
        </p:txBody>
      </p:sp>
      <p:sp>
        <p:nvSpPr>
          <p:cNvPr id="17" name="Text Placeholder 2"/>
          <p:cNvSpPr txBox="1">
            <a:spLocks/>
          </p:cNvSpPr>
          <p:nvPr/>
        </p:nvSpPr>
        <p:spPr>
          <a:xfrm>
            <a:off x="3950176" y="3631551"/>
            <a:ext cx="2000679" cy="1007455"/>
          </a:xfrm>
          <a:prstGeom prst="rect">
            <a:avLst/>
          </a:prstGeom>
          <a:ln>
            <a:solidFill>
              <a:srgbClr val="FFC000"/>
            </a:solidFill>
          </a:ln>
        </p:spPr>
        <p:txBody>
          <a:bodyPr vert="horz" wrap="square" lIns="45720" tIns="91440" rIns="45720" bIns="91440" rtlCol="0" anchor="t" anchorCtr="0">
            <a:spAutoFit/>
          </a:bodyPr>
          <a:lstStyle>
            <a:lvl1pPr marL="0" indent="0" algn="ctr" defTabSz="685800" rtl="0" eaLnBrk="1" latinLnBrk="0" hangingPunct="1">
              <a:lnSpc>
                <a:spcPct val="90000"/>
              </a:lnSpc>
              <a:spcBef>
                <a:spcPts val="750"/>
              </a:spcBef>
              <a:buFont typeface="Arial" panose="020B0604020202020204" pitchFamily="34" charset="0"/>
              <a:buNone/>
              <a:defRPr sz="1600" kern="1200" spc="0" baseline="0">
                <a:solidFill>
                  <a:schemeClr val="bg1"/>
                </a:solidFill>
                <a:latin typeface="+mn-lt"/>
                <a:ea typeface="+mn-ea"/>
                <a:cs typeface="+mn-cs"/>
              </a:defRPr>
            </a:lvl1pPr>
            <a:lvl2pPr marL="27432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2pPr>
            <a:lvl3pPr marL="54864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3pPr>
            <a:lvl4pPr marL="82296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4pPr>
            <a:lvl5pPr marL="109728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Helvetica"/>
                <a:ea typeface="+mn-ea"/>
                <a:cs typeface="+mn-cs"/>
              </a:rPr>
              <a:t>ORDM</a:t>
            </a: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FFFFFF"/>
                </a:solidFill>
                <a:effectLst/>
                <a:uLnTx/>
                <a:uFillTx/>
                <a:latin typeface="Helvetica"/>
                <a:ea typeface="+mn-ea"/>
                <a:cs typeface="+mn-cs"/>
              </a:rPr>
              <a:t>Office of Research Data Management</a:t>
            </a:r>
          </a:p>
        </p:txBody>
      </p:sp>
      <p:sp>
        <p:nvSpPr>
          <p:cNvPr id="18" name="Text Placeholder 2"/>
          <p:cNvSpPr txBox="1">
            <a:spLocks/>
          </p:cNvSpPr>
          <p:nvPr/>
        </p:nvSpPr>
        <p:spPr>
          <a:xfrm>
            <a:off x="6444236" y="3617601"/>
            <a:ext cx="2000679" cy="1007455"/>
          </a:xfrm>
          <a:prstGeom prst="rect">
            <a:avLst/>
          </a:prstGeom>
          <a:ln>
            <a:solidFill>
              <a:srgbClr val="FFC000"/>
            </a:solidFill>
          </a:ln>
        </p:spPr>
        <p:txBody>
          <a:bodyPr vert="horz" wrap="square" lIns="45720" tIns="91440" rIns="45720" bIns="91440" rtlCol="0" anchor="t" anchorCtr="0">
            <a:spAutoFit/>
          </a:bodyPr>
          <a:lstStyle>
            <a:lvl1pPr marL="0" indent="0" algn="ctr" defTabSz="685800" rtl="0" eaLnBrk="1" latinLnBrk="0" hangingPunct="1">
              <a:lnSpc>
                <a:spcPct val="90000"/>
              </a:lnSpc>
              <a:spcBef>
                <a:spcPts val="750"/>
              </a:spcBef>
              <a:buFont typeface="Arial" panose="020B0604020202020204" pitchFamily="34" charset="0"/>
              <a:buNone/>
              <a:defRPr sz="1600" kern="1200" spc="0" baseline="0">
                <a:solidFill>
                  <a:schemeClr val="bg1"/>
                </a:solidFill>
                <a:latin typeface="+mn-lt"/>
                <a:ea typeface="+mn-ea"/>
                <a:cs typeface="+mn-cs"/>
              </a:defRPr>
            </a:lvl1pPr>
            <a:lvl2pPr marL="27432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2pPr>
            <a:lvl3pPr marL="54864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3pPr>
            <a:lvl4pPr marL="82296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4pPr>
            <a:lvl5pPr marL="109728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Helvetica"/>
                <a:ea typeface="+mn-ea"/>
                <a:cs typeface="+mn-cs"/>
              </a:rPr>
              <a:t>OBFS</a:t>
            </a: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FFFFFF"/>
                </a:solidFill>
                <a:effectLst/>
                <a:uLnTx/>
                <a:uFillTx/>
                <a:latin typeface="Helvetica"/>
                <a:ea typeface="+mn-ea"/>
                <a:cs typeface="+mn-cs"/>
              </a:rPr>
              <a:t>Office of Business and Financial Services</a:t>
            </a:r>
          </a:p>
        </p:txBody>
      </p:sp>
      <p:cxnSp>
        <p:nvCxnSpPr>
          <p:cNvPr id="20" name="Straight Connector 19"/>
          <p:cNvCxnSpPr/>
          <p:nvPr/>
        </p:nvCxnSpPr>
        <p:spPr>
          <a:xfrm flipV="1">
            <a:off x="2467428" y="1318052"/>
            <a:ext cx="1277257" cy="336577"/>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467427" y="2460985"/>
            <a:ext cx="1168350" cy="53275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903187" y="433145"/>
            <a:ext cx="2105478" cy="492443"/>
          </a:xfrm>
          <a:prstGeom prst="rect">
            <a:avLst/>
          </a:prstGeom>
          <a:noFill/>
        </p:spPr>
        <p:txBody>
          <a:bodyPr wrap="square" lIns="457200" tIns="0" rIns="0" bIns="0"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Helvetica"/>
                <a:ea typeface="+mn-ea"/>
                <a:cs typeface="+mn-cs"/>
              </a:rPr>
              <a:t>Pre-Award </a:t>
            </a:r>
            <a:r>
              <a:rPr kumimoji="0" lang="en-US" sz="800" b="0" i="0" u="none" strike="noStrike" kern="1200" cap="none" spc="0" normalizeH="0" baseline="0" noProof="0" dirty="0">
                <a:ln>
                  <a:noFill/>
                </a:ln>
                <a:solidFill>
                  <a:srgbClr val="FFC000"/>
                </a:solidFill>
                <a:effectLst/>
                <a:uLnTx/>
                <a:uFillTx/>
                <a:latin typeface="Helvetica"/>
                <a:ea typeface="+mn-ea"/>
                <a:cs typeface="+mn-cs"/>
              </a:rPr>
              <a:t>(non-industry sponsors)</a:t>
            </a:r>
          </a:p>
        </p:txBody>
      </p:sp>
      <p:cxnSp>
        <p:nvCxnSpPr>
          <p:cNvPr id="6" name="Straight Arrow Connector 5"/>
          <p:cNvCxnSpPr/>
          <p:nvPr/>
        </p:nvCxnSpPr>
        <p:spPr>
          <a:xfrm>
            <a:off x="3559629" y="814325"/>
            <a:ext cx="449036" cy="310932"/>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596167" y="3310407"/>
            <a:ext cx="2105478" cy="369332"/>
          </a:xfrm>
          <a:prstGeom prst="rect">
            <a:avLst/>
          </a:prstGeom>
          <a:noFill/>
        </p:spPr>
        <p:txBody>
          <a:bodyPr wrap="square" lIns="457200" tIns="0" rIns="0" bIns="0"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Helvetica"/>
                <a:ea typeface="+mn-ea"/>
                <a:cs typeface="+mn-cs"/>
              </a:rPr>
              <a:t>Post-Award</a:t>
            </a:r>
          </a:p>
        </p:txBody>
      </p:sp>
      <p:cxnSp>
        <p:nvCxnSpPr>
          <p:cNvPr id="22" name="Straight Arrow Connector 21"/>
          <p:cNvCxnSpPr/>
          <p:nvPr/>
        </p:nvCxnSpPr>
        <p:spPr>
          <a:xfrm flipV="1">
            <a:off x="3725658" y="3149205"/>
            <a:ext cx="381328" cy="322405"/>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317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 fill="hold"/>
                                        <p:tgtEl>
                                          <p:spTgt spid="3">
                                            <p:bg/>
                                          </p:spTgt>
                                        </p:tgtEl>
                                      </p:cBhvr>
                                      <p:by x="150000" y="150000"/>
                                    </p:animScale>
                                  </p:childTnLst>
                                </p:cTn>
                              </p:par>
                              <p:par>
                                <p:cTn id="7" presetID="6" presetClass="emph" presetSubtype="0" fill="hold" grpId="0" nodeType="withEffect">
                                  <p:stCondLst>
                                    <p:cond delay="0"/>
                                  </p:stCondLst>
                                  <p:childTnLst>
                                    <p:animScale>
                                      <p:cBhvr>
                                        <p:cTn id="8" dur="200" fill="hold"/>
                                        <p:tgtEl>
                                          <p:spTgt spid="3">
                                            <p:txEl>
                                              <p:pRg st="0" end="0"/>
                                            </p:txEl>
                                          </p:spTgt>
                                        </p:tgtEl>
                                      </p:cBhvr>
                                      <p:by x="150000" y="150000"/>
                                    </p:animScale>
                                  </p:childTnLst>
                                </p:cTn>
                              </p:par>
                              <p:par>
                                <p:cTn id="9" presetID="6" presetClass="emph" presetSubtype="0" fill="hold" grpId="0" nodeType="withEffect">
                                  <p:stCondLst>
                                    <p:cond delay="0"/>
                                  </p:stCondLst>
                                  <p:childTnLst>
                                    <p:animScale>
                                      <p:cBhvr>
                                        <p:cTn id="10" dur="200" fill="hold"/>
                                        <p:tgtEl>
                                          <p:spTgt spid="3">
                                            <p:txEl>
                                              <p:pRg st="1" end="1"/>
                                            </p:txEl>
                                          </p:spTgt>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2"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F6E26-B915-CDEF-FC57-DA050F4D0239}"/>
              </a:ext>
            </a:extLst>
          </p:cNvPr>
          <p:cNvSpPr>
            <a:spLocks noGrp="1"/>
          </p:cNvSpPr>
          <p:nvPr>
            <p:ph type="ctrTitle"/>
          </p:nvPr>
        </p:nvSpPr>
        <p:spPr>
          <a:xfrm>
            <a:off x="731520" y="2286000"/>
            <a:ext cx="7680960" cy="526298"/>
          </a:xfrm>
        </p:spPr>
        <p:txBody>
          <a:bodyPr/>
          <a:lstStyle/>
          <a:p>
            <a:r>
              <a:rPr lang="en-US" dirty="0"/>
              <a:t>Pre-Award</a:t>
            </a:r>
          </a:p>
        </p:txBody>
      </p:sp>
      <p:sp>
        <p:nvSpPr>
          <p:cNvPr id="4" name="Slide Number Placeholder 3">
            <a:extLst>
              <a:ext uri="{FF2B5EF4-FFF2-40B4-BE49-F238E27FC236}">
                <a16:creationId xmlns:a16="http://schemas.microsoft.com/office/drawing/2014/main" id="{4EB87FB8-8C38-DE23-08A2-777C73B7D5D4}"/>
              </a:ext>
            </a:extLst>
          </p:cNvPr>
          <p:cNvSpPr>
            <a:spLocks noGrp="1"/>
          </p:cNvSpPr>
          <p:nvPr>
            <p:ph type="sldNum" sz="quarter" idx="4"/>
          </p:nvPr>
        </p:nvSpPr>
        <p:spPr/>
        <p:txBody>
          <a:bodyPr/>
          <a:lstStyle/>
          <a:p>
            <a:fld id="{8368066F-241F-DA46-A244-6F6C08E1BFA8}" type="slidenum">
              <a:rPr lang="en-US" smtClean="0"/>
              <a:pPr/>
              <a:t>11</a:t>
            </a:fld>
            <a:endParaRPr lang="en-US" dirty="0"/>
          </a:p>
        </p:txBody>
      </p:sp>
    </p:spTree>
    <p:extLst>
      <p:ext uri="{BB962C8B-B14F-4D97-AF65-F5344CB8AC3E}">
        <p14:creationId xmlns:p14="http://schemas.microsoft.com/office/powerpoint/2010/main" val="2710153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9"/>
          </p:nvPr>
        </p:nvSpPr>
        <p:spPr/>
        <p:txBody>
          <a:bodyPr/>
          <a:lstStyle/>
          <a:p>
            <a:pPr defTabSz="685800"/>
            <a:fld id="{B6238B5B-F19C-E947-A0BC-87BD7983F871}" type="slidenum">
              <a:rPr lang="en-US"/>
              <a:pPr defTabSz="685800"/>
              <a:t>12</a:t>
            </a:fld>
            <a:endParaRPr lang="en-US" dirty="0"/>
          </a:p>
        </p:txBody>
      </p:sp>
      <p:sp>
        <p:nvSpPr>
          <p:cNvPr id="6" name="Title 5"/>
          <p:cNvSpPr>
            <a:spLocks noGrp="1"/>
          </p:cNvSpPr>
          <p:nvPr>
            <p:ph type="title"/>
          </p:nvPr>
        </p:nvSpPr>
        <p:spPr/>
        <p:txBody>
          <a:bodyPr/>
          <a:lstStyle/>
          <a:p>
            <a:r>
              <a:rPr lang="en-US" dirty="0"/>
              <a:t>Research Project Process</a:t>
            </a:r>
          </a:p>
        </p:txBody>
      </p:sp>
      <p:graphicFrame>
        <p:nvGraphicFramePr>
          <p:cNvPr id="9" name="Diagram 8"/>
          <p:cNvGraphicFramePr/>
          <p:nvPr/>
        </p:nvGraphicFramePr>
        <p:xfrm>
          <a:off x="435430" y="122698"/>
          <a:ext cx="6482728" cy="5000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 9"/>
          <p:cNvGraphicFramePr/>
          <p:nvPr/>
        </p:nvGraphicFramePr>
        <p:xfrm>
          <a:off x="5100735" y="2453294"/>
          <a:ext cx="3562892" cy="19273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Curved Down Arrow 10"/>
          <p:cNvSpPr/>
          <p:nvPr/>
        </p:nvSpPr>
        <p:spPr>
          <a:xfrm flipH="1">
            <a:off x="3197289" y="1304674"/>
            <a:ext cx="2770373" cy="933326"/>
          </a:xfrm>
          <a:prstGeom prst="curvedDownArrow">
            <a:avLst>
              <a:gd name="adj1" fmla="val 25000"/>
              <a:gd name="adj2" fmla="val 50000"/>
              <a:gd name="adj3" fmla="val 427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a:solidFill>
                <a:srgbClr val="57585B"/>
              </a:solidFill>
              <a:latin typeface="Helvetica"/>
            </a:endParaRPr>
          </a:p>
        </p:txBody>
      </p:sp>
      <p:sp>
        <p:nvSpPr>
          <p:cNvPr id="12" name="Oval 11"/>
          <p:cNvSpPr/>
          <p:nvPr/>
        </p:nvSpPr>
        <p:spPr>
          <a:xfrm>
            <a:off x="132348" y="1959771"/>
            <a:ext cx="7014411" cy="130832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a:solidFill>
                <a:srgbClr val="FFFFFF"/>
              </a:solidFill>
              <a:latin typeface="Helvetica"/>
            </a:endParaRPr>
          </a:p>
        </p:txBody>
      </p:sp>
    </p:spTree>
    <p:extLst>
      <p:ext uri="{BB962C8B-B14F-4D97-AF65-F5344CB8AC3E}">
        <p14:creationId xmlns:p14="http://schemas.microsoft.com/office/powerpoint/2010/main" val="71747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160" y="433327"/>
            <a:ext cx="7315200" cy="334259"/>
          </a:xfrm>
        </p:spPr>
        <p:txBody>
          <a:bodyPr/>
          <a:lstStyle/>
          <a:p>
            <a:r>
              <a:rPr lang="en-US" dirty="0">
                <a:solidFill>
                  <a:schemeClr val="bg1"/>
                </a:solidFill>
              </a:rPr>
              <a:t>Pre-Award PI Responsibilities:</a:t>
            </a:r>
          </a:p>
        </p:txBody>
      </p:sp>
      <p:sp>
        <p:nvSpPr>
          <p:cNvPr id="3" name="Text Placeholder 2"/>
          <p:cNvSpPr>
            <a:spLocks noGrp="1"/>
          </p:cNvSpPr>
          <p:nvPr>
            <p:ph type="body" sz="quarter" idx="13"/>
          </p:nvPr>
        </p:nvSpPr>
        <p:spPr>
          <a:xfrm>
            <a:off x="281355" y="882338"/>
            <a:ext cx="8219550" cy="2631490"/>
          </a:xfrm>
        </p:spPr>
        <p:txBody>
          <a:bodyPr lIns="91440"/>
          <a:lstStyle/>
          <a:p>
            <a:pPr marL="285750" indent="-285750">
              <a:lnSpc>
                <a:spcPct val="100000"/>
              </a:lnSpc>
              <a:spcBef>
                <a:spcPts val="0"/>
              </a:spcBef>
              <a:spcAft>
                <a:spcPts val="600"/>
              </a:spcAft>
            </a:pPr>
            <a:r>
              <a:rPr lang="en-US" dirty="0"/>
              <a:t>Identifies research funding opportunity and READS THE SPONSOR GUIDELINES</a:t>
            </a:r>
          </a:p>
          <a:p>
            <a:pPr marL="285750" indent="-285750">
              <a:lnSpc>
                <a:spcPct val="100000"/>
              </a:lnSpc>
              <a:spcBef>
                <a:spcPts val="0"/>
              </a:spcBef>
              <a:spcAft>
                <a:spcPts val="600"/>
              </a:spcAft>
            </a:pPr>
            <a:r>
              <a:rPr lang="en-US" dirty="0"/>
              <a:t>Submitting </a:t>
            </a:r>
            <a:r>
              <a:rPr lang="en-US" dirty="0">
                <a:hlinkClick r:id="rId3">
                  <a:extLst>
                    <a:ext uri="{A12FA001-AC4F-418D-AE19-62706E023703}">
                      <ahyp:hlinkClr xmlns:ahyp="http://schemas.microsoft.com/office/drawing/2018/hyperlinkcolor" val="tx"/>
                    </a:ext>
                  </a:extLst>
                </a:hlinkClick>
              </a:rPr>
              <a:t>Proposal Intake Form</a:t>
            </a:r>
            <a:r>
              <a:rPr lang="en-US" dirty="0"/>
              <a:t> to Fam Med Pre-Award Administrator well in advance of the 5-business day deadline</a:t>
            </a:r>
          </a:p>
          <a:p>
            <a:pPr marL="285750" indent="-285750">
              <a:lnSpc>
                <a:spcPct val="100000"/>
              </a:lnSpc>
              <a:spcBef>
                <a:spcPts val="0"/>
              </a:spcBef>
              <a:spcAft>
                <a:spcPts val="600"/>
              </a:spcAft>
            </a:pPr>
            <a:r>
              <a:rPr lang="en-US" dirty="0">
                <a:solidFill>
                  <a:schemeClr val="accent5"/>
                </a:solidFill>
              </a:rPr>
              <a:t>Create budget and justification</a:t>
            </a:r>
          </a:p>
          <a:p>
            <a:pPr marL="285750" indent="-285750">
              <a:lnSpc>
                <a:spcPct val="100000"/>
              </a:lnSpc>
              <a:spcBef>
                <a:spcPts val="0"/>
              </a:spcBef>
              <a:spcAft>
                <a:spcPts val="600"/>
              </a:spcAft>
            </a:pPr>
            <a:r>
              <a:rPr lang="en-US" dirty="0"/>
              <a:t>Create all other proposal documents, including cover letter, abstract, research plan, specific aims, human subjects research plan, etc. in accordance with opportunity/sponsor guidance</a:t>
            </a:r>
          </a:p>
          <a:p>
            <a:pPr marL="285750" indent="-285750">
              <a:lnSpc>
                <a:spcPct val="100000"/>
              </a:lnSpc>
              <a:spcBef>
                <a:spcPts val="0"/>
              </a:spcBef>
              <a:spcAft>
                <a:spcPts val="600"/>
              </a:spcAft>
            </a:pPr>
            <a:r>
              <a:rPr lang="en-US" dirty="0">
                <a:solidFill>
                  <a:schemeClr val="accent5"/>
                </a:solidFill>
              </a:rPr>
              <a:t>Signs conflict of interest forms, EPASS, and any other necessary internal forms</a:t>
            </a:r>
          </a:p>
          <a:p>
            <a:pPr>
              <a:lnSpc>
                <a:spcPct val="100000"/>
              </a:lnSpc>
              <a:spcBef>
                <a:spcPts val="0"/>
              </a:spcBef>
            </a:pPr>
            <a:endParaRPr lang="en-US" sz="1800" dirty="0"/>
          </a:p>
        </p:txBody>
      </p:sp>
      <p:sp>
        <p:nvSpPr>
          <p:cNvPr id="6" name="TextBox 5">
            <a:extLst>
              <a:ext uri="{FF2B5EF4-FFF2-40B4-BE49-F238E27FC236}">
                <a16:creationId xmlns:a16="http://schemas.microsoft.com/office/drawing/2014/main" id="{791B8454-117D-6DB3-A02C-33F5271E2C61}"/>
              </a:ext>
            </a:extLst>
          </p:cNvPr>
          <p:cNvSpPr txBox="1"/>
          <p:nvPr/>
        </p:nvSpPr>
        <p:spPr>
          <a:xfrm>
            <a:off x="281356" y="3337321"/>
            <a:ext cx="8661922" cy="1384995"/>
          </a:xfrm>
          <a:prstGeom prst="rect">
            <a:avLst/>
          </a:prstGeom>
          <a:noFill/>
        </p:spPr>
        <p:txBody>
          <a:bodyPr wrap="square">
            <a:spAutoFit/>
          </a:bodyPr>
          <a:lstStyle/>
          <a:p>
            <a:pPr>
              <a:spcAft>
                <a:spcPts val="600"/>
              </a:spcAft>
            </a:pPr>
            <a:r>
              <a:rPr lang="en-US" sz="1400" dirty="0">
                <a:solidFill>
                  <a:schemeClr val="accent5"/>
                </a:solidFill>
              </a:rPr>
              <a:t>Pre-Award Administrator assists with all items in yellow. Will also assist with creating the budget and budget justifications, coordinating subaward documentation, and will handle all internal forms and submission to the appropriate </a:t>
            </a:r>
            <a:r>
              <a:rPr lang="en-US" sz="1400" dirty="0">
                <a:solidFill>
                  <a:schemeClr val="accent6">
                    <a:lumMod val="20000"/>
                    <a:lumOff val="80000"/>
                  </a:schemeClr>
                </a:solidFill>
              </a:rPr>
              <a:t>Central Office.</a:t>
            </a:r>
          </a:p>
          <a:p>
            <a:pPr>
              <a:spcAft>
                <a:spcPts val="600"/>
              </a:spcAft>
            </a:pPr>
            <a:endParaRPr lang="en-US" sz="400" dirty="0">
              <a:solidFill>
                <a:schemeClr val="accent6">
                  <a:lumMod val="20000"/>
                  <a:lumOff val="80000"/>
                </a:schemeClr>
              </a:solidFill>
            </a:endParaRPr>
          </a:p>
          <a:p>
            <a:pPr>
              <a:spcAft>
                <a:spcPts val="600"/>
              </a:spcAft>
            </a:pPr>
            <a:r>
              <a:rPr lang="en-US" sz="1400" dirty="0">
                <a:solidFill>
                  <a:schemeClr val="accent6">
                    <a:lumMod val="20000"/>
                    <a:lumOff val="80000"/>
                  </a:schemeClr>
                </a:solidFill>
              </a:rPr>
              <a:t>Central Office is responsible for reviewing for compliance, signing off as Authorized Official and submitting to sponsor (or giving us permission to submit).</a:t>
            </a:r>
          </a:p>
        </p:txBody>
      </p:sp>
    </p:spTree>
    <p:extLst>
      <p:ext uri="{BB962C8B-B14F-4D97-AF65-F5344CB8AC3E}">
        <p14:creationId xmlns:p14="http://schemas.microsoft.com/office/powerpoint/2010/main" val="421828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D4FAC9-74FE-04BC-6E4D-60979E54D9FA}"/>
              </a:ext>
            </a:extLst>
          </p:cNvPr>
          <p:cNvSpPr>
            <a:spLocks noGrp="1"/>
          </p:cNvSpPr>
          <p:nvPr>
            <p:ph type="sldNum" sz="quarter" idx="4"/>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8368066F-241F-DA46-A244-6F6C08E1BFA8}" type="slidenum">
              <a:rPr kumimoji="0" lang="en-US" sz="800" b="0" i="0" u="none" strike="noStrike" kern="1200" cap="none" spc="0" normalizeH="0" baseline="0" noProof="0" smtClean="0">
                <a:ln>
                  <a:noFill/>
                </a:ln>
                <a:solidFill>
                  <a:srgbClr val="003557"/>
                </a:solidFill>
                <a:effectLst/>
                <a:uLnTx/>
                <a:uFillTx/>
                <a:latin typeface="Helvetica"/>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14</a:t>
            </a:fld>
            <a:endParaRPr kumimoji="0" lang="en-US" sz="800" b="0" i="0" u="none" strike="noStrike" kern="1200" cap="none" spc="0" normalizeH="0" baseline="0" noProof="0" dirty="0">
              <a:ln>
                <a:noFill/>
              </a:ln>
              <a:solidFill>
                <a:srgbClr val="003557"/>
              </a:solidFill>
              <a:effectLst/>
              <a:uLnTx/>
              <a:uFillTx/>
              <a:latin typeface="Helvetica"/>
              <a:ea typeface="+mn-ea"/>
              <a:cs typeface="+mn-cs"/>
            </a:endParaRPr>
          </a:p>
        </p:txBody>
      </p:sp>
      <p:sp>
        <p:nvSpPr>
          <p:cNvPr id="5" name="Title 1">
            <a:extLst>
              <a:ext uri="{FF2B5EF4-FFF2-40B4-BE49-F238E27FC236}">
                <a16:creationId xmlns:a16="http://schemas.microsoft.com/office/drawing/2014/main" id="{45425831-3ECD-C877-6A82-17F0358836F2}"/>
              </a:ext>
            </a:extLst>
          </p:cNvPr>
          <p:cNvSpPr txBox="1">
            <a:spLocks/>
          </p:cNvSpPr>
          <p:nvPr/>
        </p:nvSpPr>
        <p:spPr>
          <a:xfrm>
            <a:off x="382249" y="580227"/>
            <a:ext cx="8415676" cy="470898"/>
          </a:xfrm>
          <a:prstGeom prst="rect">
            <a:avLst/>
          </a:prstGeom>
        </p:spPr>
        <p:txBody>
          <a:bodyPr vert="horz" wrap="square" lIns="0" tIns="0" rIns="0" bIns="0" rtlCol="0" anchor="t" anchorCtr="0">
            <a:spAutoFit/>
          </a:bodyPr>
          <a:lstStyle>
            <a:lvl1pPr algn="ctr" defTabSz="685800" rtl="0" eaLnBrk="1" latinLnBrk="0" hangingPunct="1">
              <a:lnSpc>
                <a:spcPct val="90000"/>
              </a:lnSpc>
              <a:spcBef>
                <a:spcPct val="0"/>
              </a:spcBef>
              <a:buNone/>
              <a:defRPr sz="3800" b="1" i="1" kern="1200">
                <a:solidFill>
                  <a:schemeClr val="bg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400" b="1" i="1" u="none" strike="noStrike" kern="1200" cap="none" spc="0" normalizeH="0" baseline="0" noProof="0" dirty="0">
                <a:ln>
                  <a:noFill/>
                </a:ln>
                <a:solidFill>
                  <a:schemeClr val="accent6">
                    <a:lumMod val="20000"/>
                    <a:lumOff val="80000"/>
                  </a:schemeClr>
                </a:solidFill>
                <a:effectLst/>
                <a:uLnTx/>
                <a:uFillTx/>
                <a:latin typeface="Helvetica"/>
                <a:ea typeface="+mj-ea"/>
                <a:cs typeface="+mj-cs"/>
              </a:rPr>
              <a:t>Which central office handles proposals?</a:t>
            </a:r>
          </a:p>
        </p:txBody>
      </p:sp>
      <p:sp>
        <p:nvSpPr>
          <p:cNvPr id="7" name="Title 1">
            <a:extLst>
              <a:ext uri="{FF2B5EF4-FFF2-40B4-BE49-F238E27FC236}">
                <a16:creationId xmlns:a16="http://schemas.microsoft.com/office/drawing/2014/main" id="{5A34F235-0EB1-2A0C-E1A7-ABB32EB8CFE7}"/>
              </a:ext>
            </a:extLst>
          </p:cNvPr>
          <p:cNvSpPr txBox="1">
            <a:spLocks/>
          </p:cNvSpPr>
          <p:nvPr/>
        </p:nvSpPr>
        <p:spPr>
          <a:xfrm>
            <a:off x="647630" y="1235962"/>
            <a:ext cx="7680960" cy="664797"/>
          </a:xfrm>
          <a:prstGeom prst="rect">
            <a:avLst/>
          </a:prstGeom>
        </p:spPr>
        <p:txBody>
          <a:bodyPr vert="horz" lIns="0" tIns="0" rIns="0" bIns="0" rtlCol="0" anchor="t" anchorCtr="0">
            <a:spAutoFit/>
          </a:bodyPr>
          <a:lstStyle>
            <a:lvl1pPr algn="ctr" defTabSz="685800" rtl="0" eaLnBrk="1" latinLnBrk="0" hangingPunct="1">
              <a:lnSpc>
                <a:spcPct val="90000"/>
              </a:lnSpc>
              <a:spcBef>
                <a:spcPct val="0"/>
              </a:spcBef>
              <a:buNone/>
              <a:defRPr sz="3800" b="1" i="1" kern="1200">
                <a:solidFill>
                  <a:schemeClr val="bg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elvetica"/>
                <a:ea typeface="+mj-ea"/>
                <a:cs typeface="+mj-cs"/>
              </a:rPr>
              <a:t>It depends on who the sponsor is and the type of proposal. It will be one of these three offices:</a:t>
            </a:r>
          </a:p>
        </p:txBody>
      </p:sp>
      <p:graphicFrame>
        <p:nvGraphicFramePr>
          <p:cNvPr id="8" name="Table 7">
            <a:extLst>
              <a:ext uri="{FF2B5EF4-FFF2-40B4-BE49-F238E27FC236}">
                <a16:creationId xmlns:a16="http://schemas.microsoft.com/office/drawing/2014/main" id="{0B653D0F-A278-D84E-D201-B7C1375433FF}"/>
              </a:ext>
            </a:extLst>
          </p:cNvPr>
          <p:cNvGraphicFramePr>
            <a:graphicFrameLocks noGrp="1"/>
          </p:cNvGraphicFramePr>
          <p:nvPr/>
        </p:nvGraphicFramePr>
        <p:xfrm>
          <a:off x="647629" y="2116828"/>
          <a:ext cx="8150296" cy="2479665"/>
        </p:xfrm>
        <a:graphic>
          <a:graphicData uri="http://schemas.openxmlformats.org/drawingml/2006/table">
            <a:tbl>
              <a:tblPr firstRow="1" firstCol="1" bandRow="1">
                <a:tableStyleId>{5C22544A-7EE6-4342-B048-85BDC9FD1C3A}</a:tableStyleId>
              </a:tblPr>
              <a:tblGrid>
                <a:gridCol w="2316007">
                  <a:extLst>
                    <a:ext uri="{9D8B030D-6E8A-4147-A177-3AD203B41FA5}">
                      <a16:colId xmlns:a16="http://schemas.microsoft.com/office/drawing/2014/main" val="103233207"/>
                    </a:ext>
                  </a:extLst>
                </a:gridCol>
                <a:gridCol w="2491591">
                  <a:extLst>
                    <a:ext uri="{9D8B030D-6E8A-4147-A177-3AD203B41FA5}">
                      <a16:colId xmlns:a16="http://schemas.microsoft.com/office/drawing/2014/main" val="921249083"/>
                    </a:ext>
                  </a:extLst>
                </a:gridCol>
                <a:gridCol w="3342698">
                  <a:extLst>
                    <a:ext uri="{9D8B030D-6E8A-4147-A177-3AD203B41FA5}">
                      <a16:colId xmlns:a16="http://schemas.microsoft.com/office/drawing/2014/main" val="810283737"/>
                    </a:ext>
                  </a:extLst>
                </a:gridCol>
              </a:tblGrid>
              <a:tr h="418751">
                <a:tc>
                  <a:txBody>
                    <a:bodyPr/>
                    <a:lstStyle/>
                    <a:p>
                      <a:pPr marL="0" marR="0">
                        <a:lnSpc>
                          <a:spcPct val="107000"/>
                        </a:lnSpc>
                        <a:spcBef>
                          <a:spcPts val="0"/>
                        </a:spcBef>
                        <a:spcAft>
                          <a:spcPts val="0"/>
                        </a:spcAft>
                      </a:pPr>
                      <a:r>
                        <a:rPr lang="en-US" sz="1600" kern="100" dirty="0">
                          <a:solidFill>
                            <a:schemeClr val="bg1"/>
                          </a:solidFill>
                          <a:effectLst/>
                        </a:rPr>
                        <a:t>Sponsor</a:t>
                      </a:r>
                      <a:endParaRPr lang="en-US"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75000"/>
                      </a:schemeClr>
                    </a:solidFill>
                  </a:tcPr>
                </a:tc>
                <a:tc>
                  <a:txBody>
                    <a:bodyPr/>
                    <a:lstStyle/>
                    <a:p>
                      <a:pPr marL="0" marR="0">
                        <a:lnSpc>
                          <a:spcPct val="107000"/>
                        </a:lnSpc>
                        <a:spcBef>
                          <a:spcPts val="0"/>
                        </a:spcBef>
                        <a:spcAft>
                          <a:spcPts val="0"/>
                        </a:spcAft>
                      </a:pPr>
                      <a:r>
                        <a:rPr lang="en-US" sz="1600" kern="100" dirty="0">
                          <a:solidFill>
                            <a:schemeClr val="bg1"/>
                          </a:solidFill>
                          <a:effectLst/>
                        </a:rPr>
                        <a:t>Project Type</a:t>
                      </a:r>
                      <a:endParaRPr lang="en-US"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75000"/>
                      </a:schemeClr>
                    </a:solidFill>
                  </a:tcPr>
                </a:tc>
                <a:tc>
                  <a:txBody>
                    <a:bodyPr/>
                    <a:lstStyle/>
                    <a:p>
                      <a:pPr marL="0" marR="0">
                        <a:lnSpc>
                          <a:spcPct val="107000"/>
                        </a:lnSpc>
                        <a:spcBef>
                          <a:spcPts val="0"/>
                        </a:spcBef>
                        <a:spcAft>
                          <a:spcPts val="0"/>
                        </a:spcAft>
                      </a:pPr>
                      <a:r>
                        <a:rPr lang="en-US" sz="1600" kern="100" dirty="0">
                          <a:solidFill>
                            <a:schemeClr val="bg1"/>
                          </a:solidFill>
                          <a:effectLst/>
                        </a:rPr>
                        <a:t>Responsible Central Office</a:t>
                      </a:r>
                      <a:endParaRPr lang="en-US"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75000"/>
                      </a:schemeClr>
                    </a:solidFill>
                  </a:tcPr>
                </a:tc>
                <a:extLst>
                  <a:ext uri="{0D108BD9-81ED-4DB2-BD59-A6C34878D82A}">
                    <a16:rowId xmlns:a16="http://schemas.microsoft.com/office/drawing/2014/main" val="2194887063"/>
                  </a:ext>
                </a:extLst>
              </a:tr>
              <a:tr h="676363">
                <a:tc>
                  <a:txBody>
                    <a:bodyPr/>
                    <a:lstStyle/>
                    <a:p>
                      <a:pPr marL="0" marR="0">
                        <a:lnSpc>
                          <a:spcPct val="107000"/>
                        </a:lnSpc>
                        <a:spcBef>
                          <a:spcPts val="0"/>
                        </a:spcBef>
                        <a:spcAft>
                          <a:spcPts val="0"/>
                        </a:spcAft>
                      </a:pPr>
                      <a:r>
                        <a:rPr lang="en-US" sz="1600" b="0" kern="100" dirty="0">
                          <a:solidFill>
                            <a:schemeClr val="accent6"/>
                          </a:solidFill>
                          <a:effectLst/>
                        </a:rPr>
                        <a:t>Non-Profit (e.g. govt)</a:t>
                      </a:r>
                      <a:endParaRPr lang="en-US" sz="1600" b="0" kern="1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nSpc>
                          <a:spcPct val="107000"/>
                        </a:lnSpc>
                        <a:spcBef>
                          <a:spcPts val="0"/>
                        </a:spcBef>
                        <a:spcAft>
                          <a:spcPts val="0"/>
                        </a:spcAft>
                      </a:pPr>
                      <a:r>
                        <a:rPr lang="en-US" sz="1600" kern="100" dirty="0">
                          <a:solidFill>
                            <a:schemeClr val="accent6"/>
                          </a:solidFill>
                          <a:effectLst/>
                        </a:rPr>
                        <a:t>All</a:t>
                      </a:r>
                      <a:endParaRPr lang="en-US" sz="1600" kern="1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nSpc>
                          <a:spcPct val="107000"/>
                        </a:lnSpc>
                        <a:spcBef>
                          <a:spcPts val="0"/>
                        </a:spcBef>
                        <a:spcAft>
                          <a:spcPts val="0"/>
                        </a:spcAft>
                      </a:pPr>
                      <a:r>
                        <a:rPr lang="en-US" sz="1600" u="sng" kern="100" dirty="0">
                          <a:solidFill>
                            <a:schemeClr val="accent6"/>
                          </a:solidFill>
                          <a:effectLst/>
                          <a:hlinkClick r:id="rId2">
                            <a:extLst>
                              <a:ext uri="{A12FA001-AC4F-418D-AE19-62706E023703}">
                                <ahyp:hlinkClr xmlns:ahyp="http://schemas.microsoft.com/office/drawing/2018/hyperlinkcolor" val="tx"/>
                              </a:ext>
                            </a:extLst>
                          </a:hlinkClick>
                        </a:rPr>
                        <a:t>Office of Contract and Grant Administration (OCGA)</a:t>
                      </a:r>
                      <a:endParaRPr lang="en-US" sz="1600" kern="1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3053155046"/>
                  </a:ext>
                </a:extLst>
              </a:tr>
              <a:tr h="661333">
                <a:tc>
                  <a:txBody>
                    <a:bodyPr/>
                    <a:lstStyle/>
                    <a:p>
                      <a:pPr marL="0" marR="0">
                        <a:lnSpc>
                          <a:spcPct val="107000"/>
                        </a:lnSpc>
                        <a:spcBef>
                          <a:spcPts val="0"/>
                        </a:spcBef>
                        <a:spcAft>
                          <a:spcPts val="0"/>
                        </a:spcAft>
                      </a:pPr>
                      <a:r>
                        <a:rPr lang="en-US" sz="1600" b="0" kern="100" dirty="0">
                          <a:solidFill>
                            <a:schemeClr val="accent6"/>
                          </a:solidFill>
                          <a:effectLst/>
                        </a:rPr>
                        <a:t>For Profit / Industry</a:t>
                      </a:r>
                      <a:endParaRPr lang="en-US" sz="1600" b="0" kern="1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nSpc>
                          <a:spcPct val="107000"/>
                        </a:lnSpc>
                        <a:spcBef>
                          <a:spcPts val="0"/>
                        </a:spcBef>
                        <a:spcAft>
                          <a:spcPts val="0"/>
                        </a:spcAft>
                      </a:pPr>
                      <a:r>
                        <a:rPr lang="en-US" sz="1600" kern="100" dirty="0">
                          <a:solidFill>
                            <a:schemeClr val="accent6"/>
                          </a:solidFill>
                          <a:effectLst/>
                        </a:rPr>
                        <a:t>Non-Clinical Trial Contracts and Grants</a:t>
                      </a:r>
                      <a:endParaRPr lang="en-US" sz="1600" kern="1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nSpc>
                          <a:spcPct val="107000"/>
                        </a:lnSpc>
                        <a:spcBef>
                          <a:spcPts val="0"/>
                        </a:spcBef>
                        <a:spcAft>
                          <a:spcPts val="0"/>
                        </a:spcAft>
                      </a:pPr>
                      <a:r>
                        <a:rPr lang="en-US" sz="1600" u="sng" kern="100" dirty="0">
                          <a:solidFill>
                            <a:schemeClr val="accent6"/>
                          </a:solidFill>
                          <a:effectLst/>
                          <a:hlinkClick r:id="rId3">
                            <a:extLst>
                              <a:ext uri="{A12FA001-AC4F-418D-AE19-62706E023703}">
                                <ahyp:hlinkClr xmlns:ahyp="http://schemas.microsoft.com/office/drawing/2018/hyperlinkcolor" val="tx"/>
                              </a:ext>
                            </a:extLst>
                          </a:hlinkClick>
                        </a:rPr>
                        <a:t>Technology Development Group (TDG)</a:t>
                      </a:r>
                      <a:endParaRPr lang="en-US" sz="1600" kern="1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3830359647"/>
                  </a:ext>
                </a:extLst>
              </a:tr>
              <a:tr h="723218">
                <a:tc>
                  <a:txBody>
                    <a:bodyPr/>
                    <a:lstStyle/>
                    <a:p>
                      <a:pPr marL="0" marR="0">
                        <a:lnSpc>
                          <a:spcPct val="107000"/>
                        </a:lnSpc>
                        <a:spcBef>
                          <a:spcPts val="0"/>
                        </a:spcBef>
                        <a:spcAft>
                          <a:spcPts val="0"/>
                        </a:spcAft>
                      </a:pPr>
                      <a:r>
                        <a:rPr lang="en-US" sz="1600" b="0" kern="100" dirty="0">
                          <a:solidFill>
                            <a:schemeClr val="accent6"/>
                          </a:solidFill>
                          <a:effectLst/>
                        </a:rPr>
                        <a:t>For Profit / Industry</a:t>
                      </a:r>
                      <a:endParaRPr lang="en-US" sz="1600" b="0" kern="1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nSpc>
                          <a:spcPct val="107000"/>
                        </a:lnSpc>
                        <a:spcBef>
                          <a:spcPts val="0"/>
                        </a:spcBef>
                        <a:spcAft>
                          <a:spcPts val="0"/>
                        </a:spcAft>
                      </a:pPr>
                      <a:r>
                        <a:rPr lang="en-US" sz="1600" kern="100">
                          <a:solidFill>
                            <a:schemeClr val="accent6"/>
                          </a:solidFill>
                          <a:effectLst/>
                        </a:rPr>
                        <a:t>Clinical Trials</a:t>
                      </a:r>
                      <a:endParaRPr lang="en-US" sz="1600" kern="10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nSpc>
                          <a:spcPct val="107000"/>
                        </a:lnSpc>
                        <a:spcBef>
                          <a:spcPts val="0"/>
                        </a:spcBef>
                        <a:spcAft>
                          <a:spcPts val="0"/>
                        </a:spcAft>
                      </a:pPr>
                      <a:r>
                        <a:rPr lang="en-US" sz="1600" u="sng" kern="100" dirty="0">
                          <a:solidFill>
                            <a:schemeClr val="accent6"/>
                          </a:solidFill>
                          <a:effectLst/>
                          <a:hlinkClick r:id="rId4">
                            <a:extLst>
                              <a:ext uri="{A12FA001-AC4F-418D-AE19-62706E023703}">
                                <ahyp:hlinkClr xmlns:ahyp="http://schemas.microsoft.com/office/drawing/2018/hyperlinkcolor" val="tx"/>
                              </a:ext>
                            </a:extLst>
                          </a:hlinkClick>
                        </a:rPr>
                        <a:t>Clinical Trials Contracts &amp; Strategic Relations (CTC&amp;SR)</a:t>
                      </a:r>
                      <a:endParaRPr lang="en-US" sz="1600" kern="1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38550384"/>
                  </a:ext>
                </a:extLst>
              </a:tr>
            </a:tbl>
          </a:graphicData>
        </a:graphic>
      </p:graphicFrame>
    </p:spTree>
    <p:extLst>
      <p:ext uri="{BB962C8B-B14F-4D97-AF65-F5344CB8AC3E}">
        <p14:creationId xmlns:p14="http://schemas.microsoft.com/office/powerpoint/2010/main" val="69115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en-US" smtClean="0"/>
              <a:pPr/>
              <a:t>15</a:t>
            </a:fld>
            <a:endParaRPr lang="en-US"/>
          </a:p>
        </p:txBody>
      </p:sp>
      <p:pic>
        <p:nvPicPr>
          <p:cNvPr id="7" name="Picture 6" descr="Keith's Space: Weekend Humo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89165" y="1691552"/>
            <a:ext cx="2326990" cy="1765158"/>
          </a:xfrm>
          <a:prstGeom prst="rect">
            <a:avLst/>
          </a:prstGeom>
        </p:spPr>
      </p:pic>
      <p:sp>
        <p:nvSpPr>
          <p:cNvPr id="9" name="Cloud Callout 8"/>
          <p:cNvSpPr/>
          <p:nvPr/>
        </p:nvSpPr>
        <p:spPr>
          <a:xfrm>
            <a:off x="2899804" y="224760"/>
            <a:ext cx="3728043" cy="2045757"/>
          </a:xfrm>
          <a:prstGeom prst="cloudCallout">
            <a:avLst>
              <a:gd name="adj1" fmla="val -83148"/>
              <a:gd name="adj2" fmla="val 40653"/>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6"/>
                </a:solidFill>
              </a:rPr>
              <a:t>Can I submit a proposal myself, without going through Fam Med or a central office like OCGA?</a:t>
            </a:r>
          </a:p>
        </p:txBody>
      </p:sp>
      <p:pic>
        <p:nvPicPr>
          <p:cNvPr id="10" name="Picture 9" descr="Smiling young man gestures to another man - Effective Child Therapy">
            <a:extLst>
              <a:ext uri="{FF2B5EF4-FFF2-40B4-BE49-F238E27FC236}">
                <a16:creationId xmlns:a16="http://schemas.microsoft.com/office/drawing/2014/main" id="{C6C018B5-3C97-EDB0-37E5-DBD1A2025A4B}"/>
              </a:ext>
            </a:extLst>
          </p:cNvPr>
          <p:cNvPicPr>
            <a:picLocks noChangeAspect="1"/>
          </p:cNvPicPr>
          <p:nvPr/>
        </p:nvPicPr>
        <p:blipFill rotWithShape="1">
          <a:blip r:embed="rId3">
            <a:extLst>
              <a:ext uri="{28A0092B-C50C-407E-A947-70E740481C1C}">
                <a14:useLocalDpi xmlns:a14="http://schemas.microsoft.com/office/drawing/2010/main" val="0"/>
              </a:ext>
            </a:extLst>
          </a:blip>
          <a:srcRect l="33803" r="9198" b="17984"/>
          <a:stretch/>
        </p:blipFill>
        <p:spPr>
          <a:xfrm>
            <a:off x="6627847" y="2749625"/>
            <a:ext cx="2500510" cy="2398638"/>
          </a:xfrm>
          <a:prstGeom prst="rect">
            <a:avLst/>
          </a:prstGeom>
        </p:spPr>
      </p:pic>
      <p:sp>
        <p:nvSpPr>
          <p:cNvPr id="11" name="Rectangular Callout 5">
            <a:extLst>
              <a:ext uri="{FF2B5EF4-FFF2-40B4-BE49-F238E27FC236}">
                <a16:creationId xmlns:a16="http://schemas.microsoft.com/office/drawing/2014/main" id="{5ABC7F1E-34DE-F772-740F-E105C51E9517}"/>
              </a:ext>
            </a:extLst>
          </p:cNvPr>
          <p:cNvSpPr/>
          <p:nvPr/>
        </p:nvSpPr>
        <p:spPr>
          <a:xfrm>
            <a:off x="2788171" y="3522688"/>
            <a:ext cx="3448262" cy="727024"/>
          </a:xfrm>
          <a:prstGeom prst="wedgeRectCallout">
            <a:avLst>
              <a:gd name="adj1" fmla="val 85276"/>
              <a:gd name="adj2" fmla="val -4800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800" dirty="0">
                <a:solidFill>
                  <a:schemeClr val="accent6"/>
                </a:solidFill>
              </a:rPr>
              <a:t>Nope. Don’t even think about it.  </a:t>
            </a:r>
          </a:p>
        </p:txBody>
      </p:sp>
    </p:spTree>
    <p:extLst>
      <p:ext uri="{BB962C8B-B14F-4D97-AF65-F5344CB8AC3E}">
        <p14:creationId xmlns:p14="http://schemas.microsoft.com/office/powerpoint/2010/main" val="274572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D27983-9D45-2CEF-0041-F9F7410BBE13}"/>
              </a:ext>
            </a:extLst>
          </p:cNvPr>
          <p:cNvSpPr>
            <a:spLocks noGrp="1"/>
          </p:cNvSpPr>
          <p:nvPr>
            <p:ph type="sldNum" sz="quarter" idx="4"/>
          </p:nvPr>
        </p:nvSpPr>
        <p:spPr/>
        <p:txBody>
          <a:bodyPr/>
          <a:lstStyle/>
          <a:p>
            <a:fld id="{8368066F-241F-DA46-A244-6F6C08E1BFA8}" type="slidenum">
              <a:rPr lang="en-US" smtClean="0"/>
              <a:pPr/>
              <a:t>16</a:t>
            </a:fld>
            <a:endParaRPr lang="en-US" dirty="0"/>
          </a:p>
        </p:txBody>
      </p:sp>
      <p:graphicFrame>
        <p:nvGraphicFramePr>
          <p:cNvPr id="5" name="Diagram 4">
            <a:extLst>
              <a:ext uri="{FF2B5EF4-FFF2-40B4-BE49-F238E27FC236}">
                <a16:creationId xmlns:a16="http://schemas.microsoft.com/office/drawing/2014/main" id="{71FAF391-3AB1-35D5-7151-882DD2CD62B4}"/>
              </a:ext>
            </a:extLst>
          </p:cNvPr>
          <p:cNvGraphicFramePr/>
          <p:nvPr>
            <p:extLst>
              <p:ext uri="{D42A27DB-BD31-4B8C-83A1-F6EECF244321}">
                <p14:modId xmlns:p14="http://schemas.microsoft.com/office/powerpoint/2010/main" val="1337728410"/>
              </p:ext>
            </p:extLst>
          </p:nvPr>
        </p:nvGraphicFramePr>
        <p:xfrm>
          <a:off x="112426" y="542130"/>
          <a:ext cx="8949128" cy="42311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08ED8DAF-5C7F-E360-C1CB-68D7103A603F}"/>
              </a:ext>
            </a:extLst>
          </p:cNvPr>
          <p:cNvSpPr txBox="1"/>
          <p:nvPr/>
        </p:nvSpPr>
        <p:spPr>
          <a:xfrm>
            <a:off x="374754" y="542130"/>
            <a:ext cx="5171607" cy="430887"/>
          </a:xfrm>
          <a:prstGeom prst="rect">
            <a:avLst/>
          </a:prstGeom>
          <a:noFill/>
        </p:spPr>
        <p:txBody>
          <a:bodyPr wrap="square" lIns="457200" tIns="0" rIns="0" bIns="0" rtlCol="0">
            <a:spAutoFit/>
          </a:bodyPr>
          <a:lstStyle/>
          <a:p>
            <a:pPr algn="l"/>
            <a:r>
              <a:rPr lang="en-US" sz="2800" dirty="0"/>
              <a:t>Proposal Process</a:t>
            </a:r>
          </a:p>
        </p:txBody>
      </p:sp>
    </p:spTree>
    <p:extLst>
      <p:ext uri="{BB962C8B-B14F-4D97-AF65-F5344CB8AC3E}">
        <p14:creationId xmlns:p14="http://schemas.microsoft.com/office/powerpoint/2010/main" val="266781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4541" y="1535790"/>
            <a:ext cx="4712506" cy="2821453"/>
          </a:xfrm>
        </p:spPr>
        <p:txBody>
          <a:bodyPr/>
          <a:lstStyle/>
          <a:p>
            <a:pPr marL="285750" indent="-285750">
              <a:buFont typeface="Arial" panose="020B0604020202020204" pitchFamily="34" charset="0"/>
              <a:buChar char="•"/>
            </a:pPr>
            <a:r>
              <a:rPr lang="en-US" b="1" dirty="0">
                <a:hlinkClick r:id="rId2"/>
              </a:rPr>
              <a:t>Proposal Intake Form</a:t>
            </a:r>
            <a:endParaRPr lang="en-US" b="1" dirty="0"/>
          </a:p>
          <a:p>
            <a:pPr marL="733806" lvl="1" indent="-285750">
              <a:buFont typeface="Courier New" panose="02070309020205020404" pitchFamily="49" charset="0"/>
              <a:buChar char="o"/>
            </a:pPr>
            <a:r>
              <a:rPr lang="en-US" dirty="0"/>
              <a:t>Due to Pre-Award Admin at the start of pre-proposal process, the sooner the better</a:t>
            </a:r>
          </a:p>
          <a:p>
            <a:pPr marL="733806" lvl="1" indent="-285750">
              <a:buFont typeface="Courier New" panose="02070309020205020404" pitchFamily="49" charset="0"/>
              <a:buChar char="o"/>
            </a:pPr>
            <a:r>
              <a:rPr lang="en-US" dirty="0"/>
              <a:t>Gathers basic data for planning purposes and for EPASS completion</a:t>
            </a:r>
          </a:p>
          <a:p>
            <a:pPr marL="285750" indent="-285750">
              <a:buFont typeface="Arial" panose="020B0604020202020204" pitchFamily="34" charset="0"/>
              <a:buChar char="•"/>
            </a:pPr>
            <a:r>
              <a:rPr lang="en-US" b="1" dirty="0"/>
              <a:t>EPASS </a:t>
            </a:r>
            <a:r>
              <a:rPr lang="en-US" dirty="0">
                <a:latin typeface="+mn-lt"/>
              </a:rPr>
              <a:t>(</a:t>
            </a:r>
            <a:r>
              <a:rPr lang="en-US" sz="1400" dirty="0">
                <a:solidFill>
                  <a:schemeClr val="tx1"/>
                </a:solidFill>
                <a:latin typeface="+mn-lt"/>
              </a:rPr>
              <a:t>Extramural Proposal Approval and Submission Summary</a:t>
            </a:r>
            <a:r>
              <a:rPr lang="en-US" dirty="0">
                <a:solidFill>
                  <a:schemeClr val="tx1"/>
                </a:solidFill>
                <a:latin typeface="+mn-lt"/>
              </a:rPr>
              <a:t>)</a:t>
            </a:r>
          </a:p>
          <a:p>
            <a:pPr marL="733806" lvl="1" indent="-285750">
              <a:buFont typeface="Courier New" panose="02070309020205020404" pitchFamily="49" charset="0"/>
              <a:buChar char="o"/>
            </a:pPr>
            <a:r>
              <a:rPr lang="en-US" dirty="0"/>
              <a:t>Created by Pre-Award Admin and then submitted to Central Office, gathers info to ensure proper approvals/certifications are in place</a:t>
            </a:r>
          </a:p>
          <a:p>
            <a:pPr marL="733806" lvl="1" indent="-285750">
              <a:buFont typeface="Courier New" panose="02070309020205020404" pitchFamily="49" charset="0"/>
              <a:buChar char="o"/>
            </a:pPr>
            <a:r>
              <a:rPr lang="en-US" dirty="0"/>
              <a:t>Used for institution-wide tracking and record-keeping</a:t>
            </a:r>
          </a:p>
          <a:p>
            <a:pPr marL="733806" lvl="1" indent="-285750">
              <a:buFont typeface="Courier New" panose="02070309020205020404" pitchFamily="49" charset="0"/>
              <a:buChar char="o"/>
            </a:pPr>
            <a:r>
              <a:rPr lang="en-US" dirty="0"/>
              <a:t>Requires sign-off by PI and Chair/Dean</a:t>
            </a:r>
          </a:p>
        </p:txBody>
      </p:sp>
      <p:sp>
        <p:nvSpPr>
          <p:cNvPr id="5" name="Title 4"/>
          <p:cNvSpPr>
            <a:spLocks noGrp="1"/>
          </p:cNvSpPr>
          <p:nvPr>
            <p:ph type="title"/>
          </p:nvPr>
        </p:nvSpPr>
        <p:spPr/>
        <p:txBody>
          <a:bodyPr/>
          <a:lstStyle/>
          <a:p>
            <a:r>
              <a:rPr lang="en-US" dirty="0"/>
              <a:t>Internal forms</a:t>
            </a:r>
          </a:p>
        </p:txBody>
      </p:sp>
      <p:pic>
        <p:nvPicPr>
          <p:cNvPr id="3" name="Picture 2">
            <a:extLst>
              <a:ext uri="{FF2B5EF4-FFF2-40B4-BE49-F238E27FC236}">
                <a16:creationId xmlns:a16="http://schemas.microsoft.com/office/drawing/2014/main" id="{32CA6F0F-5547-1F5B-FDFA-FC867C1D5710}"/>
              </a:ext>
            </a:extLst>
          </p:cNvPr>
          <p:cNvPicPr>
            <a:picLocks noChangeAspect="1"/>
          </p:cNvPicPr>
          <p:nvPr/>
        </p:nvPicPr>
        <p:blipFill rotWithShape="1">
          <a:blip r:embed="rId3"/>
          <a:srcRect t="2416"/>
          <a:stretch/>
        </p:blipFill>
        <p:spPr>
          <a:xfrm>
            <a:off x="5249918" y="1190297"/>
            <a:ext cx="3665750" cy="3572413"/>
          </a:xfrm>
          <a:prstGeom prst="rect">
            <a:avLst/>
          </a:prstGeom>
        </p:spPr>
      </p:pic>
    </p:spTree>
    <p:extLst>
      <p:ext uri="{BB962C8B-B14F-4D97-AF65-F5344CB8AC3E}">
        <p14:creationId xmlns:p14="http://schemas.microsoft.com/office/powerpoint/2010/main" val="238855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64272" y="1259893"/>
            <a:ext cx="5750015" cy="3694858"/>
          </a:xfrm>
        </p:spPr>
        <p:txBody>
          <a:bodyPr/>
          <a:lstStyle/>
          <a:p>
            <a:pPr marL="285750" indent="-285750">
              <a:buFont typeface="Arial" panose="020B0604020202020204" pitchFamily="34" charset="0"/>
              <a:buChar char="•"/>
            </a:pPr>
            <a:r>
              <a:rPr lang="en-US" b="1" dirty="0"/>
              <a:t>PI Exception Form</a:t>
            </a:r>
          </a:p>
          <a:p>
            <a:pPr marL="742950" indent="-285750">
              <a:spcBef>
                <a:spcPts val="0"/>
              </a:spcBef>
              <a:buFont typeface="Courier New" panose="02070309020205020404" pitchFamily="49" charset="0"/>
              <a:buChar char="o"/>
            </a:pPr>
            <a:r>
              <a:rPr lang="en-US" sz="1400" dirty="0">
                <a:solidFill>
                  <a:schemeClr val="tx1"/>
                </a:solidFill>
                <a:latin typeface="+mn-lt"/>
              </a:rPr>
              <a:t>Faculty can serve as PI if they are members of the Academic Senate. Titles with Academic Senate Membership are in the table to the right.</a:t>
            </a:r>
          </a:p>
          <a:p>
            <a:pPr marL="742950" indent="-285750">
              <a:spcBef>
                <a:spcPts val="0"/>
              </a:spcBef>
              <a:buFont typeface="Courier New" panose="02070309020205020404" pitchFamily="49" charset="0"/>
              <a:buChar char="o"/>
            </a:pPr>
            <a:r>
              <a:rPr lang="en-US" sz="1400" dirty="0">
                <a:solidFill>
                  <a:schemeClr val="tx1"/>
                </a:solidFill>
                <a:latin typeface="+mn-lt"/>
              </a:rPr>
              <a:t>Pre-Award Admin will submit the form if it is required, but since it requires signature from the Chair and Dean, the sooner the Intake Form is submitted, the better. </a:t>
            </a:r>
            <a:endParaRPr lang="en-US" b="1" dirty="0">
              <a:solidFill>
                <a:schemeClr val="tx1"/>
              </a:solidFill>
              <a:latin typeface="+mn-lt"/>
            </a:endParaRPr>
          </a:p>
          <a:p>
            <a:pPr marL="285750" indent="-285750">
              <a:buFont typeface="Arial" panose="020B0604020202020204" pitchFamily="34" charset="0"/>
              <a:buChar char="•"/>
            </a:pPr>
            <a:r>
              <a:rPr lang="en-US" b="1" dirty="0"/>
              <a:t>Conflict of Interest Forms </a:t>
            </a:r>
            <a:r>
              <a:rPr lang="en-US" dirty="0"/>
              <a:t>(signed by all UCLA Key Personnel)</a:t>
            </a:r>
            <a:endParaRPr lang="en-US" b="1" dirty="0"/>
          </a:p>
          <a:p>
            <a:pPr marL="282575" lvl="1" indent="0">
              <a:buNone/>
            </a:pPr>
            <a:r>
              <a:rPr lang="en-US" dirty="0"/>
              <a:t>Pre-Award Admin will let you know which one(s) are required:</a:t>
            </a:r>
          </a:p>
          <a:p>
            <a:pPr marL="733806" lvl="1" indent="-285750">
              <a:buFont typeface="Courier New" panose="02070309020205020404" pitchFamily="49" charset="0"/>
              <a:buChar char="o"/>
            </a:pPr>
            <a:r>
              <a:rPr lang="en-US" dirty="0"/>
              <a:t>Federal PHS Sponsor/Prime: </a:t>
            </a:r>
            <a:r>
              <a:rPr lang="en-US" dirty="0">
                <a:hlinkClick r:id="rId3"/>
              </a:rPr>
              <a:t>eDGE</a:t>
            </a:r>
            <a:endParaRPr lang="en-US" dirty="0"/>
          </a:p>
          <a:p>
            <a:pPr marL="733806" lvl="1" indent="-285750">
              <a:buFont typeface="Courier New" panose="02070309020205020404" pitchFamily="49" charset="0"/>
              <a:buChar char="o"/>
            </a:pPr>
            <a:r>
              <a:rPr lang="en-US" dirty="0"/>
              <a:t>Federal non-PHS, CIRM, or UC RGPO/UCOP Sponsor/Prime: </a:t>
            </a:r>
            <a:r>
              <a:rPr lang="en-US" dirty="0">
                <a:hlinkClick r:id="rId4"/>
              </a:rPr>
              <a:t>740 and </a:t>
            </a:r>
            <a:r>
              <a:rPr lang="en-US" dirty="0" err="1">
                <a:hlinkClick r:id="rId4"/>
              </a:rPr>
              <a:t>Suppl</a:t>
            </a:r>
            <a:r>
              <a:rPr lang="en-US" dirty="0">
                <a:hlinkClick r:id="rId4"/>
              </a:rPr>
              <a:t> 740 Form</a:t>
            </a:r>
            <a:endParaRPr lang="en-US" dirty="0"/>
          </a:p>
          <a:p>
            <a:pPr marL="733806" lvl="1" indent="-285750">
              <a:buFont typeface="Courier New" panose="02070309020205020404" pitchFamily="49" charset="0"/>
              <a:buChar char="o"/>
            </a:pPr>
            <a:r>
              <a:rPr lang="en-US" dirty="0"/>
              <a:t>Non-Government Sponsor/Prime: </a:t>
            </a:r>
            <a:r>
              <a:rPr lang="en-US" dirty="0">
                <a:hlinkClick r:id="rId4"/>
              </a:rPr>
              <a:t>700U and 700u Addendum</a:t>
            </a:r>
            <a:endParaRPr lang="en-US" dirty="0"/>
          </a:p>
          <a:p>
            <a:pPr marL="282575" lvl="1" indent="0">
              <a:buNone/>
            </a:pPr>
            <a:r>
              <a:rPr lang="en-US" sz="1100" dirty="0"/>
              <a:t>(Exemptions: non-profit, tax-exempt educational institutions and </a:t>
            </a:r>
            <a:r>
              <a:rPr lang="en-US" sz="1100" dirty="0">
                <a:hlinkClick r:id="rId5"/>
              </a:rPr>
              <a:t>Exempt Organizations</a:t>
            </a:r>
            <a:r>
              <a:rPr lang="en-US" sz="1100" dirty="0"/>
              <a:t>)</a:t>
            </a:r>
          </a:p>
          <a:p>
            <a:pPr marL="282575" lvl="1" indent="0">
              <a:buNone/>
            </a:pPr>
            <a:endParaRPr lang="en-US" dirty="0"/>
          </a:p>
          <a:p>
            <a:pPr marL="282575" lvl="1" indent="0">
              <a:buNone/>
            </a:pPr>
            <a:endParaRPr lang="en-US" dirty="0"/>
          </a:p>
        </p:txBody>
      </p:sp>
      <p:sp>
        <p:nvSpPr>
          <p:cNvPr id="5" name="Title 4"/>
          <p:cNvSpPr>
            <a:spLocks noGrp="1"/>
          </p:cNvSpPr>
          <p:nvPr>
            <p:ph type="title"/>
          </p:nvPr>
        </p:nvSpPr>
        <p:spPr/>
        <p:txBody>
          <a:bodyPr/>
          <a:lstStyle/>
          <a:p>
            <a:r>
              <a:rPr lang="en-US" dirty="0"/>
              <a:t>Internal forms</a:t>
            </a:r>
          </a:p>
        </p:txBody>
      </p:sp>
      <p:pic>
        <p:nvPicPr>
          <p:cNvPr id="3" name="Picture 2">
            <a:extLst>
              <a:ext uri="{FF2B5EF4-FFF2-40B4-BE49-F238E27FC236}">
                <a16:creationId xmlns:a16="http://schemas.microsoft.com/office/drawing/2014/main" id="{BEC45C5B-DAA0-F930-3FDA-ACCAEE4D7F7F}"/>
              </a:ext>
            </a:extLst>
          </p:cNvPr>
          <p:cNvPicPr>
            <a:picLocks noChangeAspect="1"/>
          </p:cNvPicPr>
          <p:nvPr/>
        </p:nvPicPr>
        <p:blipFill>
          <a:blip r:embed="rId6"/>
          <a:stretch>
            <a:fillRect/>
          </a:stretch>
        </p:blipFill>
        <p:spPr>
          <a:xfrm>
            <a:off x="6114287" y="1323279"/>
            <a:ext cx="2754650" cy="3276162"/>
          </a:xfrm>
          <a:prstGeom prst="rect">
            <a:avLst/>
          </a:prstGeom>
        </p:spPr>
      </p:pic>
    </p:spTree>
    <p:extLst>
      <p:ext uri="{BB962C8B-B14F-4D97-AF65-F5344CB8AC3E}">
        <p14:creationId xmlns:p14="http://schemas.microsoft.com/office/powerpoint/2010/main" val="2258808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0113" y="597617"/>
            <a:ext cx="8272846" cy="387798"/>
          </a:xfrm>
        </p:spPr>
        <p:txBody>
          <a:bodyPr/>
          <a:lstStyle/>
          <a:p>
            <a:r>
              <a:rPr lang="en-US" sz="2800" i="0" dirty="0">
                <a:solidFill>
                  <a:srgbClr val="FFC000"/>
                </a:solidFill>
              </a:rPr>
              <a:t>Proposal Documents/Attachments</a:t>
            </a:r>
          </a:p>
        </p:txBody>
      </p:sp>
      <p:sp>
        <p:nvSpPr>
          <p:cNvPr id="4" name="Slide Number Placeholder 3"/>
          <p:cNvSpPr>
            <a:spLocks noGrp="1"/>
          </p:cNvSpPr>
          <p:nvPr>
            <p:ph type="sldNum" sz="quarter" idx="4"/>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8368066F-241F-DA46-A244-6F6C08E1BFA8}" type="slidenum">
              <a:rPr kumimoji="0" lang="en-US" sz="800" b="0" i="0" u="none" strike="noStrike" kern="1200" cap="none" spc="0" normalizeH="0" baseline="0" noProof="0" smtClean="0">
                <a:ln>
                  <a:noFill/>
                </a:ln>
                <a:solidFill>
                  <a:srgbClr val="003557"/>
                </a:solidFill>
                <a:effectLst/>
                <a:uLnTx/>
                <a:uFillTx/>
                <a:latin typeface="Helvetica"/>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19</a:t>
            </a:fld>
            <a:endParaRPr kumimoji="0" lang="en-US" sz="800" b="0" i="0" u="none" strike="noStrike" kern="1200" cap="none" spc="0" normalizeH="0" baseline="0" noProof="0" dirty="0">
              <a:ln>
                <a:noFill/>
              </a:ln>
              <a:solidFill>
                <a:srgbClr val="003557"/>
              </a:solidFill>
              <a:effectLst/>
              <a:uLnTx/>
              <a:uFillTx/>
              <a:latin typeface="Helvetica"/>
              <a:ea typeface="+mn-ea"/>
              <a:cs typeface="+mn-cs"/>
            </a:endParaRPr>
          </a:p>
        </p:txBody>
      </p:sp>
      <p:sp>
        <p:nvSpPr>
          <p:cNvPr id="3" name="Rectangle 2"/>
          <p:cNvSpPr/>
          <p:nvPr/>
        </p:nvSpPr>
        <p:spPr>
          <a:xfrm>
            <a:off x="285750" y="1065169"/>
            <a:ext cx="8650093" cy="4062651"/>
          </a:xfrm>
          <a:prstGeom prst="rect">
            <a:avLst/>
          </a:prstGeom>
        </p:spPr>
        <p:txBody>
          <a:bodyPr wrap="square">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Helvetica"/>
                <a:ea typeface="+mn-ea"/>
                <a:cs typeface="+mn-cs"/>
              </a:rPr>
              <a:t>Budgets</a:t>
            </a:r>
            <a:r>
              <a:rPr kumimoji="0" lang="en-US" sz="2000" b="1" i="0" u="none" strike="noStrike" kern="1200" cap="none" spc="0" normalizeH="0" baseline="0" noProof="0" dirty="0">
                <a:ln>
                  <a:noFill/>
                </a:ln>
                <a:solidFill>
                  <a:srgbClr val="FFFFFF"/>
                </a:solidFill>
                <a:effectLst/>
                <a:uLnTx/>
                <a:uFillTx/>
                <a:latin typeface="Helvetica"/>
                <a:ea typeface="+mn-ea"/>
                <a:cs typeface="+mn-cs"/>
              </a:rPr>
              <a:t> </a:t>
            </a:r>
          </a:p>
          <a:p>
            <a:pPr marL="285750" marR="0" lvl="0" indent="-285750" algn="l" defTabSz="6859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Helvetica"/>
                <a:ea typeface="+mn-ea"/>
                <a:cs typeface="+mn-cs"/>
              </a:rPr>
              <a:t>Pre-Award Administrator can assist with creation of budget</a:t>
            </a:r>
          </a:p>
          <a:p>
            <a:pPr marL="285750" marR="0" lvl="0" indent="-285750" algn="l" defTabSz="6859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FFFFFF"/>
                </a:solidFill>
                <a:latin typeface="Helvetica"/>
              </a:rPr>
              <a:t>We have Excel templates for most sponsors already, and can create new ones as needed</a:t>
            </a: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Helvetica"/>
              <a:ea typeface="+mn-ea"/>
              <a:cs typeface="+mn-cs"/>
            </a:endParaRPr>
          </a:p>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Helvetica"/>
                <a:ea typeface="+mn-ea"/>
                <a:cs typeface="+mn-cs"/>
              </a:rPr>
              <a:t>Budget Justifications</a:t>
            </a:r>
          </a:p>
          <a:p>
            <a:pPr marL="285750" marR="0" lvl="0" indent="-285750" algn="l" defTabSz="6859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Helvetica"/>
                <a:ea typeface="+mn-ea"/>
                <a:cs typeface="+mn-cs"/>
              </a:rPr>
              <a:t>Pre-Award Administrator can assist with creating a skeleton justification, including </a:t>
            </a:r>
            <a:r>
              <a:rPr kumimoji="0" lang="en-US" sz="1400" b="0" i="0" u="none" strike="noStrike" kern="1200" cap="none" spc="0" normalizeH="0" baseline="0" noProof="0" dirty="0" err="1">
                <a:ln>
                  <a:noFill/>
                </a:ln>
                <a:solidFill>
                  <a:srgbClr val="FFFFFF"/>
                </a:solidFill>
                <a:effectLst/>
                <a:uLnTx/>
                <a:uFillTx/>
                <a:latin typeface="Helvetica"/>
                <a:ea typeface="+mn-ea"/>
                <a:cs typeface="+mn-cs"/>
              </a:rPr>
              <a:t>standar</a:t>
            </a:r>
            <a:r>
              <a:rPr lang="en-US" sz="1400" dirty="0">
                <a:solidFill>
                  <a:srgbClr val="FFFFFF"/>
                </a:solidFill>
                <a:latin typeface="Helvetica"/>
              </a:rPr>
              <a:t>d language for common items</a:t>
            </a:r>
            <a:endParaRPr kumimoji="0" lang="en-US" sz="1400" b="0" i="0" u="none" strike="noStrike" kern="1200" cap="none" spc="0" normalizeH="0" baseline="0" noProof="0" dirty="0">
              <a:ln>
                <a:noFill/>
              </a:ln>
              <a:solidFill>
                <a:srgbClr val="FFFFFF"/>
              </a:solidFill>
              <a:effectLst/>
              <a:uLnTx/>
              <a:uFillTx/>
              <a:latin typeface="Helvetica"/>
              <a:ea typeface="+mn-ea"/>
              <a:cs typeface="+mn-cs"/>
            </a:endParaRPr>
          </a:p>
          <a:p>
            <a:pPr marL="285750" marR="0" lvl="0" indent="-285750" algn="l" defTabSz="6859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FFFFFF"/>
                </a:solidFill>
                <a:latin typeface="Helvetica"/>
              </a:rPr>
              <a:t>PI will need to provide detail for personnel (responsibilities on project) and less-common costs</a:t>
            </a:r>
            <a:endParaRPr kumimoji="0" lang="en-US" sz="1600" b="0" i="0" u="none" strike="noStrike" kern="1200" cap="none" spc="0" normalizeH="0" baseline="0" noProof="0" dirty="0">
              <a:ln>
                <a:noFill/>
              </a:ln>
              <a:solidFill>
                <a:srgbClr val="FFFFFF"/>
              </a:solidFill>
              <a:effectLst/>
              <a:uLnTx/>
              <a:uFillTx/>
              <a:latin typeface="Helvetica"/>
              <a:ea typeface="+mn-ea"/>
              <a:cs typeface="+mn-cs"/>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Helvetica"/>
              <a:ea typeface="+mn-ea"/>
              <a:cs typeface="+mn-cs"/>
            </a:endParaRPr>
          </a:p>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Helvetica"/>
                <a:ea typeface="+mn-ea"/>
                <a:cs typeface="+mn-cs"/>
              </a:rPr>
              <a:t>Facilities and Resources Page:</a:t>
            </a:r>
          </a:p>
          <a:p>
            <a:pPr marL="285750" marR="0" lvl="0" indent="-285750" algn="l" defTabSz="6859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Helvetica"/>
                <a:ea typeface="+mn-ea"/>
                <a:cs typeface="+mn-cs"/>
              </a:rPr>
              <a:t>Standard template is available on our </a:t>
            </a:r>
            <a:r>
              <a:rPr kumimoji="0" lang="en-US" sz="1400" b="0" i="0" u="none" strike="noStrike" kern="1200" cap="none" spc="0" normalizeH="0" baseline="0" noProof="0" dirty="0">
                <a:ln>
                  <a:noFill/>
                </a:ln>
                <a:effectLst/>
                <a:uLnTx/>
                <a:uFillTx/>
                <a:latin typeface="Helvetica"/>
                <a:ea typeface="+mn-ea"/>
                <a:cs typeface="+mn-cs"/>
                <a:hlinkClick r:id="rId2">
                  <a:extLst>
                    <a:ext uri="{A12FA001-AC4F-418D-AE19-62706E023703}">
                      <ahyp:hlinkClr xmlns:ahyp="http://schemas.microsoft.com/office/drawing/2018/hyperlinkcolor" val="tx"/>
                    </a:ext>
                  </a:extLst>
                </a:hlinkClick>
              </a:rPr>
              <a:t>website</a:t>
            </a:r>
            <a:r>
              <a:rPr kumimoji="0" lang="en-US" sz="1400" b="0" i="0" u="none" strike="noStrike" kern="1200" cap="none" spc="0" normalizeH="0" baseline="0" noProof="0" dirty="0">
                <a:ln>
                  <a:noFill/>
                </a:ln>
                <a:solidFill>
                  <a:srgbClr val="FFFFFF"/>
                </a:solidFill>
                <a:effectLst/>
                <a:uLnTx/>
                <a:uFillTx/>
                <a:latin typeface="Helvetica"/>
                <a:ea typeface="+mn-ea"/>
                <a:cs typeface="+mn-cs"/>
              </a:rPr>
              <a:t>, can be customized as needed</a:t>
            </a: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600" b="0" i="0" u="sng" strike="noStrike" kern="1200" cap="none" spc="0" normalizeH="0" baseline="0" noProof="0" dirty="0">
              <a:ln>
                <a:noFill/>
              </a:ln>
              <a:solidFill>
                <a:srgbClr val="FFFFFF"/>
              </a:solidFill>
              <a:effectLst/>
              <a:uLnTx/>
              <a:uFillTx/>
              <a:latin typeface="Helvetica"/>
              <a:ea typeface="+mn-ea"/>
              <a:cs typeface="+mn-cs"/>
            </a:endParaRPr>
          </a:p>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Helvetica"/>
                <a:ea typeface="+mn-ea"/>
                <a:cs typeface="+mn-cs"/>
              </a:rPr>
              <a:t>Biosketches</a:t>
            </a:r>
            <a:endParaRPr kumimoji="0" lang="en-US" sz="1800" b="1" i="0" u="none" strike="noStrike" kern="1200" cap="none" spc="0" normalizeH="0" baseline="0" noProof="0" dirty="0">
              <a:ln>
                <a:noFill/>
              </a:ln>
              <a:solidFill>
                <a:srgbClr val="FFFFFF"/>
              </a:solidFill>
              <a:effectLst/>
              <a:uLnTx/>
              <a:uFillTx/>
              <a:latin typeface="Helvetica"/>
              <a:ea typeface="+mn-ea"/>
              <a:cs typeface="+mn-cs"/>
            </a:endParaRPr>
          </a:p>
          <a:p>
            <a:pPr marL="285750" marR="0" lvl="0" indent="-285750" algn="l" defTabSz="6859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Helvetica"/>
                <a:ea typeface="+mn-ea"/>
                <a:cs typeface="+mn-cs"/>
              </a:rPr>
              <a:t>PI/research staff are responsible for creating Biosketches, but Pre-Award Admin will review for compliance and formatting</a:t>
            </a: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Helvetica"/>
              <a:ea typeface="+mn-ea"/>
              <a:cs typeface="+mn-cs"/>
            </a:endParaRPr>
          </a:p>
        </p:txBody>
      </p:sp>
    </p:spTree>
    <p:extLst>
      <p:ext uri="{BB962C8B-B14F-4D97-AF65-F5344CB8AC3E}">
        <p14:creationId xmlns:p14="http://schemas.microsoft.com/office/powerpoint/2010/main" val="921967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8368066F-241F-DA46-A244-6F6C08E1BFA8}" type="slidenum">
              <a:rPr lang="en-US" smtClean="0"/>
              <a:pPr/>
              <a:t>2</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3764" y="3016031"/>
            <a:ext cx="1912354" cy="132995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882" y="834154"/>
            <a:ext cx="2378780" cy="157594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881" y="3016030"/>
            <a:ext cx="3580095" cy="132995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1348" y="837624"/>
            <a:ext cx="1571608" cy="1571608"/>
          </a:xfrm>
          <a:prstGeom prst="rect">
            <a:avLst/>
          </a:prstGeom>
        </p:spPr>
      </p:pic>
      <p:pic>
        <p:nvPicPr>
          <p:cNvPr id="1026" name="Picture 2" descr="Welcome To New Amsterdam Dr Iggy Frome GIF - Welcome To New Amsterdam Dr  Iggy Frome New Amsterdam - Discover &amp; Share GIFs">
            <a:extLst>
              <a:ext uri="{FF2B5EF4-FFF2-40B4-BE49-F238E27FC236}">
                <a16:creationId xmlns:a16="http://schemas.microsoft.com/office/drawing/2014/main" id="{6FC2F352-347E-DD0A-E9F6-6B1FBBF121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7713" y="3016029"/>
            <a:ext cx="2378781" cy="13299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lcome Aboard GIFs | GIFDB.com">
            <a:extLst>
              <a:ext uri="{FF2B5EF4-FFF2-40B4-BE49-F238E27FC236}">
                <a16:creationId xmlns:a16="http://schemas.microsoft.com/office/drawing/2014/main" id="{0D5145FB-4C1A-974A-0E48-EA119167A3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8462" y="837624"/>
            <a:ext cx="3480955" cy="1572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432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4191" y="718944"/>
            <a:ext cx="8427812" cy="830997"/>
          </a:xfrm>
        </p:spPr>
        <p:txBody>
          <a:bodyPr/>
          <a:lstStyle/>
          <a:p>
            <a:pPr algn="l"/>
            <a:r>
              <a:rPr lang="en-US" sz="3000" dirty="0">
                <a:solidFill>
                  <a:srgbClr val="FFC000"/>
                </a:solidFill>
              </a:rPr>
              <a:t>Interested in learning more about submitting proposals and building budgets?</a:t>
            </a:r>
          </a:p>
        </p:txBody>
      </p:sp>
      <p:sp>
        <p:nvSpPr>
          <p:cNvPr id="3" name="Text Placeholder 2"/>
          <p:cNvSpPr>
            <a:spLocks noGrp="1"/>
          </p:cNvSpPr>
          <p:nvPr>
            <p:ph type="body" sz="quarter" idx="20"/>
          </p:nvPr>
        </p:nvSpPr>
        <p:spPr>
          <a:xfrm>
            <a:off x="141253" y="1836524"/>
            <a:ext cx="4906536" cy="2729406"/>
          </a:xfrm>
        </p:spPr>
        <p:txBody>
          <a:bodyPr/>
          <a:lstStyle/>
          <a:p>
            <a:pPr marL="562356" lvl="1" indent="-285750" algn="l">
              <a:lnSpc>
                <a:spcPct val="100000"/>
              </a:lnSpc>
              <a:spcBef>
                <a:spcPts val="0"/>
              </a:spcBef>
              <a:spcAft>
                <a:spcPts val="600"/>
              </a:spcAft>
              <a:buFont typeface="Arial" panose="020B0604020202020204" pitchFamily="34" charset="0"/>
              <a:buChar char="•"/>
            </a:pPr>
            <a:r>
              <a:rPr lang="en-US" sz="1700" b="1" dirty="0">
                <a:solidFill>
                  <a:schemeClr val="tx1"/>
                </a:solidFill>
                <a:latin typeface="Calibri"/>
                <a:cs typeface="Calibri"/>
                <a:hlinkClick r:id="rId2">
                  <a:extLst>
                    <a:ext uri="{A12FA001-AC4F-418D-AE19-62706E023703}">
                      <ahyp:hlinkClr xmlns:ahyp="http://schemas.microsoft.com/office/drawing/2018/hyperlinkcolor" val="tx"/>
                    </a:ext>
                  </a:extLst>
                </a:hlinkClick>
              </a:rPr>
              <a:t>Proposal Basics: Preparing Applications for Research Funding</a:t>
            </a:r>
            <a:r>
              <a:rPr lang="en-US" sz="1700" b="1" dirty="0">
                <a:solidFill>
                  <a:schemeClr val="tx1"/>
                </a:solidFill>
                <a:latin typeface="Calibri"/>
                <a:cs typeface="Calibri"/>
              </a:rPr>
              <a:t> </a:t>
            </a:r>
            <a:r>
              <a:rPr lang="en-US" b="1" dirty="0">
                <a:solidFill>
                  <a:schemeClr val="tx1"/>
                </a:solidFill>
                <a:latin typeface="Calibri"/>
                <a:cs typeface="Calibri"/>
              </a:rPr>
              <a:t>– </a:t>
            </a:r>
            <a:r>
              <a:rPr lang="en-US" dirty="0">
                <a:solidFill>
                  <a:schemeClr val="tx1"/>
                </a:solidFill>
                <a:latin typeface="Calibri"/>
                <a:cs typeface="Calibri"/>
              </a:rPr>
              <a:t>60-minute video presentation providing basic overview of proposal process and basics.</a:t>
            </a:r>
          </a:p>
          <a:p>
            <a:pPr marL="562356" lvl="1" indent="-285750" algn="l">
              <a:lnSpc>
                <a:spcPct val="100000"/>
              </a:lnSpc>
              <a:spcBef>
                <a:spcPts val="0"/>
              </a:spcBef>
              <a:spcAft>
                <a:spcPts val="600"/>
              </a:spcAft>
              <a:buFont typeface="Arial" panose="020B0604020202020204" pitchFamily="34" charset="0"/>
              <a:buChar char="•"/>
            </a:pPr>
            <a:r>
              <a:rPr lang="en-US" sz="1700" b="1" dirty="0">
                <a:solidFill>
                  <a:schemeClr val="tx1"/>
                </a:solidFill>
                <a:latin typeface="Calibri"/>
                <a:cs typeface="Calibri"/>
                <a:hlinkClick r:id="rId3">
                  <a:extLst>
                    <a:ext uri="{A12FA001-AC4F-418D-AE19-62706E023703}">
                      <ahyp:hlinkClr xmlns:ahyp="http://schemas.microsoft.com/office/drawing/2018/hyperlinkcolor" val="tx"/>
                    </a:ext>
                  </a:extLst>
                </a:hlinkClick>
              </a:rPr>
              <a:t>Building a Budget: Financial Basics for Research Proposals</a:t>
            </a:r>
            <a:r>
              <a:rPr lang="en-US" sz="1700" b="1" dirty="0">
                <a:solidFill>
                  <a:schemeClr val="tx1"/>
                </a:solidFill>
                <a:latin typeface="Calibri"/>
                <a:cs typeface="Calibri"/>
              </a:rPr>
              <a:t> </a:t>
            </a:r>
            <a:r>
              <a:rPr lang="en-US" b="1" dirty="0">
                <a:solidFill>
                  <a:schemeClr val="tx1"/>
                </a:solidFill>
                <a:latin typeface="Calibri"/>
                <a:cs typeface="Calibri"/>
              </a:rPr>
              <a:t>– </a:t>
            </a:r>
            <a:r>
              <a:rPr lang="en-US" dirty="0">
                <a:solidFill>
                  <a:schemeClr val="tx1"/>
                </a:solidFill>
                <a:latin typeface="Calibri"/>
                <a:cs typeface="Calibri"/>
              </a:rPr>
              <a:t>90-minute video presentation providing a more in-depth look into how to create a proposal budget.</a:t>
            </a:r>
          </a:p>
          <a:p>
            <a:pPr marL="562356" lvl="1" indent="-285750" algn="l">
              <a:lnSpc>
                <a:spcPct val="100000"/>
              </a:lnSpc>
              <a:spcBef>
                <a:spcPts val="0"/>
              </a:spcBef>
              <a:spcAft>
                <a:spcPts val="600"/>
              </a:spcAft>
              <a:buFont typeface="Courier New" panose="02070309020205020404" pitchFamily="49" charset="0"/>
              <a:buChar char="o"/>
            </a:pPr>
            <a:endParaRPr lang="en-US" sz="1700" b="1" dirty="0">
              <a:solidFill>
                <a:schemeClr val="tx1"/>
              </a:solidFill>
              <a:latin typeface="Calibri"/>
              <a:cs typeface="Calibri"/>
            </a:endParaRPr>
          </a:p>
        </p:txBody>
      </p:sp>
      <p:sp>
        <p:nvSpPr>
          <p:cNvPr id="4" name="Slide Number Placeholder 3"/>
          <p:cNvSpPr>
            <a:spLocks noGrp="1"/>
          </p:cNvSpPr>
          <p:nvPr>
            <p:ph type="sldNum" sz="quarter" idx="4"/>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8368066F-241F-DA46-A244-6F6C08E1BFA8}" type="slidenum">
              <a:rPr kumimoji="0" lang="en-US" sz="800" b="0" i="0" u="none" strike="noStrike" kern="1200" cap="none" spc="0" normalizeH="0" baseline="0" noProof="0" smtClean="0">
                <a:ln>
                  <a:noFill/>
                </a:ln>
                <a:solidFill>
                  <a:srgbClr val="003557"/>
                </a:solidFill>
                <a:effectLst/>
                <a:uLnTx/>
                <a:uFillTx/>
                <a:latin typeface="Helvetica"/>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20</a:t>
            </a:fld>
            <a:endParaRPr kumimoji="0" lang="en-US" sz="800" b="0" i="0" u="none" strike="noStrike" kern="1200" cap="none" spc="0" normalizeH="0" baseline="0" noProof="0" dirty="0">
              <a:ln>
                <a:noFill/>
              </a:ln>
              <a:solidFill>
                <a:srgbClr val="003557"/>
              </a:solidFill>
              <a:effectLst/>
              <a:uLnTx/>
              <a:uFillTx/>
              <a:latin typeface="Helvetica"/>
              <a:ea typeface="+mn-ea"/>
              <a:cs typeface="+mn-cs"/>
            </a:endParaRPr>
          </a:p>
        </p:txBody>
      </p:sp>
      <p:pic>
        <p:nvPicPr>
          <p:cNvPr id="5" name="Picture 4">
            <a:extLst>
              <a:ext uri="{FF2B5EF4-FFF2-40B4-BE49-F238E27FC236}">
                <a16:creationId xmlns:a16="http://schemas.microsoft.com/office/drawing/2014/main" id="{E02F00C9-B54F-DEF1-15BA-452FD1BCC8B4}"/>
              </a:ext>
            </a:extLst>
          </p:cNvPr>
          <p:cNvPicPr>
            <a:picLocks noChangeAspect="1"/>
          </p:cNvPicPr>
          <p:nvPr/>
        </p:nvPicPr>
        <p:blipFill>
          <a:blip r:embed="rId4"/>
          <a:stretch>
            <a:fillRect/>
          </a:stretch>
        </p:blipFill>
        <p:spPr>
          <a:xfrm>
            <a:off x="5161150" y="1836522"/>
            <a:ext cx="3667136" cy="2415810"/>
          </a:xfrm>
          <a:prstGeom prst="rect">
            <a:avLst/>
          </a:prstGeom>
        </p:spPr>
      </p:pic>
    </p:spTree>
    <p:extLst>
      <p:ext uri="{BB962C8B-B14F-4D97-AF65-F5344CB8AC3E}">
        <p14:creationId xmlns:p14="http://schemas.microsoft.com/office/powerpoint/2010/main" val="2350784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6E9D5A-67FE-CF3C-DD38-9A92CA0B2F66}"/>
              </a:ext>
            </a:extLst>
          </p:cNvPr>
          <p:cNvSpPr>
            <a:spLocks noGrp="1"/>
          </p:cNvSpPr>
          <p:nvPr>
            <p:ph type="sldNum" sz="quarter" idx="4"/>
          </p:nvPr>
        </p:nvSpPr>
        <p:spPr/>
        <p:txBody>
          <a:bodyPr/>
          <a:lstStyle/>
          <a:p>
            <a:fld id="{8368066F-241F-DA46-A244-6F6C08E1BFA8}" type="slidenum">
              <a:rPr lang="en-US" smtClean="0"/>
              <a:pPr/>
              <a:t>21</a:t>
            </a:fld>
            <a:endParaRPr lang="en-US" dirty="0"/>
          </a:p>
        </p:txBody>
      </p:sp>
      <p:sp>
        <p:nvSpPr>
          <p:cNvPr id="6" name="TextBox 5">
            <a:extLst>
              <a:ext uri="{FF2B5EF4-FFF2-40B4-BE49-F238E27FC236}">
                <a16:creationId xmlns:a16="http://schemas.microsoft.com/office/drawing/2014/main" id="{9E7DFA5B-DD11-7BD5-A720-77B18CEA47D3}"/>
              </a:ext>
            </a:extLst>
          </p:cNvPr>
          <p:cNvSpPr txBox="1"/>
          <p:nvPr/>
        </p:nvSpPr>
        <p:spPr>
          <a:xfrm>
            <a:off x="91439" y="594360"/>
            <a:ext cx="6520375" cy="553998"/>
          </a:xfrm>
          <a:prstGeom prst="rect">
            <a:avLst/>
          </a:prstGeom>
          <a:noFill/>
        </p:spPr>
        <p:txBody>
          <a:bodyPr wrap="square" lIns="457200" tIns="0" rIns="0" bIns="0" rtlCol="0">
            <a:spAutoFit/>
          </a:bodyPr>
          <a:lstStyle/>
          <a:p>
            <a:pPr algn="l"/>
            <a:r>
              <a:rPr lang="en-US" sz="3600" dirty="0">
                <a:solidFill>
                  <a:srgbClr val="FFC000"/>
                </a:solidFill>
              </a:rPr>
              <a:t>Pre-Award Key Takeaways</a:t>
            </a:r>
          </a:p>
        </p:txBody>
      </p:sp>
      <p:sp>
        <p:nvSpPr>
          <p:cNvPr id="3" name="Text Placeholder 2">
            <a:extLst>
              <a:ext uri="{FF2B5EF4-FFF2-40B4-BE49-F238E27FC236}">
                <a16:creationId xmlns:a16="http://schemas.microsoft.com/office/drawing/2014/main" id="{64731F64-9AFB-2620-2921-3FFABECC51B6}"/>
              </a:ext>
            </a:extLst>
          </p:cNvPr>
          <p:cNvSpPr txBox="1">
            <a:spLocks/>
          </p:cNvSpPr>
          <p:nvPr/>
        </p:nvSpPr>
        <p:spPr>
          <a:xfrm>
            <a:off x="130629" y="1450487"/>
            <a:ext cx="8658809" cy="2462213"/>
          </a:xfrm>
          <a:prstGeom prst="rect">
            <a:avLst/>
          </a:prstGeom>
        </p:spPr>
        <p:txBody>
          <a:bodyPr vert="horz" lIns="457200" tIns="0" rIns="0" bIns="0" rtlCol="0">
            <a:spAutoFit/>
          </a:bodyPr>
          <a:lstStyle>
            <a:lvl1pPr marL="0" indent="0" algn="l" defTabSz="685800" rtl="0" eaLnBrk="1" latinLnBrk="0" hangingPunct="1">
              <a:lnSpc>
                <a:spcPct val="90000"/>
              </a:lnSpc>
              <a:spcBef>
                <a:spcPts val="750"/>
              </a:spcBef>
              <a:buFont typeface="Arial" panose="020B0604020202020204" pitchFamily="34" charset="0"/>
              <a:buNone/>
              <a:defRPr sz="1600" kern="1200" spc="0" baseline="0">
                <a:solidFill>
                  <a:schemeClr val="bg1"/>
                </a:solidFill>
                <a:latin typeface="+mn-lt"/>
                <a:ea typeface="+mn-ea"/>
                <a:cs typeface="+mn-cs"/>
              </a:defRPr>
            </a:lvl1pPr>
            <a:lvl2pPr marL="27432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2pPr>
            <a:lvl3pPr marL="54864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3pPr>
            <a:lvl4pPr marL="82296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4pPr>
            <a:lvl5pPr marL="109728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lnSpc>
                <a:spcPct val="100000"/>
              </a:lnSpc>
              <a:spcBef>
                <a:spcPts val="0"/>
              </a:spcBef>
              <a:spcAft>
                <a:spcPts val="1200"/>
              </a:spcAft>
              <a:buFont typeface="Arial" panose="020B0604020202020204" pitchFamily="34" charset="0"/>
              <a:buChar char="•"/>
            </a:pPr>
            <a:r>
              <a:rPr lang="en-US" sz="2000" dirty="0">
                <a:latin typeface="Calibri"/>
                <a:cs typeface="Calibri"/>
              </a:rPr>
              <a:t>Reach out to the Pre-Award Research Administrator as far in advance as possible. </a:t>
            </a:r>
          </a:p>
          <a:p>
            <a:pPr marL="285750" indent="-285750">
              <a:lnSpc>
                <a:spcPct val="100000"/>
              </a:lnSpc>
              <a:spcBef>
                <a:spcPts val="0"/>
              </a:spcBef>
              <a:spcAft>
                <a:spcPts val="1200"/>
              </a:spcAft>
              <a:buFont typeface="Arial" panose="020B0604020202020204" pitchFamily="34" charset="0"/>
              <a:buChar char="•"/>
            </a:pPr>
            <a:r>
              <a:rPr lang="en-US" sz="2000" dirty="0">
                <a:latin typeface="Calibri"/>
                <a:cs typeface="Calibri"/>
              </a:rPr>
              <a:t>Do NOT sign anything yourself unless you have been advised to do so by your Pre-Award Administrator or Central Office. No one in our department or even within DGSOM is an Authorized Official (AO) for our submissions. </a:t>
            </a:r>
          </a:p>
          <a:p>
            <a:pPr marL="285750" indent="-285750">
              <a:lnSpc>
                <a:spcPct val="100000"/>
              </a:lnSpc>
              <a:spcBef>
                <a:spcPts val="0"/>
              </a:spcBef>
              <a:spcAft>
                <a:spcPts val="1200"/>
              </a:spcAft>
              <a:buFont typeface="Arial" panose="020B0604020202020204" pitchFamily="34" charset="0"/>
              <a:buChar char="•"/>
            </a:pPr>
            <a:r>
              <a:rPr lang="en-US" sz="2000" dirty="0">
                <a:latin typeface="Calibri"/>
                <a:cs typeface="Calibri"/>
              </a:rPr>
              <a:t>When in doubt, reach out to the Research Unit Admin Team if you have questions.</a:t>
            </a:r>
            <a:endParaRPr lang="en-US" sz="2000" dirty="0"/>
          </a:p>
        </p:txBody>
      </p:sp>
    </p:spTree>
    <p:extLst>
      <p:ext uri="{BB962C8B-B14F-4D97-AF65-F5344CB8AC3E}">
        <p14:creationId xmlns:p14="http://schemas.microsoft.com/office/powerpoint/2010/main" val="1078453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F6E26-B915-CDEF-FC57-DA050F4D0239}"/>
              </a:ext>
            </a:extLst>
          </p:cNvPr>
          <p:cNvSpPr>
            <a:spLocks noGrp="1"/>
          </p:cNvSpPr>
          <p:nvPr>
            <p:ph type="ctrTitle"/>
          </p:nvPr>
        </p:nvSpPr>
        <p:spPr>
          <a:xfrm>
            <a:off x="731520" y="2286000"/>
            <a:ext cx="7680960" cy="526298"/>
          </a:xfrm>
        </p:spPr>
        <p:txBody>
          <a:bodyPr/>
          <a:lstStyle/>
          <a:p>
            <a:r>
              <a:rPr lang="en-US" dirty="0"/>
              <a:t>Post-Award</a:t>
            </a:r>
          </a:p>
        </p:txBody>
      </p:sp>
      <p:sp>
        <p:nvSpPr>
          <p:cNvPr id="4" name="Slide Number Placeholder 3">
            <a:extLst>
              <a:ext uri="{FF2B5EF4-FFF2-40B4-BE49-F238E27FC236}">
                <a16:creationId xmlns:a16="http://schemas.microsoft.com/office/drawing/2014/main" id="{4EB87FB8-8C38-DE23-08A2-777C73B7D5D4}"/>
              </a:ext>
            </a:extLst>
          </p:cNvPr>
          <p:cNvSpPr>
            <a:spLocks noGrp="1"/>
          </p:cNvSpPr>
          <p:nvPr>
            <p:ph type="sldNum" sz="quarter" idx="4"/>
          </p:nvPr>
        </p:nvSpPr>
        <p:spPr/>
        <p:txBody>
          <a:bodyPr/>
          <a:lstStyle/>
          <a:p>
            <a:fld id="{8368066F-241F-DA46-A244-6F6C08E1BFA8}" type="slidenum">
              <a:rPr lang="en-US" smtClean="0"/>
              <a:pPr/>
              <a:t>22</a:t>
            </a:fld>
            <a:endParaRPr lang="en-US" dirty="0"/>
          </a:p>
        </p:txBody>
      </p:sp>
    </p:spTree>
    <p:extLst>
      <p:ext uri="{BB962C8B-B14F-4D97-AF65-F5344CB8AC3E}">
        <p14:creationId xmlns:p14="http://schemas.microsoft.com/office/powerpoint/2010/main" val="2418339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C55A1-90D5-8870-5F1C-F1EB7218E0EC}"/>
              </a:ext>
            </a:extLst>
          </p:cNvPr>
          <p:cNvSpPr>
            <a:spLocks noGrp="1"/>
          </p:cNvSpPr>
          <p:nvPr>
            <p:ph type="title"/>
          </p:nvPr>
        </p:nvSpPr>
        <p:spPr>
          <a:xfrm>
            <a:off x="599784" y="726870"/>
            <a:ext cx="7315200" cy="334259"/>
          </a:xfrm>
        </p:spPr>
        <p:txBody>
          <a:bodyPr/>
          <a:lstStyle/>
          <a:p>
            <a:r>
              <a:rPr lang="en-US" dirty="0">
                <a:solidFill>
                  <a:schemeClr val="accent5"/>
                </a:solidFill>
              </a:rPr>
              <a:t>How does the award get processed?</a:t>
            </a:r>
          </a:p>
        </p:txBody>
      </p:sp>
      <p:sp>
        <p:nvSpPr>
          <p:cNvPr id="3" name="Text Placeholder 2">
            <a:extLst>
              <a:ext uri="{FF2B5EF4-FFF2-40B4-BE49-F238E27FC236}">
                <a16:creationId xmlns:a16="http://schemas.microsoft.com/office/drawing/2014/main" id="{2F59DA27-9F3E-7F52-7538-105BC1E258D9}"/>
              </a:ext>
            </a:extLst>
          </p:cNvPr>
          <p:cNvSpPr>
            <a:spLocks noGrp="1"/>
          </p:cNvSpPr>
          <p:nvPr>
            <p:ph type="body" sz="quarter" idx="13"/>
          </p:nvPr>
        </p:nvSpPr>
        <p:spPr>
          <a:xfrm>
            <a:off x="662096" y="1277060"/>
            <a:ext cx="7315200" cy="1415772"/>
          </a:xfrm>
        </p:spPr>
        <p:txBody>
          <a:bodyPr/>
          <a:lstStyle/>
          <a:p>
            <a:r>
              <a:rPr lang="en-US" dirty="0"/>
              <a:t>Sponsor sends Notice of Award (NOA) and Terms &amp; Conditions to OCGA</a:t>
            </a:r>
          </a:p>
          <a:p>
            <a:r>
              <a:rPr lang="en-US" dirty="0"/>
              <a:t>OCGA reviews, redlines as needed, both parties eventually fully execute (FE) agreement</a:t>
            </a:r>
          </a:p>
          <a:p>
            <a:r>
              <a:rPr lang="en-US" dirty="0"/>
              <a:t>OCGA instructs ORDM to create fund number</a:t>
            </a:r>
          </a:p>
          <a:p>
            <a:r>
              <a:rPr lang="en-US" b="1" dirty="0"/>
              <a:t>You should not begin work until the </a:t>
            </a:r>
            <a:r>
              <a:rPr lang="en-US" b="1" u="sng" dirty="0">
                <a:solidFill>
                  <a:schemeClr val="accent5"/>
                </a:solidFill>
              </a:rPr>
              <a:t>fund number </a:t>
            </a:r>
            <a:r>
              <a:rPr lang="en-US" b="1" dirty="0"/>
              <a:t>has been created</a:t>
            </a:r>
          </a:p>
        </p:txBody>
      </p:sp>
      <p:sp>
        <p:nvSpPr>
          <p:cNvPr id="4" name="Slide Number Placeholder 3">
            <a:extLst>
              <a:ext uri="{FF2B5EF4-FFF2-40B4-BE49-F238E27FC236}">
                <a16:creationId xmlns:a16="http://schemas.microsoft.com/office/drawing/2014/main" id="{CAA8A7AC-F5F8-EDA0-13B0-BD68AFEBFB4D}"/>
              </a:ext>
            </a:extLst>
          </p:cNvPr>
          <p:cNvSpPr>
            <a:spLocks noGrp="1"/>
          </p:cNvSpPr>
          <p:nvPr>
            <p:ph type="sldNum" sz="quarter" idx="4"/>
          </p:nvPr>
        </p:nvSpPr>
        <p:spPr/>
        <p:txBody>
          <a:bodyPr/>
          <a:lstStyle/>
          <a:p>
            <a:fld id="{8368066F-241F-DA46-A244-6F6C08E1BFA8}" type="slidenum">
              <a:rPr lang="en-US" smtClean="0"/>
              <a:pPr/>
              <a:t>23</a:t>
            </a:fld>
            <a:endParaRPr lang="en-US" dirty="0"/>
          </a:p>
        </p:txBody>
      </p:sp>
      <p:sp>
        <p:nvSpPr>
          <p:cNvPr id="5" name="Text Placeholder 2">
            <a:extLst>
              <a:ext uri="{FF2B5EF4-FFF2-40B4-BE49-F238E27FC236}">
                <a16:creationId xmlns:a16="http://schemas.microsoft.com/office/drawing/2014/main" id="{5780B807-1C87-994B-B066-C2683354FEE5}"/>
              </a:ext>
            </a:extLst>
          </p:cNvPr>
          <p:cNvSpPr txBox="1">
            <a:spLocks/>
          </p:cNvSpPr>
          <p:nvPr/>
        </p:nvSpPr>
        <p:spPr>
          <a:xfrm>
            <a:off x="662096" y="3428005"/>
            <a:ext cx="7315200" cy="443198"/>
          </a:xfrm>
          <a:prstGeom prst="rect">
            <a:avLst/>
          </a:prstGeom>
        </p:spPr>
        <p:txBody>
          <a:bodyPr vert="horz" lIns="457200" tIns="0" rIns="0" bIns="0" rtlCol="0">
            <a:spAutoFit/>
          </a:bodyPr>
          <a:lstStyle>
            <a:lvl1pPr marL="173736" indent="-173736" algn="l" defTabSz="685800" rtl="0" eaLnBrk="1" latinLnBrk="0" hangingPunct="1">
              <a:lnSpc>
                <a:spcPct val="90000"/>
              </a:lnSpc>
              <a:spcBef>
                <a:spcPts val="750"/>
              </a:spcBef>
              <a:buFont typeface="Arial" panose="020B0604020202020204" pitchFamily="34" charset="0"/>
              <a:buChar char="•"/>
              <a:defRPr sz="1600" kern="1200" spc="0" baseline="0">
                <a:solidFill>
                  <a:schemeClr val="bg1"/>
                </a:solidFill>
                <a:latin typeface="+mn-lt"/>
                <a:ea typeface="+mn-ea"/>
                <a:cs typeface="+mn-cs"/>
              </a:defRPr>
            </a:lvl1pPr>
            <a:lvl2pPr marL="27432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2pPr>
            <a:lvl3pPr marL="54864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3pPr>
            <a:lvl4pPr marL="82296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4pPr>
            <a:lvl5pPr marL="109728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dirty="0"/>
              <a:t>If you need to start work prior to the FE agreement, we can submit a Request for Advanced Spending (RAS) </a:t>
            </a:r>
          </a:p>
        </p:txBody>
      </p:sp>
    </p:spTree>
    <p:extLst>
      <p:ext uri="{BB962C8B-B14F-4D97-AF65-F5344CB8AC3E}">
        <p14:creationId xmlns:p14="http://schemas.microsoft.com/office/powerpoint/2010/main" val="355906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C55A1-90D5-8870-5F1C-F1EB7218E0EC}"/>
              </a:ext>
            </a:extLst>
          </p:cNvPr>
          <p:cNvSpPr>
            <a:spLocks noGrp="1"/>
          </p:cNvSpPr>
          <p:nvPr>
            <p:ph type="title"/>
          </p:nvPr>
        </p:nvSpPr>
        <p:spPr>
          <a:xfrm>
            <a:off x="599784" y="726870"/>
            <a:ext cx="7315200" cy="334259"/>
          </a:xfrm>
        </p:spPr>
        <p:txBody>
          <a:bodyPr/>
          <a:lstStyle/>
          <a:p>
            <a:r>
              <a:rPr lang="en-US" dirty="0">
                <a:solidFill>
                  <a:schemeClr val="accent5"/>
                </a:solidFill>
              </a:rPr>
              <a:t>How does the award get processed?</a:t>
            </a:r>
          </a:p>
        </p:txBody>
      </p:sp>
      <p:sp>
        <p:nvSpPr>
          <p:cNvPr id="3" name="Text Placeholder 2">
            <a:extLst>
              <a:ext uri="{FF2B5EF4-FFF2-40B4-BE49-F238E27FC236}">
                <a16:creationId xmlns:a16="http://schemas.microsoft.com/office/drawing/2014/main" id="{2F59DA27-9F3E-7F52-7538-105BC1E258D9}"/>
              </a:ext>
            </a:extLst>
          </p:cNvPr>
          <p:cNvSpPr>
            <a:spLocks noGrp="1"/>
          </p:cNvSpPr>
          <p:nvPr>
            <p:ph type="body" sz="quarter" idx="13"/>
          </p:nvPr>
        </p:nvSpPr>
        <p:spPr>
          <a:xfrm>
            <a:off x="662096" y="1277060"/>
            <a:ext cx="7315200" cy="1415772"/>
          </a:xfrm>
        </p:spPr>
        <p:txBody>
          <a:bodyPr/>
          <a:lstStyle/>
          <a:p>
            <a:r>
              <a:rPr lang="en-US" dirty="0"/>
              <a:t>Sponsor sends Notice of Award (NOA) and Terms &amp; Conditions to OCGA</a:t>
            </a:r>
          </a:p>
          <a:p>
            <a:r>
              <a:rPr lang="en-US" dirty="0"/>
              <a:t>OCGA reviews, redlines as needed, both parties eventually fully execute (FE) agreement</a:t>
            </a:r>
          </a:p>
          <a:p>
            <a:r>
              <a:rPr lang="en-US" dirty="0"/>
              <a:t>OCGA instructs ORDM to create fund number</a:t>
            </a:r>
          </a:p>
          <a:p>
            <a:r>
              <a:rPr lang="en-US" b="1" dirty="0"/>
              <a:t>You should not begin work until the </a:t>
            </a:r>
            <a:r>
              <a:rPr lang="en-US" b="1" u="sng" dirty="0">
                <a:solidFill>
                  <a:schemeClr val="accent5"/>
                </a:solidFill>
              </a:rPr>
              <a:t>fund number </a:t>
            </a:r>
            <a:r>
              <a:rPr lang="en-US" b="1" dirty="0"/>
              <a:t>has been created</a:t>
            </a:r>
          </a:p>
        </p:txBody>
      </p:sp>
      <p:sp>
        <p:nvSpPr>
          <p:cNvPr id="4" name="Slide Number Placeholder 3">
            <a:extLst>
              <a:ext uri="{FF2B5EF4-FFF2-40B4-BE49-F238E27FC236}">
                <a16:creationId xmlns:a16="http://schemas.microsoft.com/office/drawing/2014/main" id="{CAA8A7AC-F5F8-EDA0-13B0-BD68AFEBFB4D}"/>
              </a:ext>
            </a:extLst>
          </p:cNvPr>
          <p:cNvSpPr>
            <a:spLocks noGrp="1"/>
          </p:cNvSpPr>
          <p:nvPr>
            <p:ph type="sldNum" sz="quarter" idx="4"/>
          </p:nvPr>
        </p:nvSpPr>
        <p:spPr/>
        <p:txBody>
          <a:bodyPr/>
          <a:lstStyle/>
          <a:p>
            <a:fld id="{8368066F-241F-DA46-A244-6F6C08E1BFA8}" type="slidenum">
              <a:rPr lang="en-US" smtClean="0"/>
              <a:pPr/>
              <a:t>24</a:t>
            </a:fld>
            <a:endParaRPr lang="en-US" dirty="0"/>
          </a:p>
        </p:txBody>
      </p:sp>
      <p:sp>
        <p:nvSpPr>
          <p:cNvPr id="5" name="Text Placeholder 2">
            <a:extLst>
              <a:ext uri="{FF2B5EF4-FFF2-40B4-BE49-F238E27FC236}">
                <a16:creationId xmlns:a16="http://schemas.microsoft.com/office/drawing/2014/main" id="{5780B807-1C87-994B-B066-C2683354FEE5}"/>
              </a:ext>
            </a:extLst>
          </p:cNvPr>
          <p:cNvSpPr txBox="1">
            <a:spLocks/>
          </p:cNvSpPr>
          <p:nvPr/>
        </p:nvSpPr>
        <p:spPr>
          <a:xfrm>
            <a:off x="662096" y="3428005"/>
            <a:ext cx="7315200" cy="443198"/>
          </a:xfrm>
          <a:prstGeom prst="rect">
            <a:avLst/>
          </a:prstGeom>
        </p:spPr>
        <p:txBody>
          <a:bodyPr vert="horz" lIns="457200" tIns="0" rIns="0" bIns="0" rtlCol="0">
            <a:spAutoFit/>
          </a:bodyPr>
          <a:lstStyle>
            <a:lvl1pPr marL="173736" indent="-173736" algn="l" defTabSz="685800" rtl="0" eaLnBrk="1" latinLnBrk="0" hangingPunct="1">
              <a:lnSpc>
                <a:spcPct val="90000"/>
              </a:lnSpc>
              <a:spcBef>
                <a:spcPts val="750"/>
              </a:spcBef>
              <a:buFont typeface="Arial" panose="020B0604020202020204" pitchFamily="34" charset="0"/>
              <a:buChar char="•"/>
              <a:defRPr sz="1600" kern="1200" spc="0" baseline="0">
                <a:solidFill>
                  <a:schemeClr val="bg1"/>
                </a:solidFill>
                <a:latin typeface="+mn-lt"/>
                <a:ea typeface="+mn-ea"/>
                <a:cs typeface="+mn-cs"/>
              </a:defRPr>
            </a:lvl1pPr>
            <a:lvl2pPr marL="27432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2pPr>
            <a:lvl3pPr marL="54864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3pPr>
            <a:lvl4pPr marL="82296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4pPr>
            <a:lvl5pPr marL="109728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dirty="0"/>
              <a:t>If you need to start work prior to the FE agreement, we can submit a Request for Advanced Spending (RAS) </a:t>
            </a:r>
          </a:p>
        </p:txBody>
      </p:sp>
      <p:pic>
        <p:nvPicPr>
          <p:cNvPr id="6" name="Picture 5">
            <a:extLst>
              <a:ext uri="{FF2B5EF4-FFF2-40B4-BE49-F238E27FC236}">
                <a16:creationId xmlns:a16="http://schemas.microsoft.com/office/drawing/2014/main" id="{A58B0744-05AC-0443-F20D-047E98801219}"/>
              </a:ext>
            </a:extLst>
          </p:cNvPr>
          <p:cNvPicPr>
            <a:picLocks noChangeAspect="1"/>
          </p:cNvPicPr>
          <p:nvPr/>
        </p:nvPicPr>
        <p:blipFill rotWithShape="1">
          <a:blip r:embed="rId2">
            <a:extLst>
              <a:ext uri="{28A0092B-C50C-407E-A947-70E740481C1C}">
                <a14:useLocalDpi xmlns:a14="http://schemas.microsoft.com/office/drawing/2010/main" val="0"/>
              </a:ext>
            </a:extLst>
          </a:blip>
          <a:srcRect l="26355" t="25441"/>
          <a:stretch/>
        </p:blipFill>
        <p:spPr>
          <a:xfrm flipH="1">
            <a:off x="599784" y="2593141"/>
            <a:ext cx="1684301" cy="2556124"/>
          </a:xfrm>
          <a:prstGeom prst="rect">
            <a:avLst/>
          </a:prstGeom>
        </p:spPr>
      </p:pic>
      <p:sp>
        <p:nvSpPr>
          <p:cNvPr id="7" name="Oval Callout 18">
            <a:extLst>
              <a:ext uri="{FF2B5EF4-FFF2-40B4-BE49-F238E27FC236}">
                <a16:creationId xmlns:a16="http://schemas.microsoft.com/office/drawing/2014/main" id="{836E5D5D-E441-58F8-4011-842CB83756DC}"/>
              </a:ext>
            </a:extLst>
          </p:cNvPr>
          <p:cNvSpPr/>
          <p:nvPr/>
        </p:nvSpPr>
        <p:spPr>
          <a:xfrm>
            <a:off x="1792214" y="1579116"/>
            <a:ext cx="2677721" cy="1202110"/>
          </a:xfrm>
          <a:prstGeom prst="wedgeEllipseCallout">
            <a:avLst>
              <a:gd name="adj1" fmla="val -51422"/>
              <a:gd name="adj2" fmla="val 57395"/>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rPr>
              <a:t>What exactly is a fund number?</a:t>
            </a:r>
          </a:p>
        </p:txBody>
      </p:sp>
    </p:spTree>
    <p:extLst>
      <p:ext uri="{BB962C8B-B14F-4D97-AF65-F5344CB8AC3E}">
        <p14:creationId xmlns:p14="http://schemas.microsoft.com/office/powerpoint/2010/main" val="339535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ppt_x"/>
                                          </p:val>
                                        </p:tav>
                                        <p:tav tm="100000">
                                          <p:val>
                                            <p:strVal val="#ppt_x"/>
                                          </p:val>
                                        </p:tav>
                                      </p:tavLst>
                                    </p:anim>
                                    <p:anim calcmode="lin" valueType="num">
                                      <p:cBhvr additive="base">
                                        <p:cTn id="10" dur="500" fill="hold"/>
                                        <p:tgtEl>
                                          <p:spTgt spid="6"/>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769" y="580935"/>
            <a:ext cx="8305005" cy="664797"/>
          </a:xfrm>
        </p:spPr>
        <p:txBody>
          <a:bodyPr/>
          <a:lstStyle/>
          <a:p>
            <a:r>
              <a:rPr lang="en-US" dirty="0"/>
              <a:t>FAUs (Full Accounting Units): Accounts, Cost Centers, and Fund Numbers</a:t>
            </a:r>
          </a:p>
        </p:txBody>
      </p:sp>
      <p:sp>
        <p:nvSpPr>
          <p:cNvPr id="3" name="Text Placeholder 2"/>
          <p:cNvSpPr>
            <a:spLocks noGrp="1"/>
          </p:cNvSpPr>
          <p:nvPr>
            <p:ph type="body" sz="quarter" idx="13"/>
          </p:nvPr>
        </p:nvSpPr>
        <p:spPr>
          <a:xfrm>
            <a:off x="435769" y="1359766"/>
            <a:ext cx="8218037" cy="3161891"/>
          </a:xfrm>
        </p:spPr>
        <p:txBody>
          <a:bodyPr/>
          <a:lstStyle/>
          <a:p>
            <a:pPr marL="0" indent="0">
              <a:spcAft>
                <a:spcPts val="600"/>
              </a:spcAft>
              <a:buNone/>
            </a:pPr>
            <a:r>
              <a:rPr lang="en-US" b="1" dirty="0"/>
              <a:t>Three components often referred to as the “FAU”:</a:t>
            </a:r>
            <a:endParaRPr lang="en-US" dirty="0"/>
          </a:p>
          <a:p>
            <a:pPr marL="560070" lvl="1" indent="-285750">
              <a:spcAft>
                <a:spcPts val="600"/>
              </a:spcAft>
              <a:buFont typeface="Courier New" panose="02070309020205020404" pitchFamily="49" charset="0"/>
              <a:buChar char="o"/>
            </a:pPr>
            <a:r>
              <a:rPr lang="en-US" u="sng" dirty="0"/>
              <a:t>Account</a:t>
            </a:r>
            <a:r>
              <a:rPr lang="en-US" dirty="0"/>
              <a:t>: Groups transactions of major activities within Fam Med. First two digits represent the function. Most common are 40- for Instruction, 44- for Research, 62- for Public Service. Remaining digits are almost always -1435 for Fam Med.</a:t>
            </a:r>
            <a:endParaRPr lang="en-US" u="sng" dirty="0"/>
          </a:p>
          <a:p>
            <a:pPr marL="560070" lvl="1" indent="-285750">
              <a:spcAft>
                <a:spcPts val="600"/>
              </a:spcAft>
              <a:buFont typeface="Courier New" panose="02070309020205020404" pitchFamily="49" charset="0"/>
              <a:buChar char="o"/>
            </a:pPr>
            <a:r>
              <a:rPr lang="en-US" u="sng" dirty="0"/>
              <a:t>Cost Center</a:t>
            </a:r>
            <a:r>
              <a:rPr lang="en-US" dirty="0"/>
              <a:t> – Typically the PI’s initials. However, if you receive supplemental funding, have a split payment basis, or have any other special circumstance, you may have multiple cc’s for the same fund number. </a:t>
            </a:r>
            <a:endParaRPr lang="en-US" u="sng" dirty="0"/>
          </a:p>
          <a:p>
            <a:pPr marL="560070" lvl="1" indent="-285750">
              <a:spcAft>
                <a:spcPts val="600"/>
              </a:spcAft>
              <a:buFont typeface="Courier New" panose="02070309020205020404" pitchFamily="49" charset="0"/>
              <a:buChar char="o"/>
            </a:pPr>
            <a:r>
              <a:rPr lang="en-US" u="sng" dirty="0"/>
              <a:t>Fund Number</a:t>
            </a:r>
            <a:r>
              <a:rPr lang="en-US" dirty="0"/>
              <a:t> – Discrete monetary source for a particular programmatic or contractual objective. In other words: each grant gets its own fund number. Same number across departments if you transfer funds for the same award.</a:t>
            </a:r>
            <a:endParaRPr lang="en-US" u="sng" dirty="0"/>
          </a:p>
          <a:p>
            <a:pPr marL="560070" lvl="1" indent="-285750">
              <a:spcAft>
                <a:spcPts val="600"/>
              </a:spcAft>
              <a:buFont typeface="Courier New" panose="02070309020205020404" pitchFamily="49" charset="0"/>
              <a:buChar char="o"/>
            </a:pPr>
            <a:endParaRPr lang="en-US" sz="600" u="sng" dirty="0"/>
          </a:p>
          <a:p>
            <a:pPr marL="0" lvl="1">
              <a:spcAft>
                <a:spcPts val="600"/>
              </a:spcAft>
            </a:pPr>
            <a:r>
              <a:rPr lang="en-US" u="sng" dirty="0"/>
              <a:t>Example</a:t>
            </a:r>
            <a:r>
              <a:rPr lang="en-US" dirty="0"/>
              <a:t>: </a:t>
            </a:r>
            <a:r>
              <a:rPr lang="en-US" b="1" dirty="0"/>
              <a:t>441435-JB-12345</a:t>
            </a:r>
            <a:endParaRPr lang="en-US" dirty="0"/>
          </a:p>
        </p:txBody>
      </p:sp>
      <p:sp>
        <p:nvSpPr>
          <p:cNvPr id="4" name="Slide Number Placeholder 3"/>
          <p:cNvSpPr>
            <a:spLocks noGrp="1"/>
          </p:cNvSpPr>
          <p:nvPr>
            <p:ph type="sldNum" sz="quarter" idx="4"/>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8368066F-241F-DA46-A244-6F6C08E1BFA8}" type="slidenum">
              <a:rPr kumimoji="0" lang="en-US" sz="800" b="0" i="0" u="none" strike="noStrike" kern="1200" cap="none" spc="0" normalizeH="0" baseline="0" noProof="0" smtClean="0">
                <a:ln>
                  <a:noFill/>
                </a:ln>
                <a:solidFill>
                  <a:srgbClr val="003557"/>
                </a:solidFill>
                <a:effectLst/>
                <a:uLnTx/>
                <a:uFillTx/>
                <a:latin typeface="Helvetica"/>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25</a:t>
            </a:fld>
            <a:endParaRPr kumimoji="0" lang="en-US" sz="800" b="0" i="0" u="none" strike="noStrike" kern="1200" cap="none" spc="0" normalizeH="0" baseline="0" noProof="0" dirty="0">
              <a:ln>
                <a:noFill/>
              </a:ln>
              <a:solidFill>
                <a:srgbClr val="003557"/>
              </a:solidFill>
              <a:effectLst/>
              <a:uLnTx/>
              <a:uFillTx/>
              <a:latin typeface="Helvetica"/>
              <a:ea typeface="+mn-ea"/>
              <a:cs typeface="+mn-cs"/>
            </a:endParaRPr>
          </a:p>
        </p:txBody>
      </p:sp>
    </p:spTree>
    <p:extLst>
      <p:ext uri="{BB962C8B-B14F-4D97-AF65-F5344CB8AC3E}">
        <p14:creationId xmlns:p14="http://schemas.microsoft.com/office/powerpoint/2010/main" val="26932436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962A7A-E32A-EE79-792A-2B9D202C2283}"/>
              </a:ext>
            </a:extLst>
          </p:cNvPr>
          <p:cNvSpPr>
            <a:spLocks noGrp="1"/>
          </p:cNvSpPr>
          <p:nvPr>
            <p:ph type="sldNum" sz="quarter" idx="4"/>
          </p:nvPr>
        </p:nvSpPr>
        <p:spPr/>
        <p:txBody>
          <a:bodyPr/>
          <a:lstStyle/>
          <a:p>
            <a:fld id="{8368066F-241F-DA46-A244-6F6C08E1BFA8}" type="slidenum">
              <a:rPr lang="en-US" smtClean="0"/>
              <a:pPr/>
              <a:t>26</a:t>
            </a:fld>
            <a:endParaRPr lang="en-US" dirty="0"/>
          </a:p>
        </p:txBody>
      </p:sp>
      <p:pic>
        <p:nvPicPr>
          <p:cNvPr id="4098" name="Picture 2" descr="How to tackle student boredom | THE Campus Learn, Share, Connect">
            <a:extLst>
              <a:ext uri="{FF2B5EF4-FFF2-40B4-BE49-F238E27FC236}">
                <a16:creationId xmlns:a16="http://schemas.microsoft.com/office/drawing/2014/main" id="{315E6C92-5464-C07D-33EC-0F76D2F7E2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78"/>
          <a:stretch/>
        </p:blipFill>
        <p:spPr bwMode="auto">
          <a:xfrm>
            <a:off x="104932" y="452932"/>
            <a:ext cx="5472972" cy="4600575"/>
          </a:xfrm>
          <a:prstGeom prst="rect">
            <a:avLst/>
          </a:prstGeom>
          <a:noFill/>
          <a:extLst>
            <a:ext uri="{909E8E84-426E-40DD-AFC4-6F175D3DCCD1}">
              <a14:hiddenFill xmlns:a14="http://schemas.microsoft.com/office/drawing/2010/main">
                <a:solidFill>
                  <a:srgbClr val="FFFFFF"/>
                </a:solidFill>
              </a14:hiddenFill>
            </a:ext>
          </a:extLst>
        </p:spPr>
      </p:pic>
      <p:sp>
        <p:nvSpPr>
          <p:cNvPr id="6" name="Cloud Callout 8">
            <a:extLst>
              <a:ext uri="{FF2B5EF4-FFF2-40B4-BE49-F238E27FC236}">
                <a16:creationId xmlns:a16="http://schemas.microsoft.com/office/drawing/2014/main" id="{E45DDC80-B93C-CE8A-B701-DE8188586662}"/>
              </a:ext>
            </a:extLst>
          </p:cNvPr>
          <p:cNvSpPr/>
          <p:nvPr/>
        </p:nvSpPr>
        <p:spPr>
          <a:xfrm>
            <a:off x="5415957" y="1730340"/>
            <a:ext cx="3728043" cy="2045757"/>
          </a:xfrm>
          <a:prstGeom prst="cloudCallout">
            <a:avLst>
              <a:gd name="adj1" fmla="val -79128"/>
              <a:gd name="adj2" fmla="val -43613"/>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6"/>
                </a:solidFill>
              </a:rPr>
              <a:t>Why do I need to know this?</a:t>
            </a:r>
          </a:p>
        </p:txBody>
      </p:sp>
    </p:spTree>
    <p:extLst>
      <p:ext uri="{BB962C8B-B14F-4D97-AF65-F5344CB8AC3E}">
        <p14:creationId xmlns:p14="http://schemas.microsoft.com/office/powerpoint/2010/main" val="3916222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Things To Consider While Buying Online - Three Different Directions">
            <a:extLst>
              <a:ext uri="{FF2B5EF4-FFF2-40B4-BE49-F238E27FC236}">
                <a16:creationId xmlns:a16="http://schemas.microsoft.com/office/drawing/2014/main" id="{C531F912-89C1-8FA9-3F42-439EAF55A45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439285" y="945089"/>
            <a:ext cx="4358640" cy="3258083"/>
          </a:xfrm>
          <a:prstGeom prst="rect">
            <a:avLst/>
          </a:prstGeom>
          <a:solidFill>
            <a:srgbClr val="FFFFFF"/>
          </a:solidFill>
          <a:ln>
            <a:no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F8BD397-D31B-A0D3-DE04-E3F0B75BDF2A}"/>
              </a:ext>
            </a:extLst>
          </p:cNvPr>
          <p:cNvSpPr>
            <a:spLocks noGrp="1"/>
          </p:cNvSpPr>
          <p:nvPr>
            <p:ph type="title"/>
          </p:nvPr>
        </p:nvSpPr>
        <p:spPr>
          <a:xfrm>
            <a:off x="487680" y="611760"/>
            <a:ext cx="3444240" cy="666657"/>
          </a:xfrm>
        </p:spPr>
        <p:txBody>
          <a:bodyPr wrap="square" anchor="b">
            <a:normAutofit/>
          </a:bodyPr>
          <a:lstStyle/>
          <a:p>
            <a:r>
              <a:rPr lang="en-US" sz="2800" dirty="0"/>
              <a:t>Procurement Basics</a:t>
            </a:r>
          </a:p>
        </p:txBody>
      </p:sp>
      <p:sp>
        <p:nvSpPr>
          <p:cNvPr id="3" name="Text Placeholder 2">
            <a:extLst>
              <a:ext uri="{FF2B5EF4-FFF2-40B4-BE49-F238E27FC236}">
                <a16:creationId xmlns:a16="http://schemas.microsoft.com/office/drawing/2014/main" id="{3E51143D-4106-5BCD-B55A-15BF313CBC6F}"/>
              </a:ext>
            </a:extLst>
          </p:cNvPr>
          <p:cNvSpPr>
            <a:spLocks noGrp="1"/>
          </p:cNvSpPr>
          <p:nvPr>
            <p:ph type="body" sz="quarter" idx="13"/>
          </p:nvPr>
        </p:nvSpPr>
        <p:spPr>
          <a:xfrm>
            <a:off x="166391" y="1358744"/>
            <a:ext cx="3840480" cy="2197100"/>
          </a:xfrm>
        </p:spPr>
        <p:txBody>
          <a:bodyPr>
            <a:normAutofit/>
          </a:bodyPr>
          <a:lstStyle/>
          <a:p>
            <a:pPr marL="285750" indent="-285750">
              <a:buFont typeface="Arial" panose="020B0604020202020204" pitchFamily="34" charset="0"/>
              <a:buChar char="•"/>
            </a:pPr>
            <a:r>
              <a:rPr lang="en-US" u="sng" dirty="0"/>
              <a:t>What</a:t>
            </a:r>
            <a:r>
              <a:rPr lang="en-US" dirty="0"/>
              <a:t> are you procuring?</a:t>
            </a:r>
          </a:p>
          <a:p>
            <a:pPr marL="285750" indent="-285750">
              <a:buFont typeface="Arial" panose="020B0604020202020204" pitchFamily="34" charset="0"/>
              <a:buChar char="•"/>
            </a:pPr>
            <a:r>
              <a:rPr lang="en-US" dirty="0"/>
              <a:t>From </a:t>
            </a:r>
            <a:r>
              <a:rPr lang="en-US" u="sng" dirty="0"/>
              <a:t>whom</a:t>
            </a:r>
            <a:r>
              <a:rPr lang="en-US" dirty="0"/>
              <a:t>? (vendor)</a:t>
            </a:r>
          </a:p>
          <a:p>
            <a:pPr marL="285750" indent="-285750">
              <a:buFont typeface="Arial" panose="020B0604020202020204" pitchFamily="34" charset="0"/>
              <a:buChar char="•"/>
            </a:pPr>
            <a:r>
              <a:rPr lang="en-US" u="sng" dirty="0"/>
              <a:t>Why</a:t>
            </a:r>
            <a:r>
              <a:rPr lang="en-US" dirty="0"/>
              <a:t>? (justification)</a:t>
            </a:r>
          </a:p>
          <a:p>
            <a:pPr marL="285750" indent="-285750">
              <a:buFont typeface="Arial" panose="020B0604020202020204" pitchFamily="34" charset="0"/>
              <a:buChar char="•"/>
            </a:pPr>
            <a:r>
              <a:rPr lang="en-US" u="sng" dirty="0"/>
              <a:t>How</a:t>
            </a:r>
            <a:r>
              <a:rPr lang="en-US" dirty="0"/>
              <a:t> much does it cost? (get a quote)</a:t>
            </a:r>
          </a:p>
          <a:p>
            <a:pPr marL="285750" indent="-285750">
              <a:buFont typeface="Arial" panose="020B0604020202020204" pitchFamily="34" charset="0"/>
              <a:buChar char="•"/>
            </a:pPr>
            <a:r>
              <a:rPr lang="en-US" u="sng" dirty="0"/>
              <a:t>Where</a:t>
            </a:r>
            <a:r>
              <a:rPr lang="en-US" dirty="0"/>
              <a:t> are you paying this from? (FAU)</a:t>
            </a:r>
          </a:p>
        </p:txBody>
      </p:sp>
      <p:sp>
        <p:nvSpPr>
          <p:cNvPr id="4" name="Slide Number Placeholder 3">
            <a:extLst>
              <a:ext uri="{FF2B5EF4-FFF2-40B4-BE49-F238E27FC236}">
                <a16:creationId xmlns:a16="http://schemas.microsoft.com/office/drawing/2014/main" id="{F23FAEE3-D793-0188-A644-AADBE49C95CF}"/>
              </a:ext>
            </a:extLst>
          </p:cNvPr>
          <p:cNvSpPr>
            <a:spLocks noGrp="1"/>
          </p:cNvSpPr>
          <p:nvPr>
            <p:ph type="sldNum" sz="quarter" idx="4"/>
          </p:nvPr>
        </p:nvSpPr>
        <p:spPr>
          <a:xfrm>
            <a:off x="8249285" y="4773251"/>
            <a:ext cx="548640" cy="123111"/>
          </a:xfrm>
        </p:spPr>
        <p:txBody>
          <a:bodyPr wrap="square" anchor="ctr">
            <a:normAutofit/>
          </a:bodyPr>
          <a:lstStyle/>
          <a:p>
            <a:pPr>
              <a:spcAft>
                <a:spcPts val="600"/>
              </a:spcAft>
            </a:pPr>
            <a:fld id="{8368066F-241F-DA46-A244-6F6C08E1BFA8}" type="slidenum">
              <a:rPr lang="en-US" smtClean="0"/>
              <a:pPr>
                <a:spcAft>
                  <a:spcPts val="600"/>
                </a:spcAft>
              </a:pPr>
              <a:t>27</a:t>
            </a:fld>
            <a:endParaRPr lang="en-US"/>
          </a:p>
        </p:txBody>
      </p:sp>
      <p:sp>
        <p:nvSpPr>
          <p:cNvPr id="5" name="TextBox 4">
            <a:extLst>
              <a:ext uri="{FF2B5EF4-FFF2-40B4-BE49-F238E27FC236}">
                <a16:creationId xmlns:a16="http://schemas.microsoft.com/office/drawing/2014/main" id="{E8673971-FAF6-7D32-133A-B07D4C807F9B}"/>
              </a:ext>
            </a:extLst>
          </p:cNvPr>
          <p:cNvSpPr txBox="1"/>
          <p:nvPr/>
        </p:nvSpPr>
        <p:spPr>
          <a:xfrm>
            <a:off x="289560" y="3814997"/>
            <a:ext cx="3840480" cy="415498"/>
          </a:xfrm>
          <a:prstGeom prst="rect">
            <a:avLst/>
          </a:prstGeom>
          <a:noFill/>
        </p:spPr>
        <p:txBody>
          <a:bodyPr wrap="square" lIns="457200" tIns="0" rIns="0" bIns="0" rtlCol="0">
            <a:spAutoFit/>
          </a:bodyPr>
          <a:lstStyle/>
          <a:p>
            <a:pPr algn="l"/>
            <a:r>
              <a:rPr lang="en-US" b="1" i="1" dirty="0">
                <a:solidFill>
                  <a:srgbClr val="FFC000"/>
                </a:solidFill>
              </a:rPr>
              <a:t>You’ll need this information to submit the proper paperwork to initiate purchases</a:t>
            </a:r>
          </a:p>
        </p:txBody>
      </p:sp>
    </p:spTree>
    <p:extLst>
      <p:ext uri="{BB962C8B-B14F-4D97-AF65-F5344CB8AC3E}">
        <p14:creationId xmlns:p14="http://schemas.microsoft.com/office/powerpoint/2010/main" val="88268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17CA3E-249E-DC4C-7F3A-164466A68411}"/>
              </a:ext>
            </a:extLst>
          </p:cNvPr>
          <p:cNvPicPr>
            <a:picLocks noChangeAspect="1"/>
          </p:cNvPicPr>
          <p:nvPr/>
        </p:nvPicPr>
        <p:blipFill rotWithShape="1">
          <a:blip r:embed="rId2"/>
          <a:srcRect l="41497" t="29966" r="36261" b="43168"/>
          <a:stretch/>
        </p:blipFill>
        <p:spPr>
          <a:xfrm>
            <a:off x="2547079" y="1961683"/>
            <a:ext cx="4049842" cy="2751628"/>
          </a:xfrm>
          <a:prstGeom prst="rect">
            <a:avLst/>
          </a:prstGeom>
          <a:noFill/>
          <a:ln>
            <a:noFill/>
          </a:ln>
        </p:spPr>
      </p:pic>
      <p:sp>
        <p:nvSpPr>
          <p:cNvPr id="2" name="Title 1">
            <a:extLst>
              <a:ext uri="{FF2B5EF4-FFF2-40B4-BE49-F238E27FC236}">
                <a16:creationId xmlns:a16="http://schemas.microsoft.com/office/drawing/2014/main" id="{10FB3EED-6836-9B20-EE90-45B27C0A3A81}"/>
              </a:ext>
            </a:extLst>
          </p:cNvPr>
          <p:cNvSpPr>
            <a:spLocks noGrp="1"/>
          </p:cNvSpPr>
          <p:nvPr>
            <p:ph type="title"/>
          </p:nvPr>
        </p:nvSpPr>
        <p:spPr>
          <a:xfrm>
            <a:off x="434340" y="1225458"/>
            <a:ext cx="8275320" cy="666657"/>
          </a:xfrm>
        </p:spPr>
        <p:txBody>
          <a:bodyPr wrap="square" anchor="b">
            <a:noAutofit/>
          </a:bodyPr>
          <a:lstStyle/>
          <a:p>
            <a:pPr algn="ctr"/>
            <a:r>
              <a:rPr lang="en-US" sz="3400" dirty="0"/>
              <a:t>N</a:t>
            </a:r>
            <a:r>
              <a:rPr lang="en-US" sz="3400" b="1" dirty="0">
                <a:effectLst/>
              </a:rPr>
              <a:t>o services should be rendered and no products should be ordered</a:t>
            </a:r>
            <a:r>
              <a:rPr lang="en-US" sz="3400" dirty="0"/>
              <a:t> </a:t>
            </a:r>
            <a:r>
              <a:rPr lang="en-US" sz="3400" b="1" dirty="0">
                <a:effectLst/>
              </a:rPr>
              <a:t>until the vendor has received a PO #.</a:t>
            </a:r>
            <a:endParaRPr lang="en-US" sz="3400" dirty="0"/>
          </a:p>
        </p:txBody>
      </p:sp>
      <p:sp>
        <p:nvSpPr>
          <p:cNvPr id="4" name="Slide Number Placeholder 3">
            <a:extLst>
              <a:ext uri="{FF2B5EF4-FFF2-40B4-BE49-F238E27FC236}">
                <a16:creationId xmlns:a16="http://schemas.microsoft.com/office/drawing/2014/main" id="{B2F6D60F-A464-5AB5-8342-97F52BF5AE9B}"/>
              </a:ext>
            </a:extLst>
          </p:cNvPr>
          <p:cNvSpPr>
            <a:spLocks noGrp="1"/>
          </p:cNvSpPr>
          <p:nvPr>
            <p:ph type="sldNum" sz="quarter" idx="4"/>
          </p:nvPr>
        </p:nvSpPr>
        <p:spPr>
          <a:xfrm>
            <a:off x="8249285" y="4773251"/>
            <a:ext cx="548640" cy="123111"/>
          </a:xfrm>
        </p:spPr>
        <p:txBody>
          <a:bodyPr wrap="square" anchor="ctr">
            <a:normAutofit/>
          </a:bodyPr>
          <a:lstStyle/>
          <a:p>
            <a:pPr>
              <a:spcAft>
                <a:spcPts val="600"/>
              </a:spcAft>
            </a:pPr>
            <a:fld id="{8368066F-241F-DA46-A244-6F6C08E1BFA8}" type="slidenum">
              <a:rPr lang="en-US" smtClean="0"/>
              <a:pPr>
                <a:spcAft>
                  <a:spcPts val="600"/>
                </a:spcAft>
              </a:pPr>
              <a:t>28</a:t>
            </a:fld>
            <a:endParaRPr lang="en-US"/>
          </a:p>
        </p:txBody>
      </p:sp>
    </p:spTree>
    <p:extLst>
      <p:ext uri="{BB962C8B-B14F-4D97-AF65-F5344CB8AC3E}">
        <p14:creationId xmlns:p14="http://schemas.microsoft.com/office/powerpoint/2010/main" val="5135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FD8E200-E6C2-1C52-8D49-1B653E25FB6E}"/>
              </a:ext>
            </a:extLst>
          </p:cNvPr>
          <p:cNvSpPr>
            <a:spLocks noGrp="1"/>
          </p:cNvSpPr>
          <p:nvPr>
            <p:ph type="sldNum" sz="quarter" idx="4"/>
          </p:nvPr>
        </p:nvSpPr>
        <p:spPr/>
        <p:txBody>
          <a:bodyPr/>
          <a:lstStyle/>
          <a:p>
            <a:fld id="{8368066F-241F-DA46-A244-6F6C08E1BFA8}" type="slidenum">
              <a:rPr lang="en-US" smtClean="0"/>
              <a:pPr/>
              <a:t>29</a:t>
            </a:fld>
            <a:endParaRPr lang="en-US" dirty="0"/>
          </a:p>
        </p:txBody>
      </p:sp>
      <p:pic>
        <p:nvPicPr>
          <p:cNvPr id="9218" name="Picture 2" descr="a man with a scarf around his neck says we 've had one yes but what about second napst ?">
            <a:extLst>
              <a:ext uri="{FF2B5EF4-FFF2-40B4-BE49-F238E27FC236}">
                <a16:creationId xmlns:a16="http://schemas.microsoft.com/office/drawing/2014/main" id="{E9789965-3DD1-1FB8-481C-34341684BB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0940" y="639300"/>
            <a:ext cx="2962119" cy="305923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7768CD8C-8B48-0517-7F2C-DD1EB413465C}"/>
              </a:ext>
            </a:extLst>
          </p:cNvPr>
          <p:cNvSpPr>
            <a:spLocks noGrp="1"/>
          </p:cNvSpPr>
          <p:nvPr>
            <p:ph type="title"/>
          </p:nvPr>
        </p:nvSpPr>
        <p:spPr>
          <a:xfrm>
            <a:off x="3076262" y="3181841"/>
            <a:ext cx="3074233" cy="664797"/>
          </a:xfrm>
          <a:solidFill>
            <a:srgbClr val="206FA7"/>
          </a:solidFill>
        </p:spPr>
        <p:txBody>
          <a:bodyPr/>
          <a:lstStyle/>
          <a:p>
            <a:pPr algn="ctr"/>
            <a:r>
              <a:rPr lang="en-US" dirty="0"/>
              <a:t>Yes, what about travel, though?</a:t>
            </a:r>
          </a:p>
        </p:txBody>
      </p:sp>
      <p:sp>
        <p:nvSpPr>
          <p:cNvPr id="6" name="TextBox 5">
            <a:extLst>
              <a:ext uri="{FF2B5EF4-FFF2-40B4-BE49-F238E27FC236}">
                <a16:creationId xmlns:a16="http://schemas.microsoft.com/office/drawing/2014/main" id="{85A940B7-B5B6-6F14-8154-F295334E163F}"/>
              </a:ext>
            </a:extLst>
          </p:cNvPr>
          <p:cNvSpPr txBox="1"/>
          <p:nvPr/>
        </p:nvSpPr>
        <p:spPr>
          <a:xfrm>
            <a:off x="-389744" y="4181199"/>
            <a:ext cx="9533744" cy="246221"/>
          </a:xfrm>
          <a:prstGeom prst="rect">
            <a:avLst/>
          </a:prstGeom>
          <a:noFill/>
        </p:spPr>
        <p:txBody>
          <a:bodyPr wrap="square" lIns="457200" tIns="0" rIns="0" bIns="0" rtlCol="0">
            <a:spAutoFit/>
          </a:bodyPr>
          <a:lstStyle/>
          <a:p>
            <a:pPr algn="ctr"/>
            <a:r>
              <a:rPr lang="en-US" sz="1600" i="1" dirty="0"/>
              <a:t>OK, smarty-pants, that’s the one exception. Put a pin in that, we’ll get to Travel in a few slides. </a:t>
            </a:r>
            <a:endParaRPr lang="en-US" sz="1600" dirty="0"/>
          </a:p>
        </p:txBody>
      </p:sp>
    </p:spTree>
    <p:extLst>
      <p:ext uri="{BB962C8B-B14F-4D97-AF65-F5344CB8AC3E}">
        <p14:creationId xmlns:p14="http://schemas.microsoft.com/office/powerpoint/2010/main" val="300351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2"/>
          </p:nvPr>
        </p:nvSpPr>
        <p:spPr/>
        <p:txBody>
          <a:bodyPr/>
          <a:lstStyle/>
          <a:p>
            <a:fld id="{BD59DAAA-0634-FC41-A826-8BC222AF9A3E}" type="slidenum">
              <a:rPr lang="en-US" smtClean="0"/>
              <a:pPr/>
              <a:t>3</a:t>
            </a:fld>
            <a:endParaRPr lang="en-US" dirty="0"/>
          </a:p>
        </p:txBody>
      </p:sp>
      <p:sp>
        <p:nvSpPr>
          <p:cNvPr id="5" name="Text Placeholder 2"/>
          <p:cNvSpPr>
            <a:spLocks noGrp="1"/>
          </p:cNvSpPr>
          <p:nvPr>
            <p:ph type="body" sz="quarter" idx="4294967295"/>
          </p:nvPr>
        </p:nvSpPr>
        <p:spPr>
          <a:xfrm>
            <a:off x="221571" y="1158298"/>
            <a:ext cx="8428653" cy="3600986"/>
          </a:xfrm>
          <a:prstGeom prst="rect">
            <a:avLst/>
          </a:prstGeom>
        </p:spPr>
        <p:txBody>
          <a:bodyPr/>
          <a:lstStyle/>
          <a:p>
            <a:pPr marL="285750" indent="-285750">
              <a:lnSpc>
                <a:spcPct val="100000"/>
              </a:lnSpc>
              <a:spcBef>
                <a:spcPts val="0"/>
              </a:spcBef>
              <a:spcAft>
                <a:spcPts val="600"/>
              </a:spcAft>
              <a:buFont typeface="Arial" panose="020B0604020202020204" pitchFamily="34" charset="0"/>
              <a:buChar char="•"/>
            </a:pPr>
            <a:r>
              <a:rPr lang="en-US" sz="1700" dirty="0">
                <a:latin typeface="Calibri"/>
                <a:cs typeface="Calibri"/>
              </a:rPr>
              <a:t>Manager of Research Administration, Department of Family Medicine, David               Geffen School of Medicine at UCLA</a:t>
            </a:r>
          </a:p>
          <a:p>
            <a:pPr marL="285750" indent="-285750">
              <a:lnSpc>
                <a:spcPct val="100000"/>
              </a:lnSpc>
              <a:spcBef>
                <a:spcPts val="0"/>
              </a:spcBef>
              <a:spcAft>
                <a:spcPts val="600"/>
              </a:spcAft>
              <a:buFont typeface="Arial" panose="020B0604020202020204" pitchFamily="34" charset="0"/>
              <a:buChar char="•"/>
            </a:pPr>
            <a:r>
              <a:rPr lang="en-US" sz="1700" dirty="0">
                <a:latin typeface="Calibri"/>
                <a:cs typeface="Calibri"/>
              </a:rPr>
              <a:t>25 years in academic research administration</a:t>
            </a:r>
          </a:p>
          <a:p>
            <a:pPr marL="560070" lvl="1" indent="-285750">
              <a:lnSpc>
                <a:spcPct val="100000"/>
              </a:lnSpc>
              <a:spcBef>
                <a:spcPts val="0"/>
              </a:spcBef>
              <a:spcAft>
                <a:spcPts val="600"/>
              </a:spcAft>
              <a:buFont typeface="Arial" panose="020B0604020202020204" pitchFamily="34" charset="0"/>
              <a:buChar char="•"/>
            </a:pPr>
            <a:r>
              <a:rPr lang="en-US" sz="1700" dirty="0">
                <a:latin typeface="Calibri"/>
                <a:cs typeface="Calibri"/>
              </a:rPr>
              <a:t>3 years in Civil/Environmental Engineering research administration at University of Southern California (USC)</a:t>
            </a:r>
            <a:endParaRPr lang="en-US" sz="1700" dirty="0">
              <a:latin typeface="Calibri" panose="020F0502020204030204" pitchFamily="34" charset="0"/>
              <a:cs typeface="Calibri" panose="020F0502020204030204" pitchFamily="34" charset="0"/>
            </a:endParaRPr>
          </a:p>
          <a:p>
            <a:pPr marL="560070" lvl="1" indent="-285750">
              <a:lnSpc>
                <a:spcPct val="100000"/>
              </a:lnSpc>
              <a:spcBef>
                <a:spcPts val="0"/>
              </a:spcBef>
              <a:spcAft>
                <a:spcPts val="600"/>
              </a:spcAft>
              <a:buFont typeface="Arial" panose="020B0604020202020204" pitchFamily="34" charset="0"/>
              <a:buChar char="•"/>
            </a:pPr>
            <a:r>
              <a:rPr lang="en-US" sz="1700" dirty="0">
                <a:latin typeface="Calibri"/>
                <a:cs typeface="Calibri"/>
              </a:rPr>
              <a:t>10 years in Pediatric Infectious Diseases research and fellowship administration, and divisional financial management at UCLA</a:t>
            </a:r>
            <a:endParaRPr lang="en-US" sz="1700" dirty="0">
              <a:latin typeface="Calibri" panose="020F0502020204030204" pitchFamily="34" charset="0"/>
              <a:cs typeface="Calibri" panose="020F0502020204030204" pitchFamily="34" charset="0"/>
            </a:endParaRPr>
          </a:p>
          <a:p>
            <a:pPr marL="560070" lvl="1" indent="-285750">
              <a:lnSpc>
                <a:spcPct val="100000"/>
              </a:lnSpc>
              <a:spcBef>
                <a:spcPts val="0"/>
              </a:spcBef>
              <a:spcAft>
                <a:spcPts val="600"/>
              </a:spcAft>
              <a:buFont typeface="Arial" panose="020B0604020202020204" pitchFamily="34" charset="0"/>
              <a:buChar char="•"/>
            </a:pPr>
            <a:r>
              <a:rPr lang="en-US" sz="1700" dirty="0">
                <a:latin typeface="Calibri"/>
                <a:cs typeface="Calibri"/>
              </a:rPr>
              <a:t>12 years in Family Medicine research administration and financial management at UCLA</a:t>
            </a:r>
            <a:endParaRPr lang="en-US" sz="1700" dirty="0">
              <a:latin typeface="Calibri" panose="020F0502020204030204" pitchFamily="34" charset="0"/>
              <a:cs typeface="Calibri" panose="020F0502020204030204" pitchFamily="34" charset="0"/>
            </a:endParaRPr>
          </a:p>
          <a:p>
            <a:pPr marL="285750" indent="-285750">
              <a:lnSpc>
                <a:spcPct val="100000"/>
              </a:lnSpc>
              <a:spcBef>
                <a:spcPts val="0"/>
              </a:spcBef>
              <a:spcAft>
                <a:spcPts val="600"/>
              </a:spcAft>
              <a:buFont typeface="Arial" panose="020B0604020202020204" pitchFamily="34" charset="0"/>
              <a:buChar char="•"/>
            </a:pPr>
            <a:r>
              <a:rPr lang="en-US" sz="1700" dirty="0">
                <a:latin typeface="Calibri"/>
                <a:cs typeface="Calibri"/>
              </a:rPr>
              <a:t>Management of approximately $10M in contract and grant funding annually</a:t>
            </a:r>
          </a:p>
          <a:p>
            <a:pPr marL="285750" indent="-285750">
              <a:lnSpc>
                <a:spcPct val="100000"/>
              </a:lnSpc>
              <a:spcBef>
                <a:spcPts val="0"/>
              </a:spcBef>
              <a:spcAft>
                <a:spcPts val="600"/>
              </a:spcAft>
              <a:buFont typeface="Arial" panose="020B0604020202020204" pitchFamily="34" charset="0"/>
              <a:buChar char="•"/>
            </a:pPr>
            <a:r>
              <a:rPr lang="en-US" sz="1700" dirty="0">
                <a:latin typeface="Calibri"/>
                <a:cs typeface="Calibri"/>
              </a:rPr>
              <a:t>Department consistently ranks in top 10 nationwide for federal funding among all Family Medicine Departments</a:t>
            </a:r>
            <a:endParaRPr lang="en-US" sz="1700" dirty="0"/>
          </a:p>
        </p:txBody>
      </p:sp>
      <p:sp>
        <p:nvSpPr>
          <p:cNvPr id="6" name="TextBox 5"/>
          <p:cNvSpPr txBox="1"/>
          <p:nvPr/>
        </p:nvSpPr>
        <p:spPr>
          <a:xfrm>
            <a:off x="211495" y="573156"/>
            <a:ext cx="7364963" cy="523220"/>
          </a:xfrm>
          <a:prstGeom prst="rect">
            <a:avLst/>
          </a:prstGeom>
          <a:noFill/>
        </p:spPr>
        <p:txBody>
          <a:bodyPr wrap="square" rtlCol="0">
            <a:spAutoFit/>
          </a:bodyPr>
          <a:lstStyle/>
          <a:p>
            <a:r>
              <a:rPr lang="en-US" sz="2800" dirty="0">
                <a:solidFill>
                  <a:srgbClr val="FFC000"/>
                </a:solidFill>
              </a:rPr>
              <a:t>Laura Sheehan</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3184" r="8838" b="9254"/>
          <a:stretch/>
        </p:blipFill>
        <p:spPr>
          <a:xfrm flipH="1">
            <a:off x="7781531" y="314801"/>
            <a:ext cx="1092720" cy="1528629"/>
          </a:xfrm>
          <a:prstGeom prst="rect">
            <a:avLst/>
          </a:prstGeom>
        </p:spPr>
      </p:pic>
    </p:spTree>
    <p:extLst>
      <p:ext uri="{BB962C8B-B14F-4D97-AF65-F5344CB8AC3E}">
        <p14:creationId xmlns:p14="http://schemas.microsoft.com/office/powerpoint/2010/main" val="39136488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B619F19-B7FC-CF09-1059-BF9D0AB01939}"/>
              </a:ext>
            </a:extLst>
          </p:cNvPr>
          <p:cNvSpPr>
            <a:spLocks noGrp="1"/>
          </p:cNvSpPr>
          <p:nvPr>
            <p:ph type="sldNum" sz="quarter" idx="4"/>
          </p:nvPr>
        </p:nvSpPr>
        <p:spPr/>
        <p:txBody>
          <a:bodyPr/>
          <a:lstStyle/>
          <a:p>
            <a:fld id="{8368066F-241F-DA46-A244-6F6C08E1BFA8}" type="slidenum">
              <a:rPr lang="en-US" smtClean="0"/>
              <a:pPr/>
              <a:t>30</a:t>
            </a:fld>
            <a:endParaRPr lang="en-US" dirty="0"/>
          </a:p>
        </p:txBody>
      </p:sp>
      <p:pic>
        <p:nvPicPr>
          <p:cNvPr id="6146" name="Picture 2" descr="Profile for You're doing it wrong">
            <a:extLst>
              <a:ext uri="{FF2B5EF4-FFF2-40B4-BE49-F238E27FC236}">
                <a16:creationId xmlns:a16="http://schemas.microsoft.com/office/drawing/2014/main" id="{8A6617E5-9BA5-9D9E-A1C4-30D5885DDF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4129" y="2818870"/>
            <a:ext cx="2016284" cy="19543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8CE9F05-19B9-83F7-19BA-F7413E4C0D4A}"/>
              </a:ext>
            </a:extLst>
          </p:cNvPr>
          <p:cNvSpPr txBox="1"/>
          <p:nvPr/>
        </p:nvSpPr>
        <p:spPr>
          <a:xfrm>
            <a:off x="289560" y="637089"/>
            <a:ext cx="8119922" cy="1954381"/>
          </a:xfrm>
          <a:prstGeom prst="rect">
            <a:avLst/>
          </a:prstGeom>
          <a:noFill/>
        </p:spPr>
        <p:txBody>
          <a:bodyPr wrap="square" lIns="457200" tIns="0" rIns="0" bIns="0" rtlCol="0">
            <a:spAutoFit/>
          </a:bodyPr>
          <a:lstStyle/>
          <a:p>
            <a:pPr marL="285750" indent="-285750" algn="l">
              <a:spcAft>
                <a:spcPts val="600"/>
              </a:spcAft>
              <a:buFont typeface="Arial" panose="020B0604020202020204" pitchFamily="34" charset="0"/>
              <a:buChar char="•"/>
            </a:pPr>
            <a:r>
              <a:rPr lang="en-US" sz="1600" dirty="0">
                <a:solidFill>
                  <a:schemeClr val="bg1"/>
                </a:solidFill>
              </a:rPr>
              <a:t>If a vendor generates an invoice and you don’t have a PO # yet, or</a:t>
            </a:r>
          </a:p>
          <a:p>
            <a:pPr marL="285750" indent="-285750" algn="l">
              <a:spcAft>
                <a:spcPts val="600"/>
              </a:spcAft>
              <a:buFont typeface="Arial" panose="020B0604020202020204" pitchFamily="34" charset="0"/>
              <a:buChar char="•"/>
            </a:pPr>
            <a:r>
              <a:rPr lang="en-US" sz="1600" dirty="0">
                <a:solidFill>
                  <a:schemeClr val="bg1"/>
                </a:solidFill>
              </a:rPr>
              <a:t>If you are buying something with your own cash or credit card (and it isn’t a travel expense), or</a:t>
            </a:r>
          </a:p>
          <a:p>
            <a:pPr marL="285750" indent="-285750" algn="l">
              <a:spcAft>
                <a:spcPts val="600"/>
              </a:spcAft>
              <a:buFont typeface="Arial" panose="020B0604020202020204" pitchFamily="34" charset="0"/>
              <a:buChar char="•"/>
            </a:pPr>
            <a:r>
              <a:rPr lang="en-US" sz="1600" dirty="0">
                <a:solidFill>
                  <a:schemeClr val="bg1"/>
                </a:solidFill>
              </a:rPr>
              <a:t>If you are signing Terms &amp; Conditions to reserve an event space, or</a:t>
            </a:r>
          </a:p>
          <a:p>
            <a:pPr marL="285750" indent="-285750" algn="l">
              <a:spcAft>
                <a:spcPts val="600"/>
              </a:spcAft>
              <a:buFont typeface="Arial" panose="020B0604020202020204" pitchFamily="34" charset="0"/>
              <a:buChar char="•"/>
            </a:pPr>
            <a:r>
              <a:rPr lang="en-US" sz="1600" dirty="0">
                <a:solidFill>
                  <a:schemeClr val="bg1"/>
                </a:solidFill>
              </a:rPr>
              <a:t>If you worked with a vendor to provide a service and they are now asking to be paid for that service and you just now realized that you haven’t submitted any paperwork to your fund manager…</a:t>
            </a:r>
          </a:p>
        </p:txBody>
      </p:sp>
    </p:spTree>
    <p:extLst>
      <p:ext uri="{BB962C8B-B14F-4D97-AF65-F5344CB8AC3E}">
        <p14:creationId xmlns:p14="http://schemas.microsoft.com/office/powerpoint/2010/main" val="101132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down)">
                                      <p:cBhvr>
                                        <p:cTn id="7" dur="580">
                                          <p:stCondLst>
                                            <p:cond delay="0"/>
                                          </p:stCondLst>
                                        </p:cTn>
                                        <p:tgtEl>
                                          <p:spTgt spid="6146"/>
                                        </p:tgtEl>
                                      </p:cBhvr>
                                    </p:animEffect>
                                    <p:anim calcmode="lin" valueType="num">
                                      <p:cBhvr>
                                        <p:cTn id="8"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13" dur="26">
                                          <p:stCondLst>
                                            <p:cond delay="650"/>
                                          </p:stCondLst>
                                        </p:cTn>
                                        <p:tgtEl>
                                          <p:spTgt spid="6146"/>
                                        </p:tgtEl>
                                      </p:cBhvr>
                                      <p:to x="100000" y="60000"/>
                                    </p:animScale>
                                    <p:animScale>
                                      <p:cBhvr>
                                        <p:cTn id="14" dur="166" decel="50000">
                                          <p:stCondLst>
                                            <p:cond delay="676"/>
                                          </p:stCondLst>
                                        </p:cTn>
                                        <p:tgtEl>
                                          <p:spTgt spid="6146"/>
                                        </p:tgtEl>
                                      </p:cBhvr>
                                      <p:to x="100000" y="100000"/>
                                    </p:animScale>
                                    <p:animScale>
                                      <p:cBhvr>
                                        <p:cTn id="15" dur="26">
                                          <p:stCondLst>
                                            <p:cond delay="1312"/>
                                          </p:stCondLst>
                                        </p:cTn>
                                        <p:tgtEl>
                                          <p:spTgt spid="6146"/>
                                        </p:tgtEl>
                                      </p:cBhvr>
                                      <p:to x="100000" y="80000"/>
                                    </p:animScale>
                                    <p:animScale>
                                      <p:cBhvr>
                                        <p:cTn id="16" dur="166" decel="50000">
                                          <p:stCondLst>
                                            <p:cond delay="1338"/>
                                          </p:stCondLst>
                                        </p:cTn>
                                        <p:tgtEl>
                                          <p:spTgt spid="6146"/>
                                        </p:tgtEl>
                                      </p:cBhvr>
                                      <p:to x="100000" y="100000"/>
                                    </p:animScale>
                                    <p:animScale>
                                      <p:cBhvr>
                                        <p:cTn id="17" dur="26">
                                          <p:stCondLst>
                                            <p:cond delay="1642"/>
                                          </p:stCondLst>
                                        </p:cTn>
                                        <p:tgtEl>
                                          <p:spTgt spid="6146"/>
                                        </p:tgtEl>
                                      </p:cBhvr>
                                      <p:to x="100000" y="90000"/>
                                    </p:animScale>
                                    <p:animScale>
                                      <p:cBhvr>
                                        <p:cTn id="18" dur="166" decel="50000">
                                          <p:stCondLst>
                                            <p:cond delay="1668"/>
                                          </p:stCondLst>
                                        </p:cTn>
                                        <p:tgtEl>
                                          <p:spTgt spid="6146"/>
                                        </p:tgtEl>
                                      </p:cBhvr>
                                      <p:to x="100000" y="100000"/>
                                    </p:animScale>
                                    <p:animScale>
                                      <p:cBhvr>
                                        <p:cTn id="19" dur="26">
                                          <p:stCondLst>
                                            <p:cond delay="1808"/>
                                          </p:stCondLst>
                                        </p:cTn>
                                        <p:tgtEl>
                                          <p:spTgt spid="6146"/>
                                        </p:tgtEl>
                                      </p:cBhvr>
                                      <p:to x="100000" y="95000"/>
                                    </p:animScale>
                                    <p:animScale>
                                      <p:cBhvr>
                                        <p:cTn id="20" dur="166" decel="50000">
                                          <p:stCondLst>
                                            <p:cond delay="1834"/>
                                          </p:stCondLst>
                                        </p:cTn>
                                        <p:tgtEl>
                                          <p:spTgt spid="61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2249" y="657965"/>
            <a:ext cx="8133101" cy="2062749"/>
          </a:xfrm>
        </p:spPr>
        <p:txBody>
          <a:bodyPr>
            <a:normAutofit/>
          </a:bodyPr>
          <a:lstStyle/>
          <a:p>
            <a:pPr marL="0" indent="0">
              <a:buNone/>
            </a:pPr>
            <a:r>
              <a:rPr lang="en-US" sz="1950" dirty="0"/>
              <a:t>Every transaction that requires payment, must be pre-approved and signed off by someone with authorization to spend. That applies to ordering supplies, hiring a consultant, purchasing flights, utilizing parking services on campus, securing a venue for an event, paying a guest lecturer, utilizing a campus lab, etc.</a:t>
            </a:r>
          </a:p>
          <a:p>
            <a:pPr marL="0" indent="0">
              <a:buNone/>
            </a:pPr>
            <a:endParaRPr lang="en-US" sz="1950" dirty="0"/>
          </a:p>
        </p:txBody>
      </p:sp>
      <p:pic>
        <p:nvPicPr>
          <p:cNvPr id="4" name="Picture 3" descr="The More, The Messier: June 20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0067" y="2289549"/>
            <a:ext cx="2557463" cy="2200748"/>
          </a:xfrm>
          <a:prstGeom prst="rect">
            <a:avLst/>
          </a:prstGeom>
        </p:spPr>
      </p:pic>
    </p:spTree>
    <p:extLst>
      <p:ext uri="{BB962C8B-B14F-4D97-AF65-F5344CB8AC3E}">
        <p14:creationId xmlns:p14="http://schemas.microsoft.com/office/powerpoint/2010/main" val="25100505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D27983-9D45-2CEF-0041-F9F7410BBE13}"/>
              </a:ext>
            </a:extLst>
          </p:cNvPr>
          <p:cNvSpPr>
            <a:spLocks noGrp="1"/>
          </p:cNvSpPr>
          <p:nvPr>
            <p:ph type="sldNum" sz="quarter" idx="4"/>
          </p:nvPr>
        </p:nvSpPr>
        <p:spPr/>
        <p:txBody>
          <a:bodyPr/>
          <a:lstStyle/>
          <a:p>
            <a:fld id="{8368066F-241F-DA46-A244-6F6C08E1BFA8}" type="slidenum">
              <a:rPr lang="en-US" smtClean="0"/>
              <a:pPr/>
              <a:t>32</a:t>
            </a:fld>
            <a:endParaRPr lang="en-US" dirty="0"/>
          </a:p>
        </p:txBody>
      </p:sp>
      <p:graphicFrame>
        <p:nvGraphicFramePr>
          <p:cNvPr id="5" name="Diagram 4">
            <a:extLst>
              <a:ext uri="{FF2B5EF4-FFF2-40B4-BE49-F238E27FC236}">
                <a16:creationId xmlns:a16="http://schemas.microsoft.com/office/drawing/2014/main" id="{71FAF391-3AB1-35D5-7151-882DD2CD62B4}"/>
              </a:ext>
            </a:extLst>
          </p:cNvPr>
          <p:cNvGraphicFramePr/>
          <p:nvPr>
            <p:extLst>
              <p:ext uri="{D42A27DB-BD31-4B8C-83A1-F6EECF244321}">
                <p14:modId xmlns:p14="http://schemas.microsoft.com/office/powerpoint/2010/main" val="2133203743"/>
              </p:ext>
            </p:extLst>
          </p:nvPr>
        </p:nvGraphicFramePr>
        <p:xfrm>
          <a:off x="277318" y="542130"/>
          <a:ext cx="8520607" cy="42311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08ED8DAF-5C7F-E360-C1CB-68D7103A603F}"/>
              </a:ext>
            </a:extLst>
          </p:cNvPr>
          <p:cNvSpPr txBox="1"/>
          <p:nvPr/>
        </p:nvSpPr>
        <p:spPr>
          <a:xfrm>
            <a:off x="374754" y="542130"/>
            <a:ext cx="5171607" cy="430887"/>
          </a:xfrm>
          <a:prstGeom prst="rect">
            <a:avLst/>
          </a:prstGeom>
          <a:noFill/>
        </p:spPr>
        <p:txBody>
          <a:bodyPr wrap="square" lIns="457200" tIns="0" rIns="0" bIns="0" rtlCol="0">
            <a:spAutoFit/>
          </a:bodyPr>
          <a:lstStyle/>
          <a:p>
            <a:pPr algn="l"/>
            <a:r>
              <a:rPr lang="en-US" sz="2800" dirty="0"/>
              <a:t>Typical Procurement Process</a:t>
            </a:r>
          </a:p>
        </p:txBody>
      </p:sp>
    </p:spTree>
    <p:extLst>
      <p:ext uri="{BB962C8B-B14F-4D97-AF65-F5344CB8AC3E}">
        <p14:creationId xmlns:p14="http://schemas.microsoft.com/office/powerpoint/2010/main" val="19154412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5" y="595993"/>
            <a:ext cx="7972425" cy="407194"/>
          </a:xfrm>
        </p:spPr>
        <p:txBody>
          <a:bodyPr>
            <a:noAutofit/>
          </a:bodyPr>
          <a:lstStyle/>
          <a:p>
            <a:r>
              <a:rPr lang="en-US" b="1" dirty="0"/>
              <a:t>Checks and Balances</a:t>
            </a:r>
          </a:p>
        </p:txBody>
      </p:sp>
      <p:sp>
        <p:nvSpPr>
          <p:cNvPr id="3" name="Content Placeholder 2"/>
          <p:cNvSpPr>
            <a:spLocks noGrp="1"/>
          </p:cNvSpPr>
          <p:nvPr>
            <p:ph idx="1"/>
          </p:nvPr>
        </p:nvSpPr>
        <p:spPr>
          <a:xfrm>
            <a:off x="542925" y="1090101"/>
            <a:ext cx="5340164" cy="1785938"/>
          </a:xfrm>
        </p:spPr>
        <p:txBody>
          <a:bodyPr>
            <a:normAutofit lnSpcReduction="10000"/>
          </a:bodyPr>
          <a:lstStyle/>
          <a:p>
            <a:r>
              <a:rPr lang="en-US" dirty="0"/>
              <a:t>Good accounting practices incorporate a system of checks and balances to ensure that no one person has control over all parts of a financial transaction.</a:t>
            </a:r>
          </a:p>
          <a:p>
            <a:endParaRPr lang="en-US" sz="375" dirty="0"/>
          </a:p>
          <a:p>
            <a:r>
              <a:rPr lang="en-US" dirty="0"/>
              <a:t>This means the person requesting the financial transaction must be different from the person who approves it and that person is different from the one who processes it. </a:t>
            </a:r>
          </a:p>
          <a:p>
            <a:endParaRPr lang="en-US" b="1" dirty="0"/>
          </a:p>
        </p:txBody>
      </p:sp>
      <p:sp>
        <p:nvSpPr>
          <p:cNvPr id="4" name="Title 1"/>
          <p:cNvSpPr txBox="1">
            <a:spLocks/>
          </p:cNvSpPr>
          <p:nvPr/>
        </p:nvSpPr>
        <p:spPr>
          <a:xfrm>
            <a:off x="542925" y="276522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FFC000"/>
                </a:solidFill>
              </a:rPr>
              <a:t>Why is this important?</a:t>
            </a:r>
          </a:p>
        </p:txBody>
      </p:sp>
      <p:sp>
        <p:nvSpPr>
          <p:cNvPr id="5" name="Content Placeholder 2"/>
          <p:cNvSpPr txBox="1">
            <a:spLocks/>
          </p:cNvSpPr>
          <p:nvPr/>
        </p:nvSpPr>
        <p:spPr>
          <a:xfrm>
            <a:off x="542925" y="3540919"/>
            <a:ext cx="7886700" cy="120788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96875" indent="0">
              <a:buNone/>
            </a:pPr>
            <a:r>
              <a:rPr lang="en-US" sz="1600" dirty="0"/>
              <a:t>UCLA is a state agency, funded in large part by tax dollars. In addition, many of our research projects are federally funded. These factors mean there is an extra layer of scrutiny over how we spend money and it’s important that we have systems in place to prevent fraud and abuse.</a:t>
            </a:r>
          </a:p>
        </p:txBody>
      </p:sp>
      <p:pic>
        <p:nvPicPr>
          <p:cNvPr id="6" name="Picture 5" descr="Aspectos profesionales: Protección de Datos, Cloud Computing y Sistemas de Gestión.: El estándar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9344" y="759619"/>
            <a:ext cx="2421731" cy="2287191"/>
          </a:xfrm>
          <a:prstGeom prst="rect">
            <a:avLst/>
          </a:prstGeom>
        </p:spPr>
      </p:pic>
    </p:spTree>
    <p:extLst>
      <p:ext uri="{BB962C8B-B14F-4D97-AF65-F5344CB8AC3E}">
        <p14:creationId xmlns:p14="http://schemas.microsoft.com/office/powerpoint/2010/main" val="4211243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4" name="Title 1">
            <a:extLst>
              <a:ext uri="{FF2B5EF4-FFF2-40B4-BE49-F238E27FC236}">
                <a16:creationId xmlns:a16="http://schemas.microsoft.com/office/drawing/2014/main" id="{A16ED8BD-B637-671B-4A22-24D886266E74}"/>
              </a:ext>
            </a:extLst>
          </p:cNvPr>
          <p:cNvSpPr>
            <a:spLocks noGrp="1"/>
          </p:cNvSpPr>
          <p:nvPr>
            <p:ph type="title"/>
          </p:nvPr>
        </p:nvSpPr>
        <p:spPr>
          <a:xfrm>
            <a:off x="731520" y="1132502"/>
            <a:ext cx="7315200" cy="664797"/>
          </a:xfrm>
        </p:spPr>
        <p:txBody>
          <a:bodyPr/>
          <a:lstStyle/>
          <a:p>
            <a:r>
              <a:rPr lang="en-US" dirty="0">
                <a:solidFill>
                  <a:srgbClr val="FFC000"/>
                </a:solidFill>
              </a:rPr>
              <a:t>What happens if I buy something without going through the appropriate process?</a:t>
            </a:r>
          </a:p>
        </p:txBody>
      </p:sp>
      <p:pic>
        <p:nvPicPr>
          <p:cNvPr id="10242" name="Picture 2" descr="A 10-year-old asked Alexa for a challenge. Its answer? Stick metal in a  socket.">
            <a:extLst>
              <a:ext uri="{FF2B5EF4-FFF2-40B4-BE49-F238E27FC236}">
                <a16:creationId xmlns:a16="http://schemas.microsoft.com/office/drawing/2014/main" id="{88D24539-7101-6DEE-4057-E582D3FCF0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4983" b="34983"/>
          <a:stretch/>
        </p:blipFill>
        <p:spPr bwMode="auto">
          <a:xfrm>
            <a:off x="731838" y="1920875"/>
            <a:ext cx="7315200" cy="21971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Slide Number Placeholder 3" hidden="1">
            <a:extLst>
              <a:ext uri="{FF2B5EF4-FFF2-40B4-BE49-F238E27FC236}">
                <a16:creationId xmlns:a16="http://schemas.microsoft.com/office/drawing/2014/main" id="{14949D93-D84A-9F66-8789-7E23C0D15F6F}"/>
              </a:ext>
            </a:extLst>
          </p:cNvPr>
          <p:cNvSpPr>
            <a:spLocks noGrp="1"/>
          </p:cNvSpPr>
          <p:nvPr>
            <p:ph type="sldNum" sz="quarter" idx="4294967295"/>
          </p:nvPr>
        </p:nvSpPr>
        <p:spPr>
          <a:xfrm>
            <a:off x="8249285" y="4773251"/>
            <a:ext cx="548640" cy="123111"/>
          </a:xfrm>
          <a:prstGeom prst="rect">
            <a:avLst/>
          </a:prstGeom>
        </p:spPr>
        <p:txBody>
          <a:bodyPr wrap="square" anchor="ctr">
            <a:normAutofit fontScale="77500" lnSpcReduction="20000"/>
          </a:bodyPr>
          <a:lstStyle/>
          <a:p>
            <a:pPr>
              <a:lnSpc>
                <a:spcPct val="90000"/>
              </a:lnSpc>
              <a:spcAft>
                <a:spcPts val="600"/>
              </a:spcAft>
            </a:pPr>
            <a:fld id="{8368066F-241F-DA46-A244-6F6C08E1BFA8}" type="slidenum">
              <a:rPr lang="en-US" sz="300" smtClean="0"/>
              <a:pPr>
                <a:lnSpc>
                  <a:spcPct val="90000"/>
                </a:lnSpc>
                <a:spcAft>
                  <a:spcPts val="600"/>
                </a:spcAft>
              </a:pPr>
              <a:t>34</a:t>
            </a:fld>
            <a:endParaRPr lang="en-US" sz="300"/>
          </a:p>
        </p:txBody>
      </p:sp>
    </p:spTree>
    <p:extLst>
      <p:ext uri="{BB962C8B-B14F-4D97-AF65-F5344CB8AC3E}">
        <p14:creationId xmlns:p14="http://schemas.microsoft.com/office/powerpoint/2010/main" val="1366019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32D5DB7-8778-9355-A422-5C1033128DA3}"/>
              </a:ext>
            </a:extLst>
          </p:cNvPr>
          <p:cNvSpPr txBox="1">
            <a:spLocks/>
          </p:cNvSpPr>
          <p:nvPr/>
        </p:nvSpPr>
        <p:spPr>
          <a:xfrm>
            <a:off x="77449" y="-119922"/>
            <a:ext cx="9366354" cy="5831904"/>
          </a:xfrm>
          <a:prstGeom prst="rect">
            <a:avLst/>
          </a:prstGeom>
          <a:solidFill>
            <a:srgbClr val="C00000"/>
          </a:solidFill>
        </p:spPr>
        <p:txBody>
          <a:bodyPr vert="horz" wrap="square" lIns="457200" tIns="0" rIns="0" bIns="0" rtlCol="0">
            <a:spAutoFit/>
          </a:bodyPr>
          <a:lstStyle>
            <a:lvl1pPr marL="0" indent="0" algn="l" defTabSz="685800" rtl="0" eaLnBrk="1" latinLnBrk="0" hangingPunct="1">
              <a:lnSpc>
                <a:spcPct val="90000"/>
              </a:lnSpc>
              <a:spcBef>
                <a:spcPts val="750"/>
              </a:spcBef>
              <a:buFont typeface="Arial" panose="020B0604020202020204" pitchFamily="34" charset="0"/>
              <a:buNone/>
              <a:defRPr sz="1600" kern="1200" spc="0" baseline="0">
                <a:solidFill>
                  <a:schemeClr val="bg1"/>
                </a:solidFill>
                <a:latin typeface="+mn-lt"/>
                <a:ea typeface="+mn-ea"/>
                <a:cs typeface="+mn-cs"/>
              </a:defRPr>
            </a:lvl1pPr>
            <a:lvl2pPr marL="27432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2pPr>
            <a:lvl3pPr marL="54864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3pPr>
            <a:lvl4pPr marL="82296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4pPr>
            <a:lvl5pPr marL="109728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b="1" dirty="0">
              <a:latin typeface="Aptos" panose="020B0004020202020204" pitchFamily="34" charset="0"/>
              <a:ea typeface="Aptos" panose="020B0004020202020204" pitchFamily="34" charset="0"/>
              <a:cs typeface="Aptos" panose="020B0004020202020204" pitchFamily="34" charset="0"/>
            </a:endParaRPr>
          </a:p>
          <a:p>
            <a:endParaRPr lang="en-US" b="1" dirty="0">
              <a:latin typeface="Aptos" panose="020B0004020202020204" pitchFamily="34" charset="0"/>
              <a:ea typeface="Aptos" panose="020B0004020202020204" pitchFamily="34" charset="0"/>
              <a:cs typeface="Aptos" panose="020B0004020202020204" pitchFamily="34" charset="0"/>
            </a:endParaRPr>
          </a:p>
          <a:p>
            <a:endParaRPr lang="en-US" b="1" dirty="0">
              <a:latin typeface="Aptos" panose="020B0004020202020204" pitchFamily="34" charset="0"/>
              <a:ea typeface="Aptos" panose="020B0004020202020204" pitchFamily="34" charset="0"/>
              <a:cs typeface="Aptos" panose="020B0004020202020204" pitchFamily="34" charset="0"/>
            </a:endParaRPr>
          </a:p>
          <a:p>
            <a:pPr>
              <a:spcAft>
                <a:spcPts val="1200"/>
              </a:spcAft>
              <a:tabLst>
                <a:tab pos="8513763" algn="l"/>
              </a:tabLst>
            </a:pPr>
            <a:endParaRPr lang="en-US" sz="1800" dirty="0">
              <a:latin typeface="Aptos" panose="020B0004020202020204" pitchFamily="34" charset="0"/>
              <a:ea typeface="Aptos" panose="020B0004020202020204" pitchFamily="34" charset="0"/>
              <a:cs typeface="Aptos" panose="020B0004020202020204" pitchFamily="34" charset="0"/>
            </a:endParaRPr>
          </a:p>
          <a:p>
            <a:pPr>
              <a:spcAft>
                <a:spcPts val="1200"/>
              </a:spcAft>
              <a:tabLst>
                <a:tab pos="8513763" algn="l"/>
              </a:tabLst>
            </a:pPr>
            <a:endParaRPr lang="en-US" sz="1800" dirty="0">
              <a:latin typeface="Aptos" panose="020B0004020202020204" pitchFamily="34" charset="0"/>
            </a:endParaRPr>
          </a:p>
          <a:p>
            <a:pPr>
              <a:spcAft>
                <a:spcPts val="1200"/>
              </a:spcAft>
              <a:tabLst>
                <a:tab pos="8513763" algn="l"/>
              </a:tabLst>
            </a:pPr>
            <a:endParaRPr lang="en-US" sz="1800" dirty="0">
              <a:latin typeface="Aptos" panose="020B0004020202020204" pitchFamily="34" charset="0"/>
            </a:endParaRPr>
          </a:p>
          <a:p>
            <a:pPr>
              <a:spcAft>
                <a:spcPts val="1200"/>
              </a:spcAft>
              <a:tabLst>
                <a:tab pos="8513763" algn="l"/>
              </a:tabLst>
            </a:pPr>
            <a:endParaRPr lang="en-US" sz="1800" dirty="0">
              <a:latin typeface="Aptos" panose="020B0004020202020204" pitchFamily="34" charset="0"/>
            </a:endParaRPr>
          </a:p>
          <a:p>
            <a:pPr>
              <a:spcAft>
                <a:spcPts val="1200"/>
              </a:spcAft>
              <a:tabLst>
                <a:tab pos="8513763" algn="l"/>
              </a:tabLst>
            </a:pPr>
            <a:endParaRPr lang="en-US" sz="1800" dirty="0">
              <a:latin typeface="Aptos" panose="020B0004020202020204" pitchFamily="34" charset="0"/>
            </a:endParaRPr>
          </a:p>
          <a:p>
            <a:pPr>
              <a:spcAft>
                <a:spcPts val="1200"/>
              </a:spcAft>
              <a:tabLst>
                <a:tab pos="8513763" algn="l"/>
              </a:tabLst>
            </a:pPr>
            <a:endParaRPr lang="en-US" sz="1800" dirty="0">
              <a:latin typeface="Aptos" panose="020B0004020202020204" pitchFamily="34" charset="0"/>
            </a:endParaRPr>
          </a:p>
          <a:p>
            <a:pPr>
              <a:spcAft>
                <a:spcPts val="1200"/>
              </a:spcAft>
              <a:tabLst>
                <a:tab pos="8513763" algn="l"/>
              </a:tabLst>
            </a:pPr>
            <a:endParaRPr lang="en-US" dirty="0">
              <a:latin typeface="Aptos" panose="020B0004020202020204" pitchFamily="34" charset="0"/>
            </a:endParaRPr>
          </a:p>
          <a:p>
            <a:endParaRPr lang="en-US" dirty="0">
              <a:latin typeface="Aptos" panose="020B0004020202020204" pitchFamily="34" charset="0"/>
            </a:endParaRPr>
          </a:p>
          <a:p>
            <a:endParaRPr lang="en-US" dirty="0">
              <a:latin typeface="Aptos" panose="020B0004020202020204" pitchFamily="34" charset="0"/>
            </a:endParaRPr>
          </a:p>
          <a:p>
            <a:endParaRPr lang="en-US" dirty="0">
              <a:latin typeface="Aptos" panose="020B0004020202020204" pitchFamily="34" charset="0"/>
            </a:endParaRPr>
          </a:p>
          <a:p>
            <a:endParaRPr lang="en-US" dirty="0"/>
          </a:p>
        </p:txBody>
      </p:sp>
      <p:sp>
        <p:nvSpPr>
          <p:cNvPr id="3" name="Content Placeholder 2">
            <a:extLst>
              <a:ext uri="{FF2B5EF4-FFF2-40B4-BE49-F238E27FC236}">
                <a16:creationId xmlns:a16="http://schemas.microsoft.com/office/drawing/2014/main" id="{63EE47F5-0AC8-0146-6E10-9527C9738ABB}"/>
              </a:ext>
            </a:extLst>
          </p:cNvPr>
          <p:cNvSpPr>
            <a:spLocks noGrp="1"/>
          </p:cNvSpPr>
          <p:nvPr>
            <p:ph idx="1"/>
          </p:nvPr>
        </p:nvSpPr>
        <p:spPr>
          <a:xfrm>
            <a:off x="-74950" y="-119922"/>
            <a:ext cx="8934138" cy="5415842"/>
          </a:xfrm>
          <a:solidFill>
            <a:srgbClr val="C00000"/>
          </a:solidFill>
        </p:spPr>
        <p:txBody>
          <a:bodyPr/>
          <a:lstStyle/>
          <a:p>
            <a:endParaRPr lang="en-US" sz="1600" b="1" dirty="0">
              <a:effectLst/>
              <a:latin typeface="Aptos" panose="020B0004020202020204" pitchFamily="34" charset="0"/>
              <a:ea typeface="Aptos" panose="020B0004020202020204" pitchFamily="34" charset="0"/>
              <a:cs typeface="Aptos" panose="020B0004020202020204" pitchFamily="34" charset="0"/>
            </a:endParaRPr>
          </a:p>
          <a:p>
            <a:endParaRPr lang="en-US" b="1" dirty="0">
              <a:latin typeface="Aptos" panose="020B0004020202020204" pitchFamily="34" charset="0"/>
              <a:ea typeface="Aptos" panose="020B0004020202020204" pitchFamily="34" charset="0"/>
              <a:cs typeface="Aptos" panose="020B0004020202020204" pitchFamily="34" charset="0"/>
            </a:endParaRPr>
          </a:p>
          <a:p>
            <a:endParaRPr lang="en-US" sz="1600" b="1" dirty="0">
              <a:effectLst/>
              <a:latin typeface="Aptos" panose="020B0004020202020204" pitchFamily="34" charset="0"/>
              <a:ea typeface="Aptos" panose="020B0004020202020204" pitchFamily="34" charset="0"/>
              <a:cs typeface="Aptos" panose="020B0004020202020204" pitchFamily="34" charset="0"/>
            </a:endParaRPr>
          </a:p>
          <a:p>
            <a:pPr>
              <a:spcAft>
                <a:spcPts val="1200"/>
              </a:spcAft>
              <a:tabLst>
                <a:tab pos="8513763" algn="l"/>
              </a:tabLst>
            </a:pPr>
            <a:r>
              <a:rPr lang="en-US" sz="1800" dirty="0">
                <a:effectLst/>
                <a:latin typeface="Aptos" panose="020B0004020202020204" pitchFamily="34" charset="0"/>
                <a:ea typeface="Aptos" panose="020B0004020202020204" pitchFamily="34" charset="0"/>
                <a:cs typeface="Aptos" panose="020B0004020202020204" pitchFamily="34" charset="0"/>
              </a:rPr>
              <a:t>If services are rendered or products are ordered without a PO # already in place, we will be forced to submit an</a:t>
            </a:r>
            <a:r>
              <a:rPr lang="en-US" sz="1800" b="1" dirty="0">
                <a:effectLst/>
                <a:latin typeface="Aptos" panose="020B0004020202020204" pitchFamily="34" charset="0"/>
                <a:ea typeface="Aptos" panose="020B0004020202020204" pitchFamily="34" charset="0"/>
                <a:cs typeface="Aptos" panose="020B0004020202020204" pitchFamily="34" charset="0"/>
              </a:rPr>
              <a:t> After the Fact request, which MAY NOT BE APPROVED. </a:t>
            </a:r>
          </a:p>
          <a:p>
            <a:pPr>
              <a:spcAft>
                <a:spcPts val="1200"/>
              </a:spcAft>
              <a:tabLst>
                <a:tab pos="8513763" algn="l"/>
              </a:tabLst>
            </a:pPr>
            <a:r>
              <a:rPr lang="en-US" sz="1800" dirty="0">
                <a:effectLst/>
                <a:latin typeface="Aptos" panose="020B0004020202020204" pitchFamily="34" charset="0"/>
                <a:ea typeface="Aptos" panose="020B0004020202020204" pitchFamily="34" charset="0"/>
                <a:cs typeface="Aptos" panose="020B0004020202020204" pitchFamily="34" charset="0"/>
              </a:rPr>
              <a:t>These forms require several layers of approval: the Department CAO, the DGSOM Controller, the DGSOM Sr. Associate Dean, and UCLA’s Chief Procurement Officer. </a:t>
            </a:r>
          </a:p>
          <a:p>
            <a:pPr>
              <a:spcAft>
                <a:spcPts val="1200"/>
              </a:spcAft>
              <a:tabLst>
                <a:tab pos="8513763" algn="l"/>
              </a:tabLst>
            </a:pPr>
            <a:r>
              <a:rPr lang="en-US" sz="1800" b="1" dirty="0">
                <a:effectLst/>
                <a:latin typeface="Aptos" panose="020B0004020202020204" pitchFamily="34" charset="0"/>
                <a:ea typeface="Aptos" panose="020B0004020202020204" pitchFamily="34" charset="0"/>
                <a:cs typeface="Aptos" panose="020B0004020202020204" pitchFamily="34" charset="0"/>
              </a:rPr>
              <a:t>This can take upwards of a month. </a:t>
            </a:r>
          </a:p>
          <a:p>
            <a:pPr>
              <a:spcAft>
                <a:spcPts val="1200"/>
              </a:spcAft>
              <a:tabLst>
                <a:tab pos="8513763" algn="l"/>
              </a:tabLst>
            </a:pPr>
            <a:r>
              <a:rPr lang="en-US" sz="1800" dirty="0">
                <a:effectLst/>
                <a:latin typeface="Aptos" panose="020B0004020202020204" pitchFamily="34" charset="0"/>
                <a:ea typeface="Aptos" panose="020B0004020202020204" pitchFamily="34" charset="0"/>
                <a:cs typeface="Aptos" panose="020B0004020202020204" pitchFamily="34" charset="0"/>
              </a:rPr>
              <a:t>The PO will not be created while we wait for these approvals. Only if all aforementioned parties approve it, will the PO then be created, at which point the vendor can be paid.</a:t>
            </a:r>
          </a:p>
          <a:p>
            <a:pPr>
              <a:spcAft>
                <a:spcPts val="1200"/>
              </a:spcAft>
              <a:tabLst>
                <a:tab pos="8513763" algn="l"/>
              </a:tabLst>
            </a:pPr>
            <a:endParaRPr lang="en-US" dirty="0">
              <a:latin typeface="Aptos" panose="020B0004020202020204" pitchFamily="34" charset="0"/>
            </a:endParaRPr>
          </a:p>
          <a:p>
            <a:endParaRPr lang="en-US" dirty="0">
              <a:latin typeface="Aptos" panose="020B0004020202020204" pitchFamily="34" charset="0"/>
            </a:endParaRPr>
          </a:p>
          <a:p>
            <a:endParaRPr lang="en-US" dirty="0">
              <a:latin typeface="Aptos" panose="020B0004020202020204" pitchFamily="34" charset="0"/>
            </a:endParaRPr>
          </a:p>
          <a:p>
            <a:endParaRPr lang="en-US" dirty="0">
              <a:latin typeface="Aptos" panose="020B0004020202020204" pitchFamily="34" charset="0"/>
            </a:endParaRPr>
          </a:p>
          <a:p>
            <a:endParaRPr lang="en-US" dirty="0"/>
          </a:p>
        </p:txBody>
      </p:sp>
      <p:sp>
        <p:nvSpPr>
          <p:cNvPr id="4" name="Date Placeholder 3">
            <a:extLst>
              <a:ext uri="{FF2B5EF4-FFF2-40B4-BE49-F238E27FC236}">
                <a16:creationId xmlns:a16="http://schemas.microsoft.com/office/drawing/2014/main" id="{67D4085E-0E51-9FAE-DAB2-2604DF730A00}"/>
              </a:ext>
            </a:extLst>
          </p:cNvPr>
          <p:cNvSpPr>
            <a:spLocks noGrp="1"/>
          </p:cNvSpPr>
          <p:nvPr>
            <p:ph type="dt" sz="half" idx="10"/>
          </p:nvPr>
        </p:nvSpPr>
        <p:spPr/>
        <p:txBody>
          <a:bodyPr/>
          <a:lstStyle/>
          <a:p>
            <a:endParaRPr lang="en-US" dirty="0"/>
          </a:p>
        </p:txBody>
      </p:sp>
      <p:sp>
        <p:nvSpPr>
          <p:cNvPr id="5" name="Slide Number Placeholder 4">
            <a:extLst>
              <a:ext uri="{FF2B5EF4-FFF2-40B4-BE49-F238E27FC236}">
                <a16:creationId xmlns:a16="http://schemas.microsoft.com/office/drawing/2014/main" id="{588A23EE-CDC4-4977-13CC-7A20D97B823C}"/>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7227856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6E0DF-33DE-4D27-F225-E39D1491CAD9}"/>
              </a:ext>
            </a:extLst>
          </p:cNvPr>
          <p:cNvSpPr>
            <a:spLocks noGrp="1"/>
          </p:cNvSpPr>
          <p:nvPr>
            <p:ph type="ctrTitle"/>
          </p:nvPr>
        </p:nvSpPr>
        <p:spPr>
          <a:xfrm>
            <a:off x="643276" y="995237"/>
            <a:ext cx="7680960" cy="1578894"/>
          </a:xfrm>
        </p:spPr>
        <p:txBody>
          <a:bodyPr/>
          <a:lstStyle/>
          <a:p>
            <a:r>
              <a:rPr lang="en-US" dirty="0"/>
              <a:t>Understood. So what form do I need to submit to make sure I buy things in the correct way?</a:t>
            </a:r>
          </a:p>
        </p:txBody>
      </p:sp>
      <p:sp>
        <p:nvSpPr>
          <p:cNvPr id="4" name="Slide Number Placeholder 3">
            <a:extLst>
              <a:ext uri="{FF2B5EF4-FFF2-40B4-BE49-F238E27FC236}">
                <a16:creationId xmlns:a16="http://schemas.microsoft.com/office/drawing/2014/main" id="{9D72F1D2-9625-DF1A-F56D-1F1BB6C05B3C}"/>
              </a:ext>
            </a:extLst>
          </p:cNvPr>
          <p:cNvSpPr>
            <a:spLocks noGrp="1"/>
          </p:cNvSpPr>
          <p:nvPr>
            <p:ph type="sldNum" sz="quarter" idx="4"/>
          </p:nvPr>
        </p:nvSpPr>
        <p:spPr/>
        <p:txBody>
          <a:bodyPr/>
          <a:lstStyle/>
          <a:p>
            <a:fld id="{8368066F-241F-DA46-A244-6F6C08E1BFA8}" type="slidenum">
              <a:rPr lang="en-US" smtClean="0"/>
              <a:pPr/>
              <a:t>36</a:t>
            </a:fld>
            <a:endParaRPr lang="en-US" dirty="0"/>
          </a:p>
        </p:txBody>
      </p:sp>
      <p:pic>
        <p:nvPicPr>
          <p:cNvPr id="5" name="Picture 4" descr="A person holding a stack of papers&#10;&#10;AI-generated content may be incorrect.">
            <a:extLst>
              <a:ext uri="{FF2B5EF4-FFF2-40B4-BE49-F238E27FC236}">
                <a16:creationId xmlns:a16="http://schemas.microsoft.com/office/drawing/2014/main" id="{54F9A2B3-D0FE-4A93-D7B9-892B8B0FF411}"/>
              </a:ext>
            </a:extLst>
          </p:cNvPr>
          <p:cNvPicPr>
            <a:picLocks noChangeAspect="1"/>
          </p:cNvPicPr>
          <p:nvPr/>
        </p:nvPicPr>
        <p:blipFill>
          <a:blip r:embed="rId2"/>
          <a:stretch>
            <a:fillRect/>
          </a:stretch>
        </p:blipFill>
        <p:spPr>
          <a:xfrm>
            <a:off x="3524250" y="3006941"/>
            <a:ext cx="2095500" cy="1333500"/>
          </a:xfrm>
          <a:prstGeom prst="rect">
            <a:avLst/>
          </a:prstGeom>
        </p:spPr>
      </p:pic>
    </p:spTree>
    <p:extLst>
      <p:ext uri="{BB962C8B-B14F-4D97-AF65-F5344CB8AC3E}">
        <p14:creationId xmlns:p14="http://schemas.microsoft.com/office/powerpoint/2010/main" val="305209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924602" y="966652"/>
            <a:ext cx="5282242" cy="2900838"/>
          </a:xfrm>
          <a:prstGeom prst="rect">
            <a:avLst/>
          </a:prstGeom>
        </p:spPr>
      </p:pic>
      <p:sp>
        <p:nvSpPr>
          <p:cNvPr id="2" name="Title 1"/>
          <p:cNvSpPr>
            <a:spLocks noGrp="1"/>
          </p:cNvSpPr>
          <p:nvPr>
            <p:ph type="ctrTitle"/>
          </p:nvPr>
        </p:nvSpPr>
        <p:spPr>
          <a:xfrm>
            <a:off x="1463040" y="117751"/>
            <a:ext cx="7680960" cy="526298"/>
          </a:xfrm>
        </p:spPr>
        <p:txBody>
          <a:bodyPr/>
          <a:lstStyle/>
          <a:p>
            <a:r>
              <a:rPr lang="en-US" dirty="0">
                <a:solidFill>
                  <a:srgbClr val="FFC000"/>
                </a:solidFill>
              </a:rPr>
              <a:t>Website</a:t>
            </a:r>
          </a:p>
        </p:txBody>
      </p:sp>
      <p:sp>
        <p:nvSpPr>
          <p:cNvPr id="3" name="Text Placeholder 2"/>
          <p:cNvSpPr>
            <a:spLocks noGrp="1"/>
          </p:cNvSpPr>
          <p:nvPr>
            <p:ph type="body" sz="quarter" idx="20"/>
          </p:nvPr>
        </p:nvSpPr>
        <p:spPr>
          <a:xfrm>
            <a:off x="1463040" y="719623"/>
            <a:ext cx="7680960" cy="327546"/>
          </a:xfrm>
        </p:spPr>
        <p:txBody>
          <a:bodyPr/>
          <a:lstStyle/>
          <a:p>
            <a:r>
              <a:rPr lang="en-US" u="sng" dirty="0"/>
              <a:t>https://www.uclahealth.org/departments/family-medicine/research </a:t>
            </a:r>
          </a:p>
        </p:txBody>
      </p:sp>
      <p:sp>
        <p:nvSpPr>
          <p:cNvPr id="4" name="Slide Number Placeholder 3"/>
          <p:cNvSpPr>
            <a:spLocks noGrp="1"/>
          </p:cNvSpPr>
          <p:nvPr>
            <p:ph type="sldNum" sz="quarter" idx="4"/>
          </p:nvPr>
        </p:nvSpPr>
        <p:spPr/>
        <p:txBody>
          <a:bodyPr/>
          <a:lstStyle/>
          <a:p>
            <a:fld id="{8368066F-241F-DA46-A244-6F6C08E1BFA8}" type="slidenum">
              <a:rPr lang="en-US" smtClean="0"/>
              <a:pPr/>
              <a:t>37</a:t>
            </a:fld>
            <a:endParaRPr lang="en-US" dirty="0"/>
          </a:p>
        </p:txBody>
      </p:sp>
      <p:pic>
        <p:nvPicPr>
          <p:cNvPr id="6" name="Picture 5"/>
          <p:cNvPicPr>
            <a:picLocks noChangeAspect="1"/>
          </p:cNvPicPr>
          <p:nvPr/>
        </p:nvPicPr>
        <p:blipFill>
          <a:blip r:embed="rId3"/>
          <a:stretch>
            <a:fillRect/>
          </a:stretch>
        </p:blipFill>
        <p:spPr>
          <a:xfrm>
            <a:off x="0" y="0"/>
            <a:ext cx="1802443" cy="5148263"/>
          </a:xfrm>
          <a:prstGeom prst="rect">
            <a:avLst/>
          </a:prstGeom>
        </p:spPr>
      </p:pic>
      <p:sp>
        <p:nvSpPr>
          <p:cNvPr id="10" name="Right Arrow 9"/>
          <p:cNvSpPr/>
          <p:nvPr/>
        </p:nvSpPr>
        <p:spPr>
          <a:xfrm>
            <a:off x="1375962" y="3351072"/>
            <a:ext cx="1097280" cy="299356"/>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stretch>
            <a:fillRect/>
          </a:stretch>
        </p:blipFill>
        <p:spPr>
          <a:xfrm>
            <a:off x="3116998" y="1678456"/>
            <a:ext cx="4559073" cy="3644588"/>
          </a:xfrm>
          <a:prstGeom prst="rect">
            <a:avLst/>
          </a:prstGeom>
        </p:spPr>
      </p:pic>
      <p:pic>
        <p:nvPicPr>
          <p:cNvPr id="13" name="Picture 12"/>
          <p:cNvPicPr>
            <a:picLocks noChangeAspect="1"/>
          </p:cNvPicPr>
          <p:nvPr/>
        </p:nvPicPr>
        <p:blipFill>
          <a:blip r:embed="rId5"/>
          <a:stretch>
            <a:fillRect/>
          </a:stretch>
        </p:blipFill>
        <p:spPr>
          <a:xfrm>
            <a:off x="5100036" y="2170272"/>
            <a:ext cx="3935202" cy="2977991"/>
          </a:xfrm>
          <a:prstGeom prst="rect">
            <a:avLst/>
          </a:prstGeom>
        </p:spPr>
      </p:pic>
    </p:spTree>
    <p:extLst>
      <p:ext uri="{BB962C8B-B14F-4D97-AF65-F5344CB8AC3E}">
        <p14:creationId xmlns:p14="http://schemas.microsoft.com/office/powerpoint/2010/main" val="26683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76A4A8-5FDF-7B10-FD73-9F2D516CF0A6}"/>
              </a:ext>
            </a:extLst>
          </p:cNvPr>
          <p:cNvSpPr>
            <a:spLocks noGrp="1"/>
          </p:cNvSpPr>
          <p:nvPr>
            <p:ph type="sldNum" sz="quarter" idx="4"/>
          </p:nvPr>
        </p:nvSpPr>
        <p:spPr/>
        <p:txBody>
          <a:bodyPr/>
          <a:lstStyle/>
          <a:p>
            <a:fld id="{8368066F-241F-DA46-A244-6F6C08E1BFA8}" type="slidenum">
              <a:rPr lang="en-US" smtClean="0"/>
              <a:pPr/>
              <a:t>38</a:t>
            </a:fld>
            <a:endParaRPr lang="en-US" dirty="0"/>
          </a:p>
        </p:txBody>
      </p:sp>
      <p:pic>
        <p:nvPicPr>
          <p:cNvPr id="6" name="Picture 5">
            <a:extLst>
              <a:ext uri="{FF2B5EF4-FFF2-40B4-BE49-F238E27FC236}">
                <a16:creationId xmlns:a16="http://schemas.microsoft.com/office/drawing/2014/main" id="{5691D75F-80C4-A787-FF27-9935DCC63127}"/>
              </a:ext>
            </a:extLst>
          </p:cNvPr>
          <p:cNvPicPr>
            <a:picLocks noChangeAspect="1"/>
          </p:cNvPicPr>
          <p:nvPr/>
        </p:nvPicPr>
        <p:blipFill>
          <a:blip r:embed="rId2"/>
          <a:stretch>
            <a:fillRect/>
          </a:stretch>
        </p:blipFill>
        <p:spPr>
          <a:xfrm>
            <a:off x="1806315" y="408591"/>
            <a:ext cx="5493895" cy="4360826"/>
          </a:xfrm>
          <a:prstGeom prst="rect">
            <a:avLst/>
          </a:prstGeom>
        </p:spPr>
      </p:pic>
    </p:spTree>
    <p:extLst>
      <p:ext uri="{BB962C8B-B14F-4D97-AF65-F5344CB8AC3E}">
        <p14:creationId xmlns:p14="http://schemas.microsoft.com/office/powerpoint/2010/main" val="7912449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087" y="525619"/>
            <a:ext cx="3764756" cy="332399"/>
          </a:xfrm>
        </p:spPr>
        <p:txBody>
          <a:bodyPr/>
          <a:lstStyle/>
          <a:p>
            <a:pPr algn="ctr"/>
            <a:r>
              <a:rPr lang="en-US" b="1" i="1" dirty="0"/>
              <a:t>LA Times </a:t>
            </a:r>
            <a:r>
              <a:rPr lang="en-US" b="1" dirty="0"/>
              <a:t>Rule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68482" y="893453"/>
            <a:ext cx="2928971" cy="3684500"/>
          </a:xfrm>
        </p:spPr>
      </p:pic>
      <p:sp>
        <p:nvSpPr>
          <p:cNvPr id="3" name="TextBox 2"/>
          <p:cNvSpPr txBox="1"/>
          <p:nvPr/>
        </p:nvSpPr>
        <p:spPr>
          <a:xfrm>
            <a:off x="6276295" y="844466"/>
            <a:ext cx="1408339" cy="461665"/>
          </a:xfrm>
          <a:prstGeom prst="rect">
            <a:avLst/>
          </a:prstGeom>
          <a:noFill/>
        </p:spPr>
        <p:txBody>
          <a:bodyPr wrap="square" rtlCol="0">
            <a:spAutoFit/>
          </a:bodyPr>
          <a:lstStyle/>
          <a:p>
            <a:r>
              <a:rPr lang="en-US" sz="2400" dirty="0">
                <a:solidFill>
                  <a:schemeClr val="tx1">
                    <a:lumMod val="75000"/>
                    <a:lumOff val="25000"/>
                  </a:schemeClr>
                </a:solidFill>
                <a:latin typeface="Algerian" panose="04020705040A02060702" pitchFamily="82" charset="0"/>
              </a:rPr>
              <a:t>FAKE</a:t>
            </a:r>
          </a:p>
        </p:txBody>
      </p:sp>
      <p:sp>
        <p:nvSpPr>
          <p:cNvPr id="5" name="TextBox 4"/>
          <p:cNvSpPr txBox="1"/>
          <p:nvPr/>
        </p:nvSpPr>
        <p:spPr>
          <a:xfrm>
            <a:off x="628650" y="1380127"/>
            <a:ext cx="4092348" cy="2585323"/>
          </a:xfrm>
          <a:prstGeom prst="rect">
            <a:avLst/>
          </a:prstGeom>
          <a:noFill/>
        </p:spPr>
        <p:txBody>
          <a:bodyPr wrap="square" rtlCol="0">
            <a:spAutoFit/>
          </a:bodyPr>
          <a:lstStyle/>
          <a:p>
            <a:r>
              <a:rPr lang="en-US" sz="1800" dirty="0"/>
              <a:t>If the newspaper were to publish details regarding the expense, would you or the University look bad? If yes, </a:t>
            </a:r>
            <a:r>
              <a:rPr lang="en-US" sz="1800" b="1" dirty="0"/>
              <a:t>do not proceed with the expense. </a:t>
            </a:r>
          </a:p>
          <a:p>
            <a:endParaRPr lang="en-US" sz="1800" dirty="0"/>
          </a:p>
          <a:p>
            <a:r>
              <a:rPr lang="en-US" sz="1800" dirty="0"/>
              <a:t>Business justifications should be detailed, comprehensive, accurate, and always included in your expense documentation/purchase requests.</a:t>
            </a:r>
          </a:p>
        </p:txBody>
      </p:sp>
      <p:sp>
        <p:nvSpPr>
          <p:cNvPr id="6" name="TextBox 5">
            <a:extLst>
              <a:ext uri="{FF2B5EF4-FFF2-40B4-BE49-F238E27FC236}">
                <a16:creationId xmlns:a16="http://schemas.microsoft.com/office/drawing/2014/main" id="{0512AED5-8A8B-82A3-4A9F-13B939A7F7C5}"/>
              </a:ext>
            </a:extLst>
          </p:cNvPr>
          <p:cNvSpPr txBox="1"/>
          <p:nvPr/>
        </p:nvSpPr>
        <p:spPr>
          <a:xfrm>
            <a:off x="5268483" y="761598"/>
            <a:ext cx="2928970" cy="553998"/>
          </a:xfrm>
          <a:prstGeom prst="rect">
            <a:avLst/>
          </a:prstGeom>
          <a:noFill/>
        </p:spPr>
        <p:txBody>
          <a:bodyPr wrap="square" rtlCol="0">
            <a:spAutoFit/>
          </a:bodyPr>
          <a:lstStyle/>
          <a:p>
            <a:pPr algn="ctr"/>
            <a:r>
              <a:rPr lang="en-US" sz="3000" dirty="0">
                <a:solidFill>
                  <a:srgbClr val="000000"/>
                </a:solidFill>
                <a:latin typeface="Algerian" panose="04020705040A02060702" pitchFamily="82" charset="0"/>
              </a:rPr>
              <a:t>FAKE</a:t>
            </a:r>
          </a:p>
        </p:txBody>
      </p:sp>
    </p:spTree>
    <p:extLst>
      <p:ext uri="{BB962C8B-B14F-4D97-AF65-F5344CB8AC3E}">
        <p14:creationId xmlns:p14="http://schemas.microsoft.com/office/powerpoint/2010/main" val="296839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2"/>
          </p:nvPr>
        </p:nvSpPr>
        <p:spPr/>
        <p:txBody>
          <a:bodyPr/>
          <a:lstStyle/>
          <a:p>
            <a:fld id="{BD59DAAA-0634-FC41-A826-8BC222AF9A3E}" type="slidenum">
              <a:rPr lang="en-US" smtClean="0"/>
              <a:pPr/>
              <a:t>4</a:t>
            </a:fld>
            <a:endParaRPr lang="en-US" dirty="0"/>
          </a:p>
        </p:txBody>
      </p:sp>
      <p:sp>
        <p:nvSpPr>
          <p:cNvPr id="5" name="Text Placeholder 2"/>
          <p:cNvSpPr>
            <a:spLocks noGrp="1"/>
          </p:cNvSpPr>
          <p:nvPr>
            <p:ph type="body" sz="quarter" idx="4294967295"/>
          </p:nvPr>
        </p:nvSpPr>
        <p:spPr>
          <a:xfrm>
            <a:off x="247993" y="1025250"/>
            <a:ext cx="8524261" cy="600164"/>
          </a:xfrm>
          <a:prstGeom prst="rect">
            <a:avLst/>
          </a:prstGeom>
        </p:spPr>
        <p:txBody>
          <a:bodyPr/>
          <a:lstStyle/>
          <a:p>
            <a:pPr marL="825246" lvl="3">
              <a:lnSpc>
                <a:spcPct val="100000"/>
              </a:lnSpc>
              <a:spcBef>
                <a:spcPts val="0"/>
              </a:spcBef>
              <a:spcAft>
                <a:spcPts val="600"/>
              </a:spcAft>
            </a:pPr>
            <a:endParaRPr lang="en-US" sz="1700" dirty="0">
              <a:latin typeface="Calibri"/>
              <a:cs typeface="Calibri"/>
            </a:endParaRPr>
          </a:p>
          <a:p>
            <a:pPr marL="1110996" lvl="3" indent="-285750">
              <a:lnSpc>
                <a:spcPct val="100000"/>
              </a:lnSpc>
              <a:spcBef>
                <a:spcPts val="0"/>
              </a:spcBef>
              <a:spcAft>
                <a:spcPts val="600"/>
              </a:spcAft>
              <a:buFont typeface="Courier New" panose="02070309020205020404" pitchFamily="49" charset="0"/>
              <a:buChar char="o"/>
            </a:pPr>
            <a:endParaRPr lang="en-US" sz="1700" dirty="0"/>
          </a:p>
        </p:txBody>
      </p:sp>
      <p:sp>
        <p:nvSpPr>
          <p:cNvPr id="6" name="TextBox 5"/>
          <p:cNvSpPr txBox="1"/>
          <p:nvPr/>
        </p:nvSpPr>
        <p:spPr>
          <a:xfrm>
            <a:off x="371746" y="456311"/>
            <a:ext cx="8630381" cy="2800767"/>
          </a:xfrm>
          <a:prstGeom prst="rect">
            <a:avLst/>
          </a:prstGeom>
          <a:noFill/>
        </p:spPr>
        <p:txBody>
          <a:bodyPr wrap="square" rtlCol="0">
            <a:spAutoFit/>
          </a:bodyPr>
          <a:lstStyle/>
          <a:p>
            <a:r>
              <a:rPr lang="en-US" sz="2800" dirty="0">
                <a:solidFill>
                  <a:srgbClr val="FFC000"/>
                </a:solidFill>
              </a:rPr>
              <a:t>National Ranking</a:t>
            </a: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endParaRPr lang="en-US" sz="1200" dirty="0">
              <a:solidFill>
                <a:schemeClr val="bg1"/>
              </a:solidFill>
            </a:endParaRPr>
          </a:p>
          <a:p>
            <a:pPr marL="1828800"/>
            <a:endParaRPr lang="en-US" sz="1600" dirty="0">
              <a:solidFill>
                <a:schemeClr val="bg1"/>
              </a:solidFill>
            </a:endParaRPr>
          </a:p>
          <a:p>
            <a:endParaRPr lang="en-US" sz="2000" dirty="0">
              <a:solidFill>
                <a:schemeClr val="bg1"/>
              </a:solidFill>
            </a:endParaRPr>
          </a:p>
        </p:txBody>
      </p:sp>
      <p:sp>
        <p:nvSpPr>
          <p:cNvPr id="8" name="TextBox 7">
            <a:extLst>
              <a:ext uri="{FF2B5EF4-FFF2-40B4-BE49-F238E27FC236}">
                <a16:creationId xmlns:a16="http://schemas.microsoft.com/office/drawing/2014/main" id="{8227C0AC-706A-6D11-F69B-6C6DB4723406}"/>
              </a:ext>
            </a:extLst>
          </p:cNvPr>
          <p:cNvSpPr txBox="1"/>
          <p:nvPr/>
        </p:nvSpPr>
        <p:spPr>
          <a:xfrm>
            <a:off x="420916" y="1163306"/>
            <a:ext cx="8229309" cy="646331"/>
          </a:xfrm>
          <a:prstGeom prst="rect">
            <a:avLst/>
          </a:prstGeom>
          <a:noFill/>
        </p:spPr>
        <p:txBody>
          <a:bodyPr wrap="square">
            <a:spAutoFit/>
          </a:bodyPr>
          <a:lstStyle/>
          <a:p>
            <a:r>
              <a:rPr lang="en-US" sz="1800" dirty="0">
                <a:solidFill>
                  <a:schemeClr val="bg1"/>
                </a:solidFill>
              </a:rPr>
              <a:t>UCLA Department of Family Medicine ranked #4 nationwide among all Fam Med departments for federal research funding (Blue Ridge Rankings)</a:t>
            </a:r>
            <a:endParaRPr lang="en-US" sz="1800" dirty="0"/>
          </a:p>
        </p:txBody>
      </p:sp>
      <p:pic>
        <p:nvPicPr>
          <p:cNvPr id="12" name="Picture 11" descr="Gold trophy on wooden background">
            <a:extLst>
              <a:ext uri="{FF2B5EF4-FFF2-40B4-BE49-F238E27FC236}">
                <a16:creationId xmlns:a16="http://schemas.microsoft.com/office/drawing/2014/main" id="{1D2A1F45-2E8D-5C40-D2EE-C9E5780E1F28}"/>
              </a:ext>
            </a:extLst>
          </p:cNvPr>
          <p:cNvPicPr>
            <a:picLocks noChangeAspect="1"/>
          </p:cNvPicPr>
          <p:nvPr/>
        </p:nvPicPr>
        <p:blipFill rotWithShape="1">
          <a:blip r:embed="rId2"/>
          <a:srcRect l="28588" t="18136" r="30643"/>
          <a:stretch/>
        </p:blipFill>
        <p:spPr>
          <a:xfrm>
            <a:off x="1238296" y="1937839"/>
            <a:ext cx="1679924" cy="2521869"/>
          </a:xfrm>
          <a:prstGeom prst="rect">
            <a:avLst/>
          </a:prstGeom>
        </p:spPr>
      </p:pic>
      <p:graphicFrame>
        <p:nvGraphicFramePr>
          <p:cNvPr id="4" name="Table 3">
            <a:extLst>
              <a:ext uri="{FF2B5EF4-FFF2-40B4-BE49-F238E27FC236}">
                <a16:creationId xmlns:a16="http://schemas.microsoft.com/office/drawing/2014/main" id="{54A775E8-C3AE-40F9-723D-40147E4DB795}"/>
              </a:ext>
            </a:extLst>
          </p:cNvPr>
          <p:cNvGraphicFramePr>
            <a:graphicFrameLocks noGrp="1"/>
          </p:cNvGraphicFramePr>
          <p:nvPr>
            <p:extLst>
              <p:ext uri="{D42A27DB-BD31-4B8C-83A1-F6EECF244321}">
                <p14:modId xmlns:p14="http://schemas.microsoft.com/office/powerpoint/2010/main" val="1903294827"/>
              </p:ext>
            </p:extLst>
          </p:nvPr>
        </p:nvGraphicFramePr>
        <p:xfrm>
          <a:off x="4043363" y="1916112"/>
          <a:ext cx="2619766" cy="2595372"/>
        </p:xfrm>
        <a:graphic>
          <a:graphicData uri="http://schemas.openxmlformats.org/drawingml/2006/table">
            <a:tbl>
              <a:tblPr>
                <a:tableStyleId>{5C22544A-7EE6-4342-B048-85BDC9FD1C3A}</a:tableStyleId>
              </a:tblPr>
              <a:tblGrid>
                <a:gridCol w="768480">
                  <a:extLst>
                    <a:ext uri="{9D8B030D-6E8A-4147-A177-3AD203B41FA5}">
                      <a16:colId xmlns:a16="http://schemas.microsoft.com/office/drawing/2014/main" val="2157006120"/>
                    </a:ext>
                  </a:extLst>
                </a:gridCol>
                <a:gridCol w="742013">
                  <a:extLst>
                    <a:ext uri="{9D8B030D-6E8A-4147-A177-3AD203B41FA5}">
                      <a16:colId xmlns:a16="http://schemas.microsoft.com/office/drawing/2014/main" val="3381371108"/>
                    </a:ext>
                  </a:extLst>
                </a:gridCol>
                <a:gridCol w="1109273">
                  <a:extLst>
                    <a:ext uri="{9D8B030D-6E8A-4147-A177-3AD203B41FA5}">
                      <a16:colId xmlns:a16="http://schemas.microsoft.com/office/drawing/2014/main" val="353623677"/>
                    </a:ext>
                  </a:extLst>
                </a:gridCol>
              </a:tblGrid>
              <a:tr h="211966">
                <a:tc>
                  <a:txBody>
                    <a:bodyPr/>
                    <a:lstStyle/>
                    <a:p>
                      <a:pPr algn="ctr" rtl="0" fontAlgn="b"/>
                      <a:r>
                        <a:rPr lang="en-US" sz="1400" u="none" strike="noStrike" dirty="0">
                          <a:solidFill>
                            <a:schemeClr val="accent6">
                              <a:lumMod val="50000"/>
                            </a:schemeClr>
                          </a:solidFill>
                          <a:effectLst/>
                        </a:rPr>
                        <a:t>Year</a:t>
                      </a:r>
                      <a:endParaRPr lang="en-US" sz="1400" b="0" i="0" u="none" strike="noStrike" dirty="0">
                        <a:solidFill>
                          <a:schemeClr val="accent6">
                            <a:lumMod val="50000"/>
                          </a:schemeClr>
                        </a:solidFill>
                        <a:effectLst/>
                        <a:latin typeface="Helvetica" panose="020B0604020202020204" pitchFamily="34" charset="0"/>
                      </a:endParaRPr>
                    </a:p>
                  </a:txBody>
                  <a:tcPr marL="2921" marR="2921" marT="2921" marB="0" anchor="b">
                    <a:lnB w="12700" cap="flat" cmpd="sng" algn="ctr">
                      <a:solidFill>
                        <a:schemeClr val="accent1"/>
                      </a:solidFill>
                      <a:prstDash val="solid"/>
                      <a:round/>
                      <a:headEnd type="none" w="med" len="med"/>
                      <a:tailEnd type="none" w="med" len="med"/>
                    </a:lnB>
                  </a:tcPr>
                </a:tc>
                <a:tc>
                  <a:txBody>
                    <a:bodyPr/>
                    <a:lstStyle/>
                    <a:p>
                      <a:pPr algn="ctr" rtl="0" fontAlgn="ctr"/>
                      <a:r>
                        <a:rPr lang="en-US" sz="1400" u="none" strike="noStrike">
                          <a:solidFill>
                            <a:schemeClr val="accent6">
                              <a:lumMod val="50000"/>
                            </a:schemeClr>
                          </a:solidFill>
                          <a:effectLst/>
                        </a:rPr>
                        <a:t>Rank</a:t>
                      </a:r>
                      <a:endParaRPr lang="en-US" sz="1400" b="0" i="0" u="none" strike="noStrike">
                        <a:solidFill>
                          <a:schemeClr val="accent6">
                            <a:lumMod val="50000"/>
                          </a:schemeClr>
                        </a:solidFill>
                        <a:effectLst/>
                        <a:latin typeface="Helvetica" panose="020B0604020202020204" pitchFamily="34" charset="0"/>
                      </a:endParaRPr>
                    </a:p>
                  </a:txBody>
                  <a:tcPr marL="2921" marR="2921" marT="2921" marB="0" anchor="ctr">
                    <a:lnB w="12700" cap="flat" cmpd="sng" algn="ctr">
                      <a:solidFill>
                        <a:schemeClr val="accent1"/>
                      </a:solidFill>
                      <a:prstDash val="solid"/>
                      <a:round/>
                      <a:headEnd type="none" w="med" len="med"/>
                      <a:tailEnd type="none" w="med" len="med"/>
                    </a:lnB>
                  </a:tcPr>
                </a:tc>
                <a:tc>
                  <a:txBody>
                    <a:bodyPr/>
                    <a:lstStyle/>
                    <a:p>
                      <a:pPr algn="ctr" rtl="0" fontAlgn="ctr"/>
                      <a:r>
                        <a:rPr lang="en-US" sz="1400" u="none" strike="noStrike" dirty="0">
                          <a:solidFill>
                            <a:schemeClr val="accent6">
                              <a:lumMod val="50000"/>
                            </a:schemeClr>
                          </a:solidFill>
                          <a:effectLst/>
                        </a:rPr>
                        <a:t>Amount</a:t>
                      </a:r>
                      <a:endParaRPr lang="en-US" sz="1400" b="0" i="0" u="none" strike="noStrike" dirty="0">
                        <a:solidFill>
                          <a:schemeClr val="accent6">
                            <a:lumMod val="50000"/>
                          </a:schemeClr>
                        </a:solidFill>
                        <a:effectLst/>
                        <a:latin typeface="Helvetica" panose="020B0604020202020204" pitchFamily="34" charset="0"/>
                      </a:endParaRPr>
                    </a:p>
                  </a:txBody>
                  <a:tcPr marL="2921" marR="2921" marT="2921" marB="0" anchor="ct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161185570"/>
                  </a:ext>
                </a:extLst>
              </a:tr>
              <a:tr h="211966">
                <a:tc>
                  <a:txBody>
                    <a:bodyPr/>
                    <a:lstStyle/>
                    <a:p>
                      <a:pPr algn="ctr" rtl="0" fontAlgn="b"/>
                      <a:r>
                        <a:rPr lang="en-US" sz="1400" u="none" strike="noStrike">
                          <a:solidFill>
                            <a:schemeClr val="accent6">
                              <a:lumMod val="50000"/>
                            </a:schemeClr>
                          </a:solidFill>
                          <a:effectLst/>
                        </a:rPr>
                        <a:t>2024</a:t>
                      </a:r>
                      <a:endParaRPr lang="en-US" sz="1400" b="0" i="0" u="none" strike="noStrike">
                        <a:solidFill>
                          <a:schemeClr val="accent6">
                            <a:lumMod val="50000"/>
                          </a:schemeClr>
                        </a:solidFill>
                        <a:effectLst/>
                        <a:latin typeface="Helvetica" panose="020B0604020202020204" pitchFamily="34" charset="0"/>
                      </a:endParaRPr>
                    </a:p>
                  </a:txBody>
                  <a:tcPr marL="2921" marR="2921" marT="2921" marB="0" anchor="b">
                    <a:lnT w="12700" cap="flat" cmpd="sng" algn="ctr">
                      <a:solidFill>
                        <a:schemeClr val="accent1"/>
                      </a:solidFill>
                      <a:prstDash val="solid"/>
                      <a:round/>
                      <a:headEnd type="none" w="med" len="med"/>
                      <a:tailEnd type="none" w="med" len="med"/>
                    </a:lnT>
                  </a:tcPr>
                </a:tc>
                <a:tc>
                  <a:txBody>
                    <a:bodyPr/>
                    <a:lstStyle/>
                    <a:p>
                      <a:pPr algn="ctr" rtl="0" fontAlgn="ctr"/>
                      <a:r>
                        <a:rPr lang="en-US" sz="1400" u="none" strike="noStrike">
                          <a:solidFill>
                            <a:schemeClr val="accent6">
                              <a:lumMod val="50000"/>
                            </a:schemeClr>
                          </a:solidFill>
                          <a:effectLst/>
                        </a:rPr>
                        <a:t>5</a:t>
                      </a:r>
                      <a:endParaRPr lang="en-US" sz="1400" b="0" i="0" u="none" strike="noStrike">
                        <a:solidFill>
                          <a:schemeClr val="accent6">
                            <a:lumMod val="50000"/>
                          </a:schemeClr>
                        </a:solidFill>
                        <a:effectLst/>
                        <a:latin typeface="Helvetica" panose="020B0604020202020204" pitchFamily="34" charset="0"/>
                      </a:endParaRPr>
                    </a:p>
                  </a:txBody>
                  <a:tcPr marL="2921" marR="2921" marT="2921" marB="0" anchor="ctr">
                    <a:lnT w="12700" cap="flat" cmpd="sng" algn="ctr">
                      <a:solidFill>
                        <a:schemeClr val="accent1"/>
                      </a:solidFill>
                      <a:prstDash val="solid"/>
                      <a:round/>
                      <a:headEnd type="none" w="med" len="med"/>
                      <a:tailEnd type="none" w="med" len="med"/>
                    </a:lnT>
                  </a:tcPr>
                </a:tc>
                <a:tc>
                  <a:txBody>
                    <a:bodyPr/>
                    <a:lstStyle/>
                    <a:p>
                      <a:pPr algn="r" rtl="0" fontAlgn="ctr"/>
                      <a:r>
                        <a:rPr lang="en-US" sz="1400" u="none" strike="noStrike" dirty="0">
                          <a:solidFill>
                            <a:schemeClr val="accent6">
                              <a:lumMod val="50000"/>
                            </a:schemeClr>
                          </a:solidFill>
                          <a:effectLst/>
                        </a:rPr>
                        <a:t>$4,207,964 </a:t>
                      </a:r>
                      <a:endParaRPr lang="en-US" sz="1400" b="0" i="0" u="none" strike="noStrike" dirty="0">
                        <a:solidFill>
                          <a:schemeClr val="accent6">
                            <a:lumMod val="50000"/>
                          </a:schemeClr>
                        </a:solidFill>
                        <a:effectLst/>
                        <a:latin typeface="Helvetica" panose="020B0604020202020204" pitchFamily="34" charset="0"/>
                      </a:endParaRPr>
                    </a:p>
                  </a:txBody>
                  <a:tcPr marL="2921" marR="2921" marT="2921" marB="0" anchor="ct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762979470"/>
                  </a:ext>
                </a:extLst>
              </a:tr>
              <a:tr h="211966">
                <a:tc>
                  <a:txBody>
                    <a:bodyPr/>
                    <a:lstStyle/>
                    <a:p>
                      <a:pPr algn="ctr" rtl="0" fontAlgn="b"/>
                      <a:r>
                        <a:rPr lang="en-US" sz="1400" u="none" strike="noStrike" dirty="0">
                          <a:solidFill>
                            <a:schemeClr val="accent6">
                              <a:lumMod val="50000"/>
                            </a:schemeClr>
                          </a:solidFill>
                          <a:effectLst/>
                        </a:rPr>
                        <a:t>2023</a:t>
                      </a:r>
                      <a:endParaRPr lang="en-US" sz="1400" b="0" i="0" u="none" strike="noStrike" dirty="0">
                        <a:solidFill>
                          <a:schemeClr val="accent6">
                            <a:lumMod val="50000"/>
                          </a:schemeClr>
                        </a:solidFill>
                        <a:effectLst/>
                        <a:latin typeface="Helvetica" panose="020B0604020202020204" pitchFamily="34" charset="0"/>
                      </a:endParaRPr>
                    </a:p>
                  </a:txBody>
                  <a:tcPr marL="2921" marR="2921" marT="2921" marB="0" anchor="b"/>
                </a:tc>
                <a:tc>
                  <a:txBody>
                    <a:bodyPr/>
                    <a:lstStyle/>
                    <a:p>
                      <a:pPr algn="ctr" rtl="0" fontAlgn="b"/>
                      <a:r>
                        <a:rPr lang="en-US" sz="1400" u="none" strike="noStrike">
                          <a:solidFill>
                            <a:schemeClr val="accent6">
                              <a:lumMod val="50000"/>
                            </a:schemeClr>
                          </a:solidFill>
                          <a:effectLst/>
                        </a:rPr>
                        <a:t>4</a:t>
                      </a:r>
                      <a:endParaRPr lang="en-US" sz="1400" b="0" i="0" u="none" strike="noStrike">
                        <a:solidFill>
                          <a:schemeClr val="accent6">
                            <a:lumMod val="50000"/>
                          </a:schemeClr>
                        </a:solidFill>
                        <a:effectLst/>
                        <a:latin typeface="Helvetica" panose="020B0604020202020204" pitchFamily="34" charset="0"/>
                      </a:endParaRPr>
                    </a:p>
                  </a:txBody>
                  <a:tcPr marL="2921" marR="2921" marT="2921" marB="0" anchor="b"/>
                </a:tc>
                <a:tc>
                  <a:txBody>
                    <a:bodyPr/>
                    <a:lstStyle/>
                    <a:p>
                      <a:pPr algn="r" rtl="0" fontAlgn="b"/>
                      <a:r>
                        <a:rPr lang="en-US" sz="1400" u="none" strike="noStrike" dirty="0">
                          <a:solidFill>
                            <a:schemeClr val="accent6">
                              <a:lumMod val="50000"/>
                            </a:schemeClr>
                          </a:solidFill>
                          <a:effectLst/>
                        </a:rPr>
                        <a:t>$5,044,646 </a:t>
                      </a:r>
                      <a:endParaRPr lang="en-US" sz="1400" b="0" i="0" u="none" strike="noStrike" dirty="0">
                        <a:solidFill>
                          <a:schemeClr val="accent6">
                            <a:lumMod val="50000"/>
                          </a:schemeClr>
                        </a:solidFill>
                        <a:effectLst/>
                        <a:latin typeface="Helvetica" panose="020B0604020202020204" pitchFamily="34" charset="0"/>
                      </a:endParaRPr>
                    </a:p>
                  </a:txBody>
                  <a:tcPr marL="2921" marR="2921" marT="2921" marB="0" anchor="b"/>
                </a:tc>
                <a:extLst>
                  <a:ext uri="{0D108BD9-81ED-4DB2-BD59-A6C34878D82A}">
                    <a16:rowId xmlns:a16="http://schemas.microsoft.com/office/drawing/2014/main" val="1701845157"/>
                  </a:ext>
                </a:extLst>
              </a:tr>
              <a:tr h="211966">
                <a:tc>
                  <a:txBody>
                    <a:bodyPr/>
                    <a:lstStyle/>
                    <a:p>
                      <a:pPr algn="ctr" rtl="0" fontAlgn="b"/>
                      <a:r>
                        <a:rPr lang="en-US" sz="1400" u="none" strike="noStrike" dirty="0">
                          <a:solidFill>
                            <a:schemeClr val="accent6">
                              <a:lumMod val="50000"/>
                            </a:schemeClr>
                          </a:solidFill>
                          <a:effectLst/>
                        </a:rPr>
                        <a:t>2022</a:t>
                      </a:r>
                      <a:endParaRPr lang="en-US" sz="1400" b="0" i="0" u="none" strike="noStrike" dirty="0">
                        <a:solidFill>
                          <a:schemeClr val="accent6">
                            <a:lumMod val="50000"/>
                          </a:schemeClr>
                        </a:solidFill>
                        <a:effectLst/>
                        <a:latin typeface="Helvetica" panose="020B0604020202020204" pitchFamily="34" charset="0"/>
                      </a:endParaRPr>
                    </a:p>
                  </a:txBody>
                  <a:tcPr marL="2921" marR="2921" marT="2921" marB="0" anchor="b"/>
                </a:tc>
                <a:tc>
                  <a:txBody>
                    <a:bodyPr/>
                    <a:lstStyle/>
                    <a:p>
                      <a:pPr algn="ctr" rtl="0" fontAlgn="b"/>
                      <a:r>
                        <a:rPr lang="en-US" sz="1400" u="none" strike="noStrike">
                          <a:solidFill>
                            <a:schemeClr val="accent6">
                              <a:lumMod val="50000"/>
                            </a:schemeClr>
                          </a:solidFill>
                          <a:effectLst/>
                        </a:rPr>
                        <a:t>7</a:t>
                      </a:r>
                      <a:endParaRPr lang="en-US" sz="1400" b="0" i="0" u="none" strike="noStrike">
                        <a:solidFill>
                          <a:schemeClr val="accent6">
                            <a:lumMod val="50000"/>
                          </a:schemeClr>
                        </a:solidFill>
                        <a:effectLst/>
                        <a:latin typeface="Helvetica" panose="020B0604020202020204" pitchFamily="34" charset="0"/>
                      </a:endParaRPr>
                    </a:p>
                  </a:txBody>
                  <a:tcPr marL="2921" marR="2921" marT="2921" marB="0" anchor="b"/>
                </a:tc>
                <a:tc>
                  <a:txBody>
                    <a:bodyPr/>
                    <a:lstStyle/>
                    <a:p>
                      <a:pPr algn="r" rtl="0" fontAlgn="b"/>
                      <a:r>
                        <a:rPr lang="en-US" sz="1400" u="none" strike="noStrike" dirty="0">
                          <a:solidFill>
                            <a:schemeClr val="accent6">
                              <a:lumMod val="50000"/>
                            </a:schemeClr>
                          </a:solidFill>
                          <a:effectLst/>
                        </a:rPr>
                        <a:t>$3,855,041 </a:t>
                      </a:r>
                      <a:endParaRPr lang="en-US" sz="1400" b="0" i="0" u="none" strike="noStrike" dirty="0">
                        <a:solidFill>
                          <a:schemeClr val="accent6">
                            <a:lumMod val="50000"/>
                          </a:schemeClr>
                        </a:solidFill>
                        <a:effectLst/>
                        <a:latin typeface="Helvetica" panose="020B0604020202020204" pitchFamily="34" charset="0"/>
                      </a:endParaRPr>
                    </a:p>
                  </a:txBody>
                  <a:tcPr marL="2921" marR="2921" marT="2921" marB="0" anchor="b"/>
                </a:tc>
                <a:extLst>
                  <a:ext uri="{0D108BD9-81ED-4DB2-BD59-A6C34878D82A}">
                    <a16:rowId xmlns:a16="http://schemas.microsoft.com/office/drawing/2014/main" val="1926478684"/>
                  </a:ext>
                </a:extLst>
              </a:tr>
              <a:tr h="211966">
                <a:tc>
                  <a:txBody>
                    <a:bodyPr/>
                    <a:lstStyle/>
                    <a:p>
                      <a:pPr algn="ctr" rtl="0" fontAlgn="b"/>
                      <a:r>
                        <a:rPr lang="en-US" sz="1400" u="none" strike="noStrike" dirty="0">
                          <a:solidFill>
                            <a:schemeClr val="accent6">
                              <a:lumMod val="50000"/>
                            </a:schemeClr>
                          </a:solidFill>
                          <a:effectLst/>
                        </a:rPr>
                        <a:t>2021</a:t>
                      </a:r>
                      <a:endParaRPr lang="en-US" sz="1400" b="0" i="0" u="none" strike="noStrike" dirty="0">
                        <a:solidFill>
                          <a:schemeClr val="accent6">
                            <a:lumMod val="50000"/>
                          </a:schemeClr>
                        </a:solidFill>
                        <a:effectLst/>
                        <a:latin typeface="Helvetica" panose="020B0604020202020204" pitchFamily="34" charset="0"/>
                      </a:endParaRPr>
                    </a:p>
                  </a:txBody>
                  <a:tcPr marL="2921" marR="2921" marT="2921" marB="0" anchor="b"/>
                </a:tc>
                <a:tc>
                  <a:txBody>
                    <a:bodyPr/>
                    <a:lstStyle/>
                    <a:p>
                      <a:pPr algn="ctr" rtl="0" fontAlgn="b"/>
                      <a:r>
                        <a:rPr lang="en-US" sz="1400" u="none" strike="noStrike">
                          <a:solidFill>
                            <a:schemeClr val="accent6">
                              <a:lumMod val="50000"/>
                            </a:schemeClr>
                          </a:solidFill>
                          <a:effectLst/>
                        </a:rPr>
                        <a:t>7</a:t>
                      </a:r>
                      <a:endParaRPr lang="en-US" sz="1400" b="0" i="0" u="none" strike="noStrike">
                        <a:solidFill>
                          <a:schemeClr val="accent6">
                            <a:lumMod val="50000"/>
                          </a:schemeClr>
                        </a:solidFill>
                        <a:effectLst/>
                        <a:latin typeface="Helvetica" panose="020B0604020202020204" pitchFamily="34" charset="0"/>
                      </a:endParaRPr>
                    </a:p>
                  </a:txBody>
                  <a:tcPr marL="2921" marR="2921" marT="2921" marB="0" anchor="b"/>
                </a:tc>
                <a:tc>
                  <a:txBody>
                    <a:bodyPr/>
                    <a:lstStyle/>
                    <a:p>
                      <a:pPr algn="r" rtl="0" fontAlgn="b"/>
                      <a:r>
                        <a:rPr lang="en-US" sz="1400" u="none" strike="noStrike" dirty="0">
                          <a:solidFill>
                            <a:schemeClr val="accent6">
                              <a:lumMod val="50000"/>
                            </a:schemeClr>
                          </a:solidFill>
                          <a:effectLst/>
                        </a:rPr>
                        <a:t>$3,470,049 </a:t>
                      </a:r>
                      <a:endParaRPr lang="en-US" sz="1400" b="0" i="0" u="none" strike="noStrike" dirty="0">
                        <a:solidFill>
                          <a:schemeClr val="accent6">
                            <a:lumMod val="50000"/>
                          </a:schemeClr>
                        </a:solidFill>
                        <a:effectLst/>
                        <a:latin typeface="Helvetica" panose="020B0604020202020204" pitchFamily="34" charset="0"/>
                      </a:endParaRPr>
                    </a:p>
                  </a:txBody>
                  <a:tcPr marL="2921" marR="2921" marT="2921" marB="0" anchor="b"/>
                </a:tc>
                <a:extLst>
                  <a:ext uri="{0D108BD9-81ED-4DB2-BD59-A6C34878D82A}">
                    <a16:rowId xmlns:a16="http://schemas.microsoft.com/office/drawing/2014/main" val="976844358"/>
                  </a:ext>
                </a:extLst>
              </a:tr>
              <a:tr h="211966">
                <a:tc>
                  <a:txBody>
                    <a:bodyPr/>
                    <a:lstStyle/>
                    <a:p>
                      <a:pPr algn="ctr" rtl="0" fontAlgn="b"/>
                      <a:r>
                        <a:rPr lang="en-US" sz="1400" u="none" strike="noStrike" dirty="0">
                          <a:solidFill>
                            <a:schemeClr val="accent6">
                              <a:lumMod val="50000"/>
                            </a:schemeClr>
                          </a:solidFill>
                          <a:effectLst/>
                        </a:rPr>
                        <a:t>2020</a:t>
                      </a:r>
                      <a:endParaRPr lang="en-US" sz="1400" b="0" i="0" u="none" strike="noStrike" dirty="0">
                        <a:solidFill>
                          <a:schemeClr val="accent6">
                            <a:lumMod val="50000"/>
                          </a:schemeClr>
                        </a:solidFill>
                        <a:effectLst/>
                        <a:latin typeface="Helvetica" panose="020B0604020202020204" pitchFamily="34" charset="0"/>
                      </a:endParaRPr>
                    </a:p>
                  </a:txBody>
                  <a:tcPr marL="2921" marR="2921" marT="2921" marB="0" anchor="b"/>
                </a:tc>
                <a:tc>
                  <a:txBody>
                    <a:bodyPr/>
                    <a:lstStyle/>
                    <a:p>
                      <a:pPr algn="ctr" rtl="0" fontAlgn="b"/>
                      <a:r>
                        <a:rPr lang="en-US" sz="1400" u="none" strike="noStrike">
                          <a:solidFill>
                            <a:schemeClr val="accent6">
                              <a:lumMod val="50000"/>
                            </a:schemeClr>
                          </a:solidFill>
                          <a:effectLst/>
                        </a:rPr>
                        <a:t>8</a:t>
                      </a:r>
                      <a:endParaRPr lang="en-US" sz="1400" b="0" i="0" u="none" strike="noStrike">
                        <a:solidFill>
                          <a:schemeClr val="accent6">
                            <a:lumMod val="50000"/>
                          </a:schemeClr>
                        </a:solidFill>
                        <a:effectLst/>
                        <a:latin typeface="Helvetica" panose="020B0604020202020204" pitchFamily="34" charset="0"/>
                      </a:endParaRPr>
                    </a:p>
                  </a:txBody>
                  <a:tcPr marL="2921" marR="2921" marT="2921" marB="0" anchor="b"/>
                </a:tc>
                <a:tc>
                  <a:txBody>
                    <a:bodyPr/>
                    <a:lstStyle/>
                    <a:p>
                      <a:pPr algn="r" rtl="0" fontAlgn="b"/>
                      <a:r>
                        <a:rPr lang="en-US" sz="1400" u="none" strike="noStrike" dirty="0">
                          <a:solidFill>
                            <a:schemeClr val="accent6">
                              <a:lumMod val="50000"/>
                            </a:schemeClr>
                          </a:solidFill>
                          <a:effectLst/>
                        </a:rPr>
                        <a:t>$3,018,776 </a:t>
                      </a:r>
                      <a:endParaRPr lang="en-US" sz="1400" b="0" i="0" u="none" strike="noStrike" dirty="0">
                        <a:solidFill>
                          <a:schemeClr val="accent6">
                            <a:lumMod val="50000"/>
                          </a:schemeClr>
                        </a:solidFill>
                        <a:effectLst/>
                        <a:latin typeface="Helvetica" panose="020B0604020202020204" pitchFamily="34" charset="0"/>
                      </a:endParaRPr>
                    </a:p>
                  </a:txBody>
                  <a:tcPr marL="2921" marR="2921" marT="2921" marB="0" anchor="b"/>
                </a:tc>
                <a:extLst>
                  <a:ext uri="{0D108BD9-81ED-4DB2-BD59-A6C34878D82A}">
                    <a16:rowId xmlns:a16="http://schemas.microsoft.com/office/drawing/2014/main" val="2130636818"/>
                  </a:ext>
                </a:extLst>
              </a:tr>
              <a:tr h="211966">
                <a:tc>
                  <a:txBody>
                    <a:bodyPr/>
                    <a:lstStyle/>
                    <a:p>
                      <a:pPr algn="ctr" rtl="0" fontAlgn="b"/>
                      <a:r>
                        <a:rPr lang="en-US" sz="1400" u="none" strike="noStrike" dirty="0">
                          <a:solidFill>
                            <a:schemeClr val="accent6">
                              <a:lumMod val="50000"/>
                            </a:schemeClr>
                          </a:solidFill>
                          <a:effectLst/>
                        </a:rPr>
                        <a:t>2019</a:t>
                      </a:r>
                      <a:endParaRPr lang="en-US" sz="1400" b="0" i="0" u="none" strike="noStrike" dirty="0">
                        <a:solidFill>
                          <a:schemeClr val="accent6">
                            <a:lumMod val="50000"/>
                          </a:schemeClr>
                        </a:solidFill>
                        <a:effectLst/>
                        <a:latin typeface="Helvetica" panose="020B0604020202020204" pitchFamily="34" charset="0"/>
                      </a:endParaRPr>
                    </a:p>
                  </a:txBody>
                  <a:tcPr marL="2921" marR="2921" marT="2921" marB="0" anchor="b"/>
                </a:tc>
                <a:tc>
                  <a:txBody>
                    <a:bodyPr/>
                    <a:lstStyle/>
                    <a:p>
                      <a:pPr algn="ctr" rtl="0" fontAlgn="b"/>
                      <a:r>
                        <a:rPr lang="en-US" sz="1400" u="none" strike="noStrike">
                          <a:solidFill>
                            <a:schemeClr val="accent6">
                              <a:lumMod val="50000"/>
                            </a:schemeClr>
                          </a:solidFill>
                          <a:effectLst/>
                        </a:rPr>
                        <a:t>8</a:t>
                      </a:r>
                      <a:endParaRPr lang="en-US" sz="1400" b="0" i="0" u="none" strike="noStrike">
                        <a:solidFill>
                          <a:schemeClr val="accent6">
                            <a:lumMod val="50000"/>
                          </a:schemeClr>
                        </a:solidFill>
                        <a:effectLst/>
                        <a:latin typeface="Helvetica" panose="020B0604020202020204" pitchFamily="34" charset="0"/>
                      </a:endParaRPr>
                    </a:p>
                  </a:txBody>
                  <a:tcPr marL="2921" marR="2921" marT="2921" marB="0" anchor="b"/>
                </a:tc>
                <a:tc>
                  <a:txBody>
                    <a:bodyPr/>
                    <a:lstStyle/>
                    <a:p>
                      <a:pPr algn="r" rtl="0" fontAlgn="b"/>
                      <a:r>
                        <a:rPr lang="en-US" sz="1400" u="none" strike="noStrike" dirty="0">
                          <a:solidFill>
                            <a:schemeClr val="accent6">
                              <a:lumMod val="50000"/>
                            </a:schemeClr>
                          </a:solidFill>
                          <a:effectLst/>
                        </a:rPr>
                        <a:t>$2,849,051 </a:t>
                      </a:r>
                      <a:endParaRPr lang="en-US" sz="1400" b="0" i="0" u="none" strike="noStrike" dirty="0">
                        <a:solidFill>
                          <a:schemeClr val="accent6">
                            <a:lumMod val="50000"/>
                          </a:schemeClr>
                        </a:solidFill>
                        <a:effectLst/>
                        <a:latin typeface="Helvetica" panose="020B0604020202020204" pitchFamily="34" charset="0"/>
                      </a:endParaRPr>
                    </a:p>
                  </a:txBody>
                  <a:tcPr marL="2921" marR="2921" marT="2921" marB="0" anchor="b"/>
                </a:tc>
                <a:extLst>
                  <a:ext uri="{0D108BD9-81ED-4DB2-BD59-A6C34878D82A}">
                    <a16:rowId xmlns:a16="http://schemas.microsoft.com/office/drawing/2014/main" val="692569631"/>
                  </a:ext>
                </a:extLst>
              </a:tr>
              <a:tr h="211966">
                <a:tc>
                  <a:txBody>
                    <a:bodyPr/>
                    <a:lstStyle/>
                    <a:p>
                      <a:pPr algn="ctr" rtl="0" fontAlgn="b"/>
                      <a:r>
                        <a:rPr lang="en-US" sz="1400" u="none" strike="noStrike" dirty="0">
                          <a:solidFill>
                            <a:schemeClr val="accent6">
                              <a:lumMod val="50000"/>
                            </a:schemeClr>
                          </a:solidFill>
                          <a:effectLst/>
                        </a:rPr>
                        <a:t>2018</a:t>
                      </a:r>
                      <a:endParaRPr lang="en-US" sz="1400" b="0" i="0" u="none" strike="noStrike" dirty="0">
                        <a:solidFill>
                          <a:schemeClr val="accent6">
                            <a:lumMod val="50000"/>
                          </a:schemeClr>
                        </a:solidFill>
                        <a:effectLst/>
                        <a:latin typeface="Helvetica" panose="020B0604020202020204" pitchFamily="34" charset="0"/>
                      </a:endParaRPr>
                    </a:p>
                  </a:txBody>
                  <a:tcPr marL="2921" marR="2921" marT="2921" marB="0" anchor="b"/>
                </a:tc>
                <a:tc>
                  <a:txBody>
                    <a:bodyPr/>
                    <a:lstStyle/>
                    <a:p>
                      <a:pPr algn="ctr" rtl="0" fontAlgn="b"/>
                      <a:r>
                        <a:rPr lang="en-US" sz="1400" u="none" strike="noStrike">
                          <a:solidFill>
                            <a:schemeClr val="accent6">
                              <a:lumMod val="50000"/>
                            </a:schemeClr>
                          </a:solidFill>
                          <a:effectLst/>
                        </a:rPr>
                        <a:t>2</a:t>
                      </a:r>
                      <a:endParaRPr lang="en-US" sz="1400" b="0" i="0" u="none" strike="noStrike">
                        <a:solidFill>
                          <a:schemeClr val="accent6">
                            <a:lumMod val="50000"/>
                          </a:schemeClr>
                        </a:solidFill>
                        <a:effectLst/>
                        <a:latin typeface="Helvetica" panose="020B0604020202020204" pitchFamily="34" charset="0"/>
                      </a:endParaRPr>
                    </a:p>
                  </a:txBody>
                  <a:tcPr marL="2921" marR="2921" marT="2921" marB="0" anchor="b"/>
                </a:tc>
                <a:tc>
                  <a:txBody>
                    <a:bodyPr/>
                    <a:lstStyle/>
                    <a:p>
                      <a:pPr algn="r" rtl="0" fontAlgn="b"/>
                      <a:r>
                        <a:rPr lang="en-US" sz="1400" u="none" strike="noStrike" dirty="0">
                          <a:solidFill>
                            <a:schemeClr val="accent6">
                              <a:lumMod val="50000"/>
                            </a:schemeClr>
                          </a:solidFill>
                          <a:effectLst/>
                        </a:rPr>
                        <a:t>$4,775,715 </a:t>
                      </a:r>
                      <a:endParaRPr lang="en-US" sz="1400" b="0" i="0" u="none" strike="noStrike" dirty="0">
                        <a:solidFill>
                          <a:schemeClr val="accent6">
                            <a:lumMod val="50000"/>
                          </a:schemeClr>
                        </a:solidFill>
                        <a:effectLst/>
                        <a:latin typeface="Helvetica" panose="020B0604020202020204" pitchFamily="34" charset="0"/>
                      </a:endParaRPr>
                    </a:p>
                  </a:txBody>
                  <a:tcPr marL="2921" marR="2921" marT="2921" marB="0" anchor="b"/>
                </a:tc>
                <a:extLst>
                  <a:ext uri="{0D108BD9-81ED-4DB2-BD59-A6C34878D82A}">
                    <a16:rowId xmlns:a16="http://schemas.microsoft.com/office/drawing/2014/main" val="423782933"/>
                  </a:ext>
                </a:extLst>
              </a:tr>
              <a:tr h="211966">
                <a:tc>
                  <a:txBody>
                    <a:bodyPr/>
                    <a:lstStyle/>
                    <a:p>
                      <a:pPr algn="ctr" rtl="0" fontAlgn="b"/>
                      <a:r>
                        <a:rPr lang="en-US" sz="1400" u="none" strike="noStrike" dirty="0">
                          <a:solidFill>
                            <a:schemeClr val="accent6">
                              <a:lumMod val="50000"/>
                            </a:schemeClr>
                          </a:solidFill>
                          <a:effectLst/>
                        </a:rPr>
                        <a:t>2017</a:t>
                      </a:r>
                      <a:endParaRPr lang="en-US" sz="1400" b="0" i="0" u="none" strike="noStrike" dirty="0">
                        <a:solidFill>
                          <a:schemeClr val="accent6">
                            <a:lumMod val="50000"/>
                          </a:schemeClr>
                        </a:solidFill>
                        <a:effectLst/>
                        <a:latin typeface="Helvetica" panose="020B0604020202020204" pitchFamily="34" charset="0"/>
                      </a:endParaRPr>
                    </a:p>
                  </a:txBody>
                  <a:tcPr marL="2921" marR="2921" marT="2921" marB="0" anchor="b"/>
                </a:tc>
                <a:tc>
                  <a:txBody>
                    <a:bodyPr/>
                    <a:lstStyle/>
                    <a:p>
                      <a:pPr algn="ctr" rtl="0" fontAlgn="b"/>
                      <a:r>
                        <a:rPr lang="en-US" sz="1400" u="none" strike="noStrike">
                          <a:solidFill>
                            <a:schemeClr val="accent6">
                              <a:lumMod val="50000"/>
                            </a:schemeClr>
                          </a:solidFill>
                          <a:effectLst/>
                        </a:rPr>
                        <a:t>3</a:t>
                      </a:r>
                      <a:endParaRPr lang="en-US" sz="1400" b="0" i="0" u="none" strike="noStrike">
                        <a:solidFill>
                          <a:schemeClr val="accent6">
                            <a:lumMod val="50000"/>
                          </a:schemeClr>
                        </a:solidFill>
                        <a:effectLst/>
                        <a:latin typeface="Helvetica" panose="020B0604020202020204" pitchFamily="34" charset="0"/>
                      </a:endParaRPr>
                    </a:p>
                  </a:txBody>
                  <a:tcPr marL="2921" marR="2921" marT="2921" marB="0" anchor="b"/>
                </a:tc>
                <a:tc>
                  <a:txBody>
                    <a:bodyPr/>
                    <a:lstStyle/>
                    <a:p>
                      <a:pPr algn="r" rtl="0" fontAlgn="b"/>
                      <a:r>
                        <a:rPr lang="en-US" sz="1400" u="none" strike="noStrike" dirty="0">
                          <a:solidFill>
                            <a:schemeClr val="accent6">
                              <a:lumMod val="50000"/>
                            </a:schemeClr>
                          </a:solidFill>
                          <a:effectLst/>
                        </a:rPr>
                        <a:t>$4,878,450 </a:t>
                      </a:r>
                      <a:endParaRPr lang="en-US" sz="1400" b="0" i="0" u="none" strike="noStrike" dirty="0">
                        <a:solidFill>
                          <a:schemeClr val="accent6">
                            <a:lumMod val="50000"/>
                          </a:schemeClr>
                        </a:solidFill>
                        <a:effectLst/>
                        <a:latin typeface="Helvetica" panose="020B0604020202020204" pitchFamily="34" charset="0"/>
                      </a:endParaRPr>
                    </a:p>
                  </a:txBody>
                  <a:tcPr marL="2921" marR="2921" marT="2921" marB="0" anchor="b"/>
                </a:tc>
                <a:extLst>
                  <a:ext uri="{0D108BD9-81ED-4DB2-BD59-A6C34878D82A}">
                    <a16:rowId xmlns:a16="http://schemas.microsoft.com/office/drawing/2014/main" val="1799817446"/>
                  </a:ext>
                </a:extLst>
              </a:tr>
              <a:tr h="211966">
                <a:tc>
                  <a:txBody>
                    <a:bodyPr/>
                    <a:lstStyle/>
                    <a:p>
                      <a:pPr algn="ctr" rtl="0" fontAlgn="b"/>
                      <a:r>
                        <a:rPr lang="en-US" sz="1400" u="none" strike="noStrike" dirty="0">
                          <a:solidFill>
                            <a:schemeClr val="accent6">
                              <a:lumMod val="50000"/>
                            </a:schemeClr>
                          </a:solidFill>
                          <a:effectLst/>
                        </a:rPr>
                        <a:t>2016</a:t>
                      </a:r>
                      <a:endParaRPr lang="en-US" sz="1400" b="0" i="0" u="none" strike="noStrike" dirty="0">
                        <a:solidFill>
                          <a:schemeClr val="accent6">
                            <a:lumMod val="50000"/>
                          </a:schemeClr>
                        </a:solidFill>
                        <a:effectLst/>
                        <a:latin typeface="Helvetica" panose="020B0604020202020204" pitchFamily="34" charset="0"/>
                      </a:endParaRPr>
                    </a:p>
                  </a:txBody>
                  <a:tcPr marL="2921" marR="2921" marT="2921" marB="0" anchor="b"/>
                </a:tc>
                <a:tc>
                  <a:txBody>
                    <a:bodyPr/>
                    <a:lstStyle/>
                    <a:p>
                      <a:pPr algn="ctr" rtl="0" fontAlgn="b"/>
                      <a:r>
                        <a:rPr lang="en-US" sz="1400" u="none" strike="noStrike">
                          <a:solidFill>
                            <a:schemeClr val="accent6">
                              <a:lumMod val="50000"/>
                            </a:schemeClr>
                          </a:solidFill>
                          <a:effectLst/>
                        </a:rPr>
                        <a:t>4</a:t>
                      </a:r>
                      <a:endParaRPr lang="en-US" sz="1400" b="0" i="0" u="none" strike="noStrike">
                        <a:solidFill>
                          <a:schemeClr val="accent6">
                            <a:lumMod val="50000"/>
                          </a:schemeClr>
                        </a:solidFill>
                        <a:effectLst/>
                        <a:latin typeface="Helvetica" panose="020B0604020202020204" pitchFamily="34" charset="0"/>
                      </a:endParaRPr>
                    </a:p>
                  </a:txBody>
                  <a:tcPr marL="2921" marR="2921" marT="2921" marB="0" anchor="b"/>
                </a:tc>
                <a:tc>
                  <a:txBody>
                    <a:bodyPr/>
                    <a:lstStyle/>
                    <a:p>
                      <a:pPr algn="r" rtl="0" fontAlgn="b"/>
                      <a:r>
                        <a:rPr lang="en-US" sz="1400" u="none" strike="noStrike" dirty="0">
                          <a:solidFill>
                            <a:schemeClr val="accent6">
                              <a:lumMod val="50000"/>
                            </a:schemeClr>
                          </a:solidFill>
                          <a:effectLst/>
                        </a:rPr>
                        <a:t>$3,351,473 </a:t>
                      </a:r>
                      <a:endParaRPr lang="en-US" sz="1400" b="0" i="0" u="none" strike="noStrike" dirty="0">
                        <a:solidFill>
                          <a:schemeClr val="accent6">
                            <a:lumMod val="50000"/>
                          </a:schemeClr>
                        </a:solidFill>
                        <a:effectLst/>
                        <a:latin typeface="Helvetica" panose="020B0604020202020204" pitchFamily="34" charset="0"/>
                      </a:endParaRPr>
                    </a:p>
                  </a:txBody>
                  <a:tcPr marL="2921" marR="2921" marT="2921" marB="0" anchor="b"/>
                </a:tc>
                <a:extLst>
                  <a:ext uri="{0D108BD9-81ED-4DB2-BD59-A6C34878D82A}">
                    <a16:rowId xmlns:a16="http://schemas.microsoft.com/office/drawing/2014/main" val="2794940780"/>
                  </a:ext>
                </a:extLst>
              </a:tr>
              <a:tr h="211966">
                <a:tc>
                  <a:txBody>
                    <a:bodyPr/>
                    <a:lstStyle/>
                    <a:p>
                      <a:pPr algn="ctr" rtl="0" fontAlgn="b"/>
                      <a:r>
                        <a:rPr lang="en-US" sz="1400" u="none" strike="noStrike" dirty="0">
                          <a:solidFill>
                            <a:schemeClr val="accent6">
                              <a:lumMod val="50000"/>
                            </a:schemeClr>
                          </a:solidFill>
                          <a:effectLst/>
                        </a:rPr>
                        <a:t>2015</a:t>
                      </a:r>
                      <a:endParaRPr lang="en-US" sz="1400" b="0" i="0" u="none" strike="noStrike" dirty="0">
                        <a:solidFill>
                          <a:schemeClr val="accent6">
                            <a:lumMod val="50000"/>
                          </a:schemeClr>
                        </a:solidFill>
                        <a:effectLst/>
                        <a:latin typeface="Helvetica" panose="020B0604020202020204" pitchFamily="34" charset="0"/>
                      </a:endParaRPr>
                    </a:p>
                  </a:txBody>
                  <a:tcPr marL="2921" marR="2921" marT="2921" marB="0" anchor="b"/>
                </a:tc>
                <a:tc>
                  <a:txBody>
                    <a:bodyPr/>
                    <a:lstStyle/>
                    <a:p>
                      <a:pPr algn="ctr" rtl="0" fontAlgn="b"/>
                      <a:r>
                        <a:rPr lang="en-US" sz="1400" u="none" strike="noStrike">
                          <a:solidFill>
                            <a:schemeClr val="accent6">
                              <a:lumMod val="50000"/>
                            </a:schemeClr>
                          </a:solidFill>
                          <a:effectLst/>
                        </a:rPr>
                        <a:t>10</a:t>
                      </a:r>
                      <a:endParaRPr lang="en-US" sz="1400" b="0" i="0" u="none" strike="noStrike">
                        <a:solidFill>
                          <a:schemeClr val="accent6">
                            <a:lumMod val="50000"/>
                          </a:schemeClr>
                        </a:solidFill>
                        <a:effectLst/>
                        <a:latin typeface="Helvetica" panose="020B0604020202020204" pitchFamily="34" charset="0"/>
                      </a:endParaRPr>
                    </a:p>
                  </a:txBody>
                  <a:tcPr marL="2921" marR="2921" marT="2921" marB="0" anchor="b"/>
                </a:tc>
                <a:tc>
                  <a:txBody>
                    <a:bodyPr/>
                    <a:lstStyle/>
                    <a:p>
                      <a:pPr algn="r" rtl="0" fontAlgn="b"/>
                      <a:r>
                        <a:rPr lang="en-US" sz="1400" u="none" strike="noStrike" dirty="0">
                          <a:solidFill>
                            <a:schemeClr val="accent6">
                              <a:lumMod val="50000"/>
                            </a:schemeClr>
                          </a:solidFill>
                          <a:effectLst/>
                        </a:rPr>
                        <a:t>$1,797,066 </a:t>
                      </a:r>
                      <a:endParaRPr lang="en-US" sz="1400" b="0" i="0" u="none" strike="noStrike" dirty="0">
                        <a:solidFill>
                          <a:schemeClr val="accent6">
                            <a:lumMod val="50000"/>
                          </a:schemeClr>
                        </a:solidFill>
                        <a:effectLst/>
                        <a:latin typeface="Helvetica" panose="020B0604020202020204" pitchFamily="34" charset="0"/>
                      </a:endParaRPr>
                    </a:p>
                  </a:txBody>
                  <a:tcPr marL="2921" marR="2921" marT="2921" marB="0" anchor="b"/>
                </a:tc>
                <a:extLst>
                  <a:ext uri="{0D108BD9-81ED-4DB2-BD59-A6C34878D82A}">
                    <a16:rowId xmlns:a16="http://schemas.microsoft.com/office/drawing/2014/main" val="893524165"/>
                  </a:ext>
                </a:extLst>
              </a:tr>
              <a:tr h="211966">
                <a:tc>
                  <a:txBody>
                    <a:bodyPr/>
                    <a:lstStyle/>
                    <a:p>
                      <a:pPr algn="ctr" rtl="0" fontAlgn="b"/>
                      <a:r>
                        <a:rPr lang="en-US" sz="1400" u="none" strike="noStrike" dirty="0">
                          <a:solidFill>
                            <a:schemeClr val="accent6">
                              <a:lumMod val="50000"/>
                            </a:schemeClr>
                          </a:solidFill>
                          <a:effectLst/>
                        </a:rPr>
                        <a:t>2014</a:t>
                      </a:r>
                      <a:endParaRPr lang="en-US" sz="1400" b="0" i="0" u="none" strike="noStrike" dirty="0">
                        <a:solidFill>
                          <a:schemeClr val="accent6">
                            <a:lumMod val="50000"/>
                          </a:schemeClr>
                        </a:solidFill>
                        <a:effectLst/>
                        <a:latin typeface="Helvetica" panose="020B0604020202020204" pitchFamily="34" charset="0"/>
                      </a:endParaRPr>
                    </a:p>
                  </a:txBody>
                  <a:tcPr marL="2921" marR="2921" marT="2921" marB="0" anchor="b"/>
                </a:tc>
                <a:tc>
                  <a:txBody>
                    <a:bodyPr/>
                    <a:lstStyle/>
                    <a:p>
                      <a:pPr algn="ctr" rtl="0" fontAlgn="b"/>
                      <a:r>
                        <a:rPr lang="en-US" sz="1400" u="none" strike="noStrike">
                          <a:solidFill>
                            <a:schemeClr val="accent6">
                              <a:lumMod val="50000"/>
                            </a:schemeClr>
                          </a:solidFill>
                          <a:effectLst/>
                        </a:rPr>
                        <a:t>12</a:t>
                      </a:r>
                      <a:endParaRPr lang="en-US" sz="1400" b="0" i="0" u="none" strike="noStrike">
                        <a:solidFill>
                          <a:schemeClr val="accent6">
                            <a:lumMod val="50000"/>
                          </a:schemeClr>
                        </a:solidFill>
                        <a:effectLst/>
                        <a:latin typeface="Helvetica" panose="020B0604020202020204" pitchFamily="34" charset="0"/>
                      </a:endParaRPr>
                    </a:p>
                  </a:txBody>
                  <a:tcPr marL="2921" marR="2921" marT="2921" marB="0" anchor="b"/>
                </a:tc>
                <a:tc>
                  <a:txBody>
                    <a:bodyPr/>
                    <a:lstStyle/>
                    <a:p>
                      <a:pPr algn="r" rtl="0" fontAlgn="b"/>
                      <a:r>
                        <a:rPr lang="en-US" sz="1400" u="none" strike="noStrike" dirty="0">
                          <a:solidFill>
                            <a:schemeClr val="accent6">
                              <a:lumMod val="50000"/>
                            </a:schemeClr>
                          </a:solidFill>
                          <a:effectLst/>
                        </a:rPr>
                        <a:t>$1,402,593 </a:t>
                      </a:r>
                      <a:endParaRPr lang="en-US" sz="1400" b="0" i="0" u="none" strike="noStrike" dirty="0">
                        <a:solidFill>
                          <a:schemeClr val="accent6">
                            <a:lumMod val="50000"/>
                          </a:schemeClr>
                        </a:solidFill>
                        <a:effectLst/>
                        <a:latin typeface="Helvetica" panose="020B0604020202020204" pitchFamily="34" charset="0"/>
                      </a:endParaRPr>
                    </a:p>
                  </a:txBody>
                  <a:tcPr marL="2921" marR="2921" marT="2921" marB="0" anchor="b"/>
                </a:tc>
                <a:extLst>
                  <a:ext uri="{0D108BD9-81ED-4DB2-BD59-A6C34878D82A}">
                    <a16:rowId xmlns:a16="http://schemas.microsoft.com/office/drawing/2014/main" val="2295534922"/>
                  </a:ext>
                </a:extLst>
              </a:tr>
            </a:tbl>
          </a:graphicData>
        </a:graphic>
      </p:graphicFrame>
    </p:spTree>
    <p:extLst>
      <p:ext uri="{BB962C8B-B14F-4D97-AF65-F5344CB8AC3E}">
        <p14:creationId xmlns:p14="http://schemas.microsoft.com/office/powerpoint/2010/main" val="29598653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irplane in flight over clouds">
            <a:extLst>
              <a:ext uri="{FF2B5EF4-FFF2-40B4-BE49-F238E27FC236}">
                <a16:creationId xmlns:a16="http://schemas.microsoft.com/office/drawing/2014/main" id="{1FAE514D-1230-F0A0-5A7F-BCD8112E5BC9}"/>
              </a:ext>
            </a:extLst>
          </p:cNvPr>
          <p:cNvPicPr>
            <a:picLocks noChangeAspect="1"/>
          </p:cNvPicPr>
          <p:nvPr/>
        </p:nvPicPr>
        <p:blipFill>
          <a:blip r:embed="rId2"/>
          <a:stretch>
            <a:fillRect/>
          </a:stretch>
        </p:blipFill>
        <p:spPr>
          <a:xfrm>
            <a:off x="4601403" y="0"/>
            <a:ext cx="4543173" cy="5148072"/>
          </a:xfrm>
          <a:prstGeom prst="rect">
            <a:avLst/>
          </a:prstGeom>
          <a:noFill/>
          <a:ln>
            <a:noFill/>
          </a:ln>
        </p:spPr>
      </p:pic>
      <p:sp>
        <p:nvSpPr>
          <p:cNvPr id="2" name="Title 1">
            <a:extLst>
              <a:ext uri="{FF2B5EF4-FFF2-40B4-BE49-F238E27FC236}">
                <a16:creationId xmlns:a16="http://schemas.microsoft.com/office/drawing/2014/main" id="{AFD630AD-BADE-8528-1779-E2AA3AE22739}"/>
              </a:ext>
            </a:extLst>
          </p:cNvPr>
          <p:cNvSpPr>
            <a:spLocks noGrp="1"/>
          </p:cNvSpPr>
          <p:nvPr>
            <p:ph type="title"/>
          </p:nvPr>
        </p:nvSpPr>
        <p:spPr>
          <a:xfrm>
            <a:off x="461697" y="468054"/>
            <a:ext cx="3200400" cy="666657"/>
          </a:xfrm>
        </p:spPr>
        <p:txBody>
          <a:bodyPr wrap="square" anchor="b">
            <a:normAutofit/>
          </a:bodyPr>
          <a:lstStyle/>
          <a:p>
            <a:r>
              <a:rPr lang="en-US" dirty="0"/>
              <a:t>Travel</a:t>
            </a:r>
          </a:p>
        </p:txBody>
      </p:sp>
      <p:sp>
        <p:nvSpPr>
          <p:cNvPr id="11" name="Text Placeholder 3">
            <a:extLst>
              <a:ext uri="{FF2B5EF4-FFF2-40B4-BE49-F238E27FC236}">
                <a16:creationId xmlns:a16="http://schemas.microsoft.com/office/drawing/2014/main" id="{7461572F-D0C4-B5B6-5854-23F60FA13330}"/>
              </a:ext>
            </a:extLst>
          </p:cNvPr>
          <p:cNvSpPr>
            <a:spLocks noGrp="1"/>
          </p:cNvSpPr>
          <p:nvPr>
            <p:ph type="body" sz="quarter" idx="13"/>
          </p:nvPr>
        </p:nvSpPr>
        <p:spPr>
          <a:xfrm>
            <a:off x="14414" y="1281659"/>
            <a:ext cx="4310248" cy="2551468"/>
          </a:xfrm>
        </p:spPr>
        <p:txBody>
          <a:bodyPr/>
          <a:lstStyle/>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In general:</a:t>
            </a:r>
          </a:p>
          <a:p>
            <a:pPr marL="342900" marR="0" lvl="0" indent="-342900">
              <a:spcAft>
                <a:spcPts val="0"/>
              </a:spcAft>
              <a:buSzPts val="1000"/>
              <a:buFont typeface="Symbol" panose="05050102010706020507" pitchFamily="18" charset="2"/>
              <a:buChar char=""/>
              <a:tabLst>
                <a:tab pos="457200" algn="l"/>
              </a:tabLst>
            </a:pPr>
            <a:r>
              <a:rPr lang="en-US" dirty="0">
                <a:effectLst/>
                <a:latin typeface="Aptos" panose="020B0004020202020204" pitchFamily="34" charset="0"/>
                <a:ea typeface="Times New Roman" panose="02020603050405020304" pitchFamily="18" charset="0"/>
                <a:cs typeface="Aptos" panose="020B0004020202020204" pitchFamily="34" charset="0"/>
              </a:rPr>
              <a:t>It is preferable for us to pay for flight and registration directly from grant/funding sources, rather than travelers purchase out of pocket and seek reimbursement</a:t>
            </a:r>
            <a:endParaRPr lang="en-US"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Aft>
                <a:spcPts val="0"/>
              </a:spcAft>
              <a:buSzPts val="1000"/>
              <a:buFont typeface="Symbol" panose="05050102010706020507" pitchFamily="18" charset="2"/>
              <a:buChar char=""/>
              <a:tabLst>
                <a:tab pos="457200" algn="l"/>
              </a:tabLst>
            </a:pPr>
            <a:r>
              <a:rPr lang="en-US" dirty="0">
                <a:effectLst/>
                <a:latin typeface="Aptos" panose="020B0004020202020204" pitchFamily="34" charset="0"/>
                <a:ea typeface="Times New Roman" panose="02020603050405020304" pitchFamily="18" charset="0"/>
                <a:cs typeface="Aptos" panose="020B0004020202020204" pitchFamily="34" charset="0"/>
              </a:rPr>
              <a:t>The only expenses the traveler should incur directly are the following: hotel, ground transportation (taxi/Lyft/Uber), and food </a:t>
            </a:r>
            <a:endParaRPr lang="en-US"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4" name="Slide Number Placeholder 3">
            <a:extLst>
              <a:ext uri="{FF2B5EF4-FFF2-40B4-BE49-F238E27FC236}">
                <a16:creationId xmlns:a16="http://schemas.microsoft.com/office/drawing/2014/main" id="{B062195B-7A1F-E1D9-8C05-BF8565F637DC}"/>
              </a:ext>
            </a:extLst>
          </p:cNvPr>
          <p:cNvSpPr>
            <a:spLocks noGrp="1"/>
          </p:cNvSpPr>
          <p:nvPr>
            <p:ph type="sldNum" sz="quarter" idx="4"/>
          </p:nvPr>
        </p:nvSpPr>
        <p:spPr>
          <a:xfrm>
            <a:off x="8249285" y="4773251"/>
            <a:ext cx="548640" cy="123111"/>
          </a:xfrm>
        </p:spPr>
        <p:txBody>
          <a:bodyPr wrap="square" anchor="ctr">
            <a:normAutofit/>
          </a:bodyPr>
          <a:lstStyle/>
          <a:p>
            <a:pPr>
              <a:spcAft>
                <a:spcPts val="600"/>
              </a:spcAft>
            </a:pPr>
            <a:fld id="{8368066F-241F-DA46-A244-6F6C08E1BFA8}" type="slidenum">
              <a:rPr lang="en-US" smtClean="0"/>
              <a:pPr>
                <a:spcAft>
                  <a:spcPts val="600"/>
                </a:spcAft>
              </a:pPr>
              <a:t>40</a:t>
            </a:fld>
            <a:endParaRPr lang="en-US"/>
          </a:p>
        </p:txBody>
      </p:sp>
    </p:spTree>
    <p:extLst>
      <p:ext uri="{BB962C8B-B14F-4D97-AF65-F5344CB8AC3E}">
        <p14:creationId xmlns:p14="http://schemas.microsoft.com/office/powerpoint/2010/main" val="3447242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C5FDFC-B048-6C53-0676-84941A338D7E}"/>
              </a:ext>
            </a:extLst>
          </p:cNvPr>
          <p:cNvSpPr>
            <a:spLocks noGrp="1"/>
          </p:cNvSpPr>
          <p:nvPr>
            <p:ph type="title"/>
          </p:nvPr>
        </p:nvSpPr>
        <p:spPr>
          <a:xfrm>
            <a:off x="536648" y="470815"/>
            <a:ext cx="3200400" cy="332399"/>
          </a:xfrm>
        </p:spPr>
        <p:txBody>
          <a:bodyPr/>
          <a:lstStyle/>
          <a:p>
            <a:r>
              <a:rPr lang="en-US" dirty="0"/>
              <a:t>Airfare</a:t>
            </a:r>
          </a:p>
        </p:txBody>
      </p:sp>
      <p:sp>
        <p:nvSpPr>
          <p:cNvPr id="4" name="Text Placeholder 3">
            <a:extLst>
              <a:ext uri="{FF2B5EF4-FFF2-40B4-BE49-F238E27FC236}">
                <a16:creationId xmlns:a16="http://schemas.microsoft.com/office/drawing/2014/main" id="{3203B2EC-A9CF-5591-D06D-8ADB08132E2B}"/>
              </a:ext>
            </a:extLst>
          </p:cNvPr>
          <p:cNvSpPr>
            <a:spLocks noGrp="1"/>
          </p:cNvSpPr>
          <p:nvPr>
            <p:ph type="body" sz="quarter" idx="13"/>
          </p:nvPr>
        </p:nvSpPr>
        <p:spPr>
          <a:xfrm>
            <a:off x="0" y="803214"/>
            <a:ext cx="8709284" cy="4182683"/>
          </a:xfrm>
        </p:spPr>
        <p:txBody>
          <a:bodyPr/>
          <a:lstStyle/>
          <a:p>
            <a:pPr marL="0" marR="0">
              <a:spcBef>
                <a:spcPts val="0"/>
              </a:spcBef>
              <a:spcAft>
                <a:spcPts val="0"/>
              </a:spcAft>
            </a:pPr>
            <a:r>
              <a:rPr lang="en-US" sz="1200" dirty="0">
                <a:effectLst/>
                <a:latin typeface="Aptos" panose="020B0004020202020204" pitchFamily="34" charset="0"/>
                <a:ea typeface="Aptos" panose="020B0004020202020204" pitchFamily="34" charset="0"/>
                <a:cs typeface="Aptos" panose="020B0004020202020204" pitchFamily="34" charset="0"/>
              </a:rPr>
              <a:t> </a:t>
            </a:r>
          </a:p>
          <a:p>
            <a:pPr marL="342900" marR="0" lvl="0" indent="-342900">
              <a:spcBef>
                <a:spcPts val="0"/>
              </a:spcBef>
              <a:spcAft>
                <a:spcPts val="600"/>
              </a:spcAft>
              <a:buFont typeface="+mj-lt"/>
              <a:buAutoNum type="arabicPeriod"/>
              <a:tabLst>
                <a:tab pos="457200" algn="l"/>
              </a:tabLst>
            </a:pPr>
            <a:r>
              <a:rPr lang="en-US" sz="1200" b="1" dirty="0">
                <a:effectLst/>
                <a:latin typeface="Aptos" panose="020B0004020202020204" pitchFamily="34" charset="0"/>
                <a:ea typeface="Times New Roman" panose="02020603050405020304" pitchFamily="18" charset="0"/>
                <a:cs typeface="Aptos" panose="020B0004020202020204" pitchFamily="34" charset="0"/>
              </a:rPr>
              <a:t>Create a draft itinerary</a:t>
            </a:r>
            <a:r>
              <a:rPr lang="en-US" sz="1200" dirty="0">
                <a:effectLst/>
                <a:latin typeface="Aptos" panose="020B0004020202020204" pitchFamily="34" charset="0"/>
                <a:ea typeface="Times New Roman" panose="02020603050405020304" pitchFamily="18" charset="0"/>
                <a:cs typeface="Aptos" panose="020B0004020202020204" pitchFamily="34" charset="0"/>
              </a:rPr>
              <a:t> for your by either going to the </a:t>
            </a:r>
            <a:r>
              <a:rPr lang="en-US" sz="1200" u="sng" dirty="0">
                <a:solidFill>
                  <a:srgbClr val="FFC000"/>
                </a:solidFill>
                <a:effectLst/>
                <a:latin typeface="Aptos" panose="020B0004020202020204" pitchFamily="34" charset="0"/>
                <a:ea typeface="Times New Roman" panose="02020603050405020304" pitchFamily="18" charset="0"/>
                <a:cs typeface="Aptos" panose="020B0004020202020204" pitchFamily="34" charset="0"/>
                <a:hlinkClick r:id="rId2">
                  <a:extLst>
                    <a:ext uri="{A12FA001-AC4F-418D-AE19-62706E023703}">
                      <ahyp:hlinkClr xmlns:ahyp="http://schemas.microsoft.com/office/drawing/2018/hyperlinkcolor" val="tx"/>
                    </a:ext>
                  </a:extLst>
                </a:hlinkClick>
              </a:rPr>
              <a:t>SAP Concur website</a:t>
            </a:r>
            <a:r>
              <a:rPr lang="en-US" sz="1200" dirty="0">
                <a:solidFill>
                  <a:srgbClr val="FFC000"/>
                </a:solidFill>
                <a:effectLst/>
                <a:latin typeface="Aptos" panose="020B0004020202020204" pitchFamily="34" charset="0"/>
                <a:ea typeface="Times New Roman" panose="02020603050405020304" pitchFamily="18" charset="0"/>
                <a:cs typeface="Aptos" panose="020B0004020202020204" pitchFamily="34" charset="0"/>
              </a:rPr>
              <a:t> </a:t>
            </a:r>
            <a:r>
              <a:rPr lang="en-US" sz="1200" dirty="0">
                <a:effectLst/>
                <a:latin typeface="Aptos" panose="020B0004020202020204" pitchFamily="34" charset="0"/>
                <a:ea typeface="Times New Roman" panose="02020603050405020304" pitchFamily="18" charset="0"/>
                <a:cs typeface="Aptos" panose="020B0004020202020204" pitchFamily="34" charset="0"/>
              </a:rPr>
              <a:t>or by calling UC Travel at 310-206-2639 and having a Travel Agent create the itinerary for you (the latter is what I prefer). If you are working with a Travel Agent, let them know you will be paying via Concur Request ID (AKA Direct Pay or PTA). Tell them if it will be paid from a FEDERAL FUNDING SOURCE.  </a:t>
            </a: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200" dirty="0">
                <a:effectLst/>
                <a:latin typeface="Aptos" panose="020B0004020202020204" pitchFamily="34" charset="0"/>
                <a:ea typeface="Times New Roman" panose="02020603050405020304" pitchFamily="18" charset="0"/>
                <a:cs typeface="Aptos" panose="020B0004020202020204" pitchFamily="34" charset="0"/>
              </a:rPr>
              <a:t>Once you have spoken with a Travel Agent, a draft itinerary will be emailed to you. If you are booking using the self-service SAP Concur website, you will create the itinerary yourself.  </a:t>
            </a:r>
            <a:r>
              <a:rPr lang="en-US" sz="1200" b="1" dirty="0">
                <a:effectLst/>
                <a:latin typeface="Aptos" panose="020B0004020202020204" pitchFamily="34" charset="0"/>
                <a:ea typeface="Times New Roman" panose="02020603050405020304" pitchFamily="18" charset="0"/>
                <a:cs typeface="Aptos" panose="020B0004020202020204" pitchFamily="34" charset="0"/>
              </a:rPr>
              <a:t>You will need your itinerary for the next step.</a:t>
            </a: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Aft>
                <a:spcPts val="0"/>
              </a:spcAft>
              <a:buFont typeface="+mj-lt"/>
              <a:buAutoNum type="arabicPeriod"/>
              <a:tabLst>
                <a:tab pos="457200" algn="l"/>
              </a:tabLst>
            </a:pPr>
            <a:r>
              <a:rPr lang="en-US" sz="1200" dirty="0">
                <a:effectLst/>
                <a:latin typeface="Aptos" panose="020B0004020202020204" pitchFamily="34" charset="0"/>
                <a:ea typeface="Times New Roman" panose="02020603050405020304" pitchFamily="18" charset="0"/>
                <a:cs typeface="Aptos" panose="020B0004020202020204" pitchFamily="34" charset="0"/>
              </a:rPr>
              <a:t>To </a:t>
            </a:r>
            <a:r>
              <a:rPr lang="en-US" sz="1200" b="1" dirty="0">
                <a:effectLst/>
                <a:latin typeface="Aptos" panose="020B0004020202020204" pitchFamily="34" charset="0"/>
                <a:ea typeface="Times New Roman" panose="02020603050405020304" pitchFamily="18" charset="0"/>
                <a:cs typeface="Aptos" panose="020B0004020202020204" pitchFamily="34" charset="0"/>
              </a:rPr>
              <a:t>request a Concur Request ID/PTA</a:t>
            </a:r>
            <a:r>
              <a:rPr lang="en-US" sz="1200" dirty="0">
                <a:effectLst/>
                <a:latin typeface="Aptos" panose="020B0004020202020204" pitchFamily="34" charset="0"/>
                <a:ea typeface="Times New Roman" panose="02020603050405020304" pitchFamily="18" charset="0"/>
                <a:cs typeface="Aptos" panose="020B0004020202020204" pitchFamily="34" charset="0"/>
              </a:rPr>
              <a:t>, you will need to email the following information to Laura Sheehan:</a:t>
            </a: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741363" marR="0" indent="-223838">
              <a:tabLst>
                <a:tab pos="741363" algn="l"/>
              </a:tabLst>
            </a:pPr>
            <a:r>
              <a:rPr lang="en-US" sz="1200" dirty="0">
                <a:effectLst/>
                <a:latin typeface="Symbol" panose="05050102010706020507" pitchFamily="18" charset="2"/>
                <a:ea typeface="Aptos" panose="020B0004020202020204" pitchFamily="34" charset="0"/>
                <a:cs typeface="Aptos" panose="020B0004020202020204" pitchFamily="34" charset="0"/>
              </a:rPr>
              <a:t>·</a:t>
            </a:r>
            <a:r>
              <a:rPr lang="en-US" sz="1200" dirty="0">
                <a:effectLst/>
                <a:latin typeface="Times New Roman" panose="02020603050405020304" pitchFamily="18" charset="0"/>
                <a:ea typeface="Aptos" panose="020B0004020202020204" pitchFamily="34" charset="0"/>
                <a:cs typeface="Aptos" panose="020B0004020202020204" pitchFamily="34" charset="0"/>
              </a:rPr>
              <a:t>  	</a:t>
            </a:r>
            <a:r>
              <a:rPr lang="en-US" sz="1200" b="1" dirty="0">
                <a:effectLst/>
                <a:latin typeface="Aptos" panose="020B0004020202020204" pitchFamily="34" charset="0"/>
                <a:ea typeface="Aptos" panose="020B0004020202020204" pitchFamily="34" charset="0"/>
                <a:cs typeface="Aptos" panose="020B0004020202020204" pitchFamily="34" charset="0"/>
              </a:rPr>
              <a:t>FAU</a:t>
            </a:r>
            <a:r>
              <a:rPr lang="en-US" sz="1200" dirty="0">
                <a:effectLst/>
                <a:latin typeface="Aptos" panose="020B0004020202020204" pitchFamily="34" charset="0"/>
                <a:ea typeface="Aptos" panose="020B0004020202020204" pitchFamily="34" charset="0"/>
                <a:cs typeface="Aptos" panose="020B0004020202020204" pitchFamily="34" charset="0"/>
              </a:rPr>
              <a:t> </a:t>
            </a:r>
          </a:p>
          <a:p>
            <a:pPr marL="741363" marR="0" indent="-223838">
              <a:tabLst>
                <a:tab pos="741363" algn="l"/>
              </a:tabLst>
            </a:pPr>
            <a:r>
              <a:rPr lang="en-US" sz="1200" dirty="0">
                <a:effectLst/>
                <a:latin typeface="Symbol" panose="05050102010706020507" pitchFamily="18" charset="2"/>
                <a:ea typeface="Aptos" panose="020B0004020202020204" pitchFamily="34" charset="0"/>
                <a:cs typeface="Aptos" panose="020B0004020202020204" pitchFamily="34" charset="0"/>
              </a:rPr>
              <a:t>·</a:t>
            </a:r>
            <a:r>
              <a:rPr lang="en-US" sz="1200" dirty="0">
                <a:effectLst/>
                <a:latin typeface="Times New Roman" panose="02020603050405020304" pitchFamily="18" charset="0"/>
                <a:ea typeface="Aptos" panose="020B0004020202020204" pitchFamily="34" charset="0"/>
                <a:cs typeface="Aptos" panose="020B0004020202020204" pitchFamily="34" charset="0"/>
              </a:rPr>
              <a:t>  	</a:t>
            </a:r>
            <a:r>
              <a:rPr lang="en-US" sz="1200" b="1" dirty="0">
                <a:effectLst/>
                <a:latin typeface="Aptos" panose="020B0004020202020204" pitchFamily="34" charset="0"/>
                <a:ea typeface="Aptos" panose="020B0004020202020204" pitchFamily="34" charset="0"/>
                <a:cs typeface="Aptos" panose="020B0004020202020204" pitchFamily="34" charset="0"/>
              </a:rPr>
              <a:t>Business Justification</a:t>
            </a:r>
            <a:r>
              <a:rPr lang="en-US" sz="1200" dirty="0">
                <a:effectLst/>
                <a:latin typeface="Aptos" panose="020B0004020202020204" pitchFamily="34" charset="0"/>
                <a:ea typeface="Aptos" panose="020B0004020202020204" pitchFamily="34" charset="0"/>
                <a:cs typeface="Aptos" panose="020B0004020202020204" pitchFamily="34" charset="0"/>
              </a:rPr>
              <a:t> for the travel (please avoid jargon and use language that can be copied and pasted directly into the system. E.g. don’t say “I </a:t>
            </a:r>
            <a:r>
              <a:rPr lang="en-US" sz="1200" dirty="0" err="1">
                <a:effectLst/>
                <a:latin typeface="Aptos" panose="020B0004020202020204" pitchFamily="34" charset="0"/>
                <a:ea typeface="Aptos" panose="020B0004020202020204" pitchFamily="34" charset="0"/>
                <a:cs typeface="Aptos" panose="020B0004020202020204" pitchFamily="34" charset="0"/>
              </a:rPr>
              <a:t>wanna</a:t>
            </a:r>
            <a:r>
              <a:rPr lang="en-US" sz="1200" dirty="0">
                <a:effectLst/>
                <a:latin typeface="Aptos" panose="020B0004020202020204" pitchFamily="34" charset="0"/>
                <a:ea typeface="Aptos" panose="020B0004020202020204" pitchFamily="34" charset="0"/>
                <a:cs typeface="Aptos" panose="020B0004020202020204" pitchFamily="34" charset="0"/>
              </a:rPr>
              <a:t> pay for my trip to SD conference next month,” but rather: “Roundtrip airfare for Dr. Josephine Bruin to Washington DC to attend the Scientific Development conference October 2-5, 2025.”)</a:t>
            </a:r>
          </a:p>
          <a:p>
            <a:pPr marL="741363" marR="0" indent="-223838">
              <a:spcBef>
                <a:spcPts val="0"/>
              </a:spcBef>
              <a:spcAft>
                <a:spcPts val="0"/>
              </a:spcAft>
              <a:tabLst>
                <a:tab pos="741363" algn="l"/>
              </a:tabLst>
            </a:pPr>
            <a:r>
              <a:rPr lang="en-US" sz="1200" dirty="0">
                <a:effectLst/>
                <a:latin typeface="Symbol" panose="05050102010706020507" pitchFamily="18" charset="2"/>
                <a:ea typeface="Aptos" panose="020B0004020202020204" pitchFamily="34" charset="0"/>
                <a:cs typeface="Aptos" panose="020B0004020202020204" pitchFamily="34" charset="0"/>
              </a:rPr>
              <a:t>·</a:t>
            </a:r>
            <a:r>
              <a:rPr lang="en-US" sz="1200" dirty="0">
                <a:effectLst/>
                <a:latin typeface="Times New Roman" panose="02020603050405020304" pitchFamily="18" charset="0"/>
                <a:ea typeface="Aptos" panose="020B0004020202020204" pitchFamily="34" charset="0"/>
                <a:cs typeface="Aptos" panose="020B0004020202020204" pitchFamily="34" charset="0"/>
              </a:rPr>
              <a:t>  	</a:t>
            </a:r>
            <a:r>
              <a:rPr lang="en-US" sz="1200" dirty="0">
                <a:effectLst/>
                <a:latin typeface="Aptos" panose="020B0004020202020204" pitchFamily="34" charset="0"/>
                <a:ea typeface="Aptos" panose="020B0004020202020204" pitchFamily="34" charset="0"/>
                <a:cs typeface="Aptos" panose="020B0004020202020204" pitchFamily="34" charset="0"/>
              </a:rPr>
              <a:t>Attach the </a:t>
            </a:r>
            <a:r>
              <a:rPr lang="en-US" sz="1200" b="1" dirty="0">
                <a:effectLst/>
                <a:latin typeface="Aptos" panose="020B0004020202020204" pitchFamily="34" charset="0"/>
                <a:ea typeface="Aptos" panose="020B0004020202020204" pitchFamily="34" charset="0"/>
                <a:cs typeface="Aptos" panose="020B0004020202020204" pitchFamily="34" charset="0"/>
              </a:rPr>
              <a:t>Travel Itinerary</a:t>
            </a:r>
            <a:r>
              <a:rPr lang="en-US" sz="1200" dirty="0">
                <a:effectLst/>
                <a:latin typeface="Aptos" panose="020B0004020202020204" pitchFamily="34" charset="0"/>
                <a:ea typeface="Aptos" panose="020B0004020202020204" pitchFamily="34" charset="0"/>
                <a:cs typeface="Aptos" panose="020B0004020202020204" pitchFamily="34" charset="0"/>
              </a:rPr>
              <a:t> you received from UC Travel Agent or the Concur Website</a:t>
            </a:r>
          </a:p>
          <a:p>
            <a:pPr marL="342900" marR="0" lvl="0" indent="-342900">
              <a:spcAft>
                <a:spcPts val="0"/>
              </a:spcAft>
              <a:buFont typeface="+mj-lt"/>
              <a:buAutoNum type="arabicPeriod" startAt="4"/>
              <a:tabLst>
                <a:tab pos="457200" algn="l"/>
              </a:tabLst>
            </a:pPr>
            <a:r>
              <a:rPr lang="en-US" sz="1200" dirty="0">
                <a:effectLst/>
                <a:latin typeface="Aptos" panose="020B0004020202020204" pitchFamily="34" charset="0"/>
                <a:ea typeface="Times New Roman" panose="02020603050405020304" pitchFamily="18" charset="0"/>
                <a:cs typeface="Aptos" panose="020B0004020202020204" pitchFamily="34" charset="0"/>
              </a:rPr>
              <a:t>Laura will approve and forward to our Fam Med Purchasing Team, who will create the Concur Request ID. If you used a Travel Agent, we can submit the Concur Request ID directly to the travel system for processing. If you did it yourself on the Concur website, you might need to log back in and enter it there.  </a:t>
            </a: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Aft>
                <a:spcPts val="0"/>
              </a:spcAft>
              <a:buFont typeface="+mj-lt"/>
              <a:buAutoNum type="arabicPeriod" startAt="4"/>
              <a:tabLst>
                <a:tab pos="457200" algn="l"/>
              </a:tabLst>
            </a:pPr>
            <a:r>
              <a:rPr lang="en-US" sz="1200" dirty="0">
                <a:effectLst/>
                <a:latin typeface="Aptos" panose="020B0004020202020204" pitchFamily="34" charset="0"/>
                <a:ea typeface="Times New Roman" panose="02020603050405020304" pitchFamily="18" charset="0"/>
                <a:cs typeface="Aptos" panose="020B0004020202020204" pitchFamily="34" charset="0"/>
              </a:rPr>
              <a:t>The traveler will then receive confirmation of the finalized itinerary via email. </a:t>
            </a: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200" dirty="0">
                <a:effectLst/>
                <a:latin typeface="Aptos" panose="020B0004020202020204" pitchFamily="34" charset="0"/>
                <a:ea typeface="Aptos" panose="020B0004020202020204" pitchFamily="34" charset="0"/>
                <a:cs typeface="Aptos" panose="020B0004020202020204" pitchFamily="34" charset="0"/>
              </a:rPr>
              <a:t> </a:t>
            </a:r>
          </a:p>
          <a:p>
            <a:pPr marL="0" marR="0">
              <a:spcBef>
                <a:spcPts val="0"/>
              </a:spcBef>
              <a:spcAft>
                <a:spcPts val="0"/>
              </a:spcAft>
            </a:pPr>
            <a:r>
              <a:rPr lang="en-US" sz="1200" dirty="0">
                <a:effectLst/>
                <a:latin typeface="Aptos" panose="020B0004020202020204" pitchFamily="34" charset="0"/>
                <a:ea typeface="Aptos" panose="020B0004020202020204" pitchFamily="34" charset="0"/>
                <a:cs typeface="Aptos" panose="020B0004020202020204" pitchFamily="34" charset="0"/>
              </a:rPr>
              <a:t>Save the itinerary and Concur Request ID for later, as you will need it when you submit your reimbursement request. Even though you aren’t paying out of pocket, we need to provide proof that it was paid and what method was used. </a:t>
            </a:r>
          </a:p>
          <a:p>
            <a:endParaRPr lang="en-US" sz="1200" dirty="0"/>
          </a:p>
        </p:txBody>
      </p:sp>
      <p:sp>
        <p:nvSpPr>
          <p:cNvPr id="5" name="Slide Number Placeholder 4">
            <a:extLst>
              <a:ext uri="{FF2B5EF4-FFF2-40B4-BE49-F238E27FC236}">
                <a16:creationId xmlns:a16="http://schemas.microsoft.com/office/drawing/2014/main" id="{1B774D58-E586-97EF-4C4C-01886894BE25}"/>
              </a:ext>
            </a:extLst>
          </p:cNvPr>
          <p:cNvSpPr>
            <a:spLocks noGrp="1"/>
          </p:cNvSpPr>
          <p:nvPr>
            <p:ph type="sldNum" sz="quarter" idx="4"/>
          </p:nvPr>
        </p:nvSpPr>
        <p:spPr/>
        <p:txBody>
          <a:bodyPr/>
          <a:lstStyle/>
          <a:p>
            <a:fld id="{8368066F-241F-DA46-A244-6F6C08E1BFA8}" type="slidenum">
              <a:rPr lang="en-US" smtClean="0"/>
              <a:pPr/>
              <a:t>41</a:t>
            </a:fld>
            <a:endParaRPr lang="en-US" dirty="0"/>
          </a:p>
        </p:txBody>
      </p:sp>
    </p:spTree>
    <p:extLst>
      <p:ext uri="{BB962C8B-B14F-4D97-AF65-F5344CB8AC3E}">
        <p14:creationId xmlns:p14="http://schemas.microsoft.com/office/powerpoint/2010/main" val="2588324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C5FDFC-B048-6C53-0676-84941A338D7E}"/>
              </a:ext>
            </a:extLst>
          </p:cNvPr>
          <p:cNvSpPr>
            <a:spLocks noGrp="1"/>
          </p:cNvSpPr>
          <p:nvPr>
            <p:ph type="title"/>
          </p:nvPr>
        </p:nvSpPr>
        <p:spPr>
          <a:xfrm>
            <a:off x="536648" y="470815"/>
            <a:ext cx="6206058" cy="332399"/>
          </a:xfrm>
        </p:spPr>
        <p:txBody>
          <a:bodyPr/>
          <a:lstStyle/>
          <a:p>
            <a:r>
              <a:rPr lang="en-US" dirty="0"/>
              <a:t>Hotel</a:t>
            </a:r>
          </a:p>
        </p:txBody>
      </p:sp>
      <p:sp>
        <p:nvSpPr>
          <p:cNvPr id="5" name="Slide Number Placeholder 4">
            <a:extLst>
              <a:ext uri="{FF2B5EF4-FFF2-40B4-BE49-F238E27FC236}">
                <a16:creationId xmlns:a16="http://schemas.microsoft.com/office/drawing/2014/main" id="{1B774D58-E586-97EF-4C4C-01886894BE25}"/>
              </a:ext>
            </a:extLst>
          </p:cNvPr>
          <p:cNvSpPr>
            <a:spLocks noGrp="1"/>
          </p:cNvSpPr>
          <p:nvPr>
            <p:ph type="sldNum" sz="quarter" idx="4"/>
          </p:nvPr>
        </p:nvSpPr>
        <p:spPr/>
        <p:txBody>
          <a:bodyPr/>
          <a:lstStyle/>
          <a:p>
            <a:fld id="{8368066F-241F-DA46-A244-6F6C08E1BFA8}" type="slidenum">
              <a:rPr lang="en-US" smtClean="0"/>
              <a:pPr/>
              <a:t>42</a:t>
            </a:fld>
            <a:endParaRPr lang="en-US" dirty="0"/>
          </a:p>
        </p:txBody>
      </p:sp>
      <p:sp>
        <p:nvSpPr>
          <p:cNvPr id="2" name="Rectangle 2">
            <a:extLst>
              <a:ext uri="{FF2B5EF4-FFF2-40B4-BE49-F238E27FC236}">
                <a16:creationId xmlns:a16="http://schemas.microsoft.com/office/drawing/2014/main" id="{37842A3E-3462-9C84-7AFB-E8A190385505}"/>
              </a:ext>
            </a:extLst>
          </p:cNvPr>
          <p:cNvSpPr>
            <a:spLocks noChangeArrowheads="1"/>
          </p:cNvSpPr>
          <p:nvPr/>
        </p:nvSpPr>
        <p:spPr bwMode="auto">
          <a:xfrm>
            <a:off x="441279" y="1002170"/>
            <a:ext cx="8356645" cy="146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1400" dirty="0">
                <a:latin typeface="Arial" panose="020B0604020202020204" pitchFamily="34" charset="0"/>
                <a:ea typeface="Times New Roman" panose="02020603050405020304" pitchFamily="18" charset="0"/>
                <a:cs typeface="Aptos" panose="020B0004020202020204" pitchFamily="34" charset="0"/>
              </a:rPr>
              <a:t>W</a:t>
            </a:r>
            <a:r>
              <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ptos" panose="020B0004020202020204" pitchFamily="34" charset="0"/>
              </a:rPr>
              <a:t>ork directly with the hotel to book your room (don’t use package deals like Travelocity, etc. as you will be required to provide an itemized receipt, which sometimes those agencies cannot provide). </a:t>
            </a:r>
          </a:p>
          <a:p>
            <a:pPr marR="0" lvl="0" algn="l" defTabSz="914400" rtl="0" eaLnBrk="0" fontAlgn="base" latinLnBrk="0" hangingPunct="0">
              <a:lnSpc>
                <a:spcPct val="100000"/>
              </a:lnSpc>
              <a:spcBef>
                <a:spcPct val="0"/>
              </a:spcBef>
              <a:spcAft>
                <a:spcPct val="0"/>
              </a:spcAft>
              <a:buClrTx/>
              <a:buSzTx/>
              <a:tabLst/>
            </a:pPr>
            <a:endParaRPr lang="en-US" altLang="en-US" sz="1400" dirty="0">
              <a:latin typeface="Arial" panose="020B0604020202020204" pitchFamily="34" charset="0"/>
              <a:ea typeface="Times New Roman" panose="02020603050405020304" pitchFamily="18" charset="0"/>
              <a:cs typeface="Aptos" panose="020B00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ptos" panose="020B0004020202020204" pitchFamily="34" charset="0"/>
              </a:rPr>
              <a:t>Exceptions for hotel maximum may be allowed IF RECEIVED IN ADVANCE.</a:t>
            </a:r>
          </a:p>
          <a:p>
            <a:pPr marR="0" lvl="0" algn="l" defTabSz="914400" rtl="0" eaLnBrk="0" fontAlgn="base" latinLnBrk="0" hangingPunct="0">
              <a:lnSpc>
                <a:spcPct val="100000"/>
              </a:lnSpc>
              <a:spcBef>
                <a:spcPct val="0"/>
              </a:spcBef>
              <a:spcAft>
                <a:spcPct val="0"/>
              </a:spcAft>
              <a:buClrTx/>
              <a:buSzTx/>
              <a:tabLst/>
            </a:pPr>
            <a:endParaRPr kumimoji="0" lang="en-US" altLang="en-US" sz="90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en-US" altLang="en-US" sz="6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47DB5290-B21F-E25F-E087-B54FFC01F058}"/>
              </a:ext>
            </a:extLst>
          </p:cNvPr>
          <p:cNvSpPr>
            <a:spLocks noChangeArrowheads="1"/>
          </p:cNvSpPr>
          <p:nvPr/>
        </p:nvSpPr>
        <p:spPr bwMode="auto">
          <a:xfrm>
            <a:off x="0" y="362971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9" name="m_-1333138907704284584Picture 1">
            <a:extLst>
              <a:ext uri="{FF2B5EF4-FFF2-40B4-BE49-F238E27FC236}">
                <a16:creationId xmlns:a16="http://schemas.microsoft.com/office/drawing/2014/main" id="{A80A72C0-39A5-B051-0485-9CE40F2B57FE}"/>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943600" y="2040451"/>
            <a:ext cx="5256799" cy="2721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0110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C5FDFC-B048-6C53-0676-84941A338D7E}"/>
              </a:ext>
            </a:extLst>
          </p:cNvPr>
          <p:cNvSpPr>
            <a:spLocks noGrp="1"/>
          </p:cNvSpPr>
          <p:nvPr>
            <p:ph type="title"/>
          </p:nvPr>
        </p:nvSpPr>
        <p:spPr>
          <a:xfrm>
            <a:off x="536648" y="470815"/>
            <a:ext cx="6206058" cy="332399"/>
          </a:xfrm>
        </p:spPr>
        <p:txBody>
          <a:bodyPr/>
          <a:lstStyle/>
          <a:p>
            <a:r>
              <a:rPr lang="en-US" dirty="0"/>
              <a:t>Ground Transportation</a:t>
            </a:r>
          </a:p>
        </p:txBody>
      </p:sp>
      <p:sp>
        <p:nvSpPr>
          <p:cNvPr id="5" name="Slide Number Placeholder 4">
            <a:extLst>
              <a:ext uri="{FF2B5EF4-FFF2-40B4-BE49-F238E27FC236}">
                <a16:creationId xmlns:a16="http://schemas.microsoft.com/office/drawing/2014/main" id="{1B774D58-E586-97EF-4C4C-01886894BE25}"/>
              </a:ext>
            </a:extLst>
          </p:cNvPr>
          <p:cNvSpPr>
            <a:spLocks noGrp="1"/>
          </p:cNvSpPr>
          <p:nvPr>
            <p:ph type="sldNum" sz="quarter" idx="4"/>
          </p:nvPr>
        </p:nvSpPr>
        <p:spPr/>
        <p:txBody>
          <a:bodyPr/>
          <a:lstStyle/>
          <a:p>
            <a:fld id="{8368066F-241F-DA46-A244-6F6C08E1BFA8}" type="slidenum">
              <a:rPr lang="en-US" smtClean="0"/>
              <a:pPr/>
              <a:t>43</a:t>
            </a:fld>
            <a:endParaRPr lang="en-US" dirty="0"/>
          </a:p>
        </p:txBody>
      </p:sp>
      <p:sp>
        <p:nvSpPr>
          <p:cNvPr id="2" name="Rectangle 2">
            <a:extLst>
              <a:ext uri="{FF2B5EF4-FFF2-40B4-BE49-F238E27FC236}">
                <a16:creationId xmlns:a16="http://schemas.microsoft.com/office/drawing/2014/main" id="{37842A3E-3462-9C84-7AFB-E8A190385505}"/>
              </a:ext>
            </a:extLst>
          </p:cNvPr>
          <p:cNvSpPr>
            <a:spLocks noChangeArrowheads="1"/>
          </p:cNvSpPr>
          <p:nvPr/>
        </p:nvSpPr>
        <p:spPr bwMode="auto">
          <a:xfrm>
            <a:off x="433531" y="1114718"/>
            <a:ext cx="8199025" cy="270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lang="en-US" altLang="en-US" sz="1400" dirty="0">
                <a:latin typeface="Arial" panose="020B0604020202020204" pitchFamily="34" charset="0"/>
                <a:ea typeface="Times New Roman" panose="02020603050405020304" pitchFamily="18" charset="0"/>
                <a:cs typeface="Aptos" panose="020B0004020202020204" pitchFamily="34" charset="0"/>
              </a:rPr>
              <a:t>P</a:t>
            </a:r>
            <a:r>
              <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ptos" panose="020B0004020202020204" pitchFamily="34" charset="0"/>
              </a:rPr>
              <a:t>lease do not rent a car unless you need to make multiple trips during your stay. If you do need to rent a car, this should be done via UC Travel </a:t>
            </a:r>
          </a:p>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ptos" panose="020B0004020202020204" pitchFamily="34" charset="0"/>
              </a:rPr>
              <a:t>The reason for this is that UCLA has its own insurance and will not reimburse you for insurance that you pay directly to a rental car company, they also get discounts, and if you pay more that what we could have paid, they won’t reimburse you for that either. There also may be restrictions on which company you can use, etc., so it’s better go to through UC Travel.</a:t>
            </a:r>
            <a:endParaRPr lang="en-US" altLang="en-US" sz="1400" dirty="0">
              <a:latin typeface="Arial" panose="020B0604020202020204" pitchFamily="34" charset="0"/>
              <a:ea typeface="Times New Roman" panose="02020603050405020304" pitchFamily="18" charset="0"/>
              <a:cs typeface="Aptos" panose="020B0004020202020204" pitchFamily="34" charset="0"/>
            </a:endParaRPr>
          </a:p>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lang="en-US" altLang="en-US" sz="1400" dirty="0">
                <a:latin typeface="Arial" panose="020B0604020202020204" pitchFamily="34" charset="0"/>
                <a:ea typeface="Times New Roman" panose="02020603050405020304" pitchFamily="18" charset="0"/>
                <a:cs typeface="Aptos" panose="020B0004020202020204" pitchFamily="34" charset="0"/>
              </a:rPr>
              <a:t>Mostly you will be using </a:t>
            </a:r>
            <a:r>
              <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ptos" panose="020B0004020202020204" pitchFamily="34" charset="0"/>
              </a:rPr>
              <a:t>taxi/</a:t>
            </a:r>
            <a:r>
              <a:rPr kumimoji="0" lang="en-US" altLang="en-US" sz="14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ptos" panose="020B0004020202020204" pitchFamily="34" charset="0"/>
              </a:rPr>
              <a:t>lyft</a:t>
            </a:r>
            <a:r>
              <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ptos" panose="020B0004020202020204" pitchFamily="34" charset="0"/>
              </a:rPr>
              <a:t>/uber/public transit, so the main thing you need to know is: </a:t>
            </a:r>
            <a:r>
              <a:rPr kumimoji="0" lang="en-US" altLang="en-US"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ptos" panose="020B0004020202020204" pitchFamily="34" charset="0"/>
              </a:rPr>
              <a:t>save your receipts. </a:t>
            </a:r>
          </a:p>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lang="en-US" altLang="en-US" sz="1400" b="1" dirty="0">
                <a:latin typeface="Arial" panose="020B0604020202020204" pitchFamily="34" charset="0"/>
                <a:ea typeface="Aptos" panose="020B0004020202020204" pitchFamily="34" charset="0"/>
                <a:cs typeface="Aptos" panose="020B0004020202020204" pitchFamily="34" charset="0"/>
              </a:rPr>
              <a:t>And don’t use Uber Black or limo’s. </a:t>
            </a:r>
            <a:endParaRPr kumimoji="0" lang="en-US" altLang="en-US" sz="1400" b="1"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en-US" altLang="en-US" sz="6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47DB5290-B21F-E25F-E087-B54FFC01F058}"/>
              </a:ext>
            </a:extLst>
          </p:cNvPr>
          <p:cNvSpPr>
            <a:spLocks noChangeArrowheads="1"/>
          </p:cNvSpPr>
          <p:nvPr/>
        </p:nvSpPr>
        <p:spPr bwMode="auto">
          <a:xfrm>
            <a:off x="0" y="362971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7" name="Picture 6" descr="Yellow cabs lined up on the road">
            <a:extLst>
              <a:ext uri="{FF2B5EF4-FFF2-40B4-BE49-F238E27FC236}">
                <a16:creationId xmlns:a16="http://schemas.microsoft.com/office/drawing/2014/main" id="{AA097769-23C7-8E65-CA9A-BE27CFCAF158}"/>
              </a:ext>
            </a:extLst>
          </p:cNvPr>
          <p:cNvPicPr>
            <a:picLocks noChangeAspect="1"/>
          </p:cNvPicPr>
          <p:nvPr/>
        </p:nvPicPr>
        <p:blipFill>
          <a:blip r:embed="rId2"/>
          <a:stretch>
            <a:fillRect/>
          </a:stretch>
        </p:blipFill>
        <p:spPr>
          <a:xfrm>
            <a:off x="5424407" y="2952369"/>
            <a:ext cx="2991998" cy="2001012"/>
          </a:xfrm>
          <a:prstGeom prst="rect">
            <a:avLst/>
          </a:prstGeom>
        </p:spPr>
      </p:pic>
    </p:spTree>
    <p:extLst>
      <p:ext uri="{BB962C8B-B14F-4D97-AF65-F5344CB8AC3E}">
        <p14:creationId xmlns:p14="http://schemas.microsoft.com/office/powerpoint/2010/main" val="30419172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C5FDFC-B048-6C53-0676-84941A338D7E}"/>
              </a:ext>
            </a:extLst>
          </p:cNvPr>
          <p:cNvSpPr>
            <a:spLocks noGrp="1"/>
          </p:cNvSpPr>
          <p:nvPr>
            <p:ph type="title"/>
          </p:nvPr>
        </p:nvSpPr>
        <p:spPr>
          <a:xfrm>
            <a:off x="536648" y="470815"/>
            <a:ext cx="6206058" cy="332399"/>
          </a:xfrm>
        </p:spPr>
        <p:txBody>
          <a:bodyPr/>
          <a:lstStyle/>
          <a:p>
            <a:r>
              <a:rPr lang="en-US" dirty="0"/>
              <a:t>Food</a:t>
            </a:r>
          </a:p>
        </p:txBody>
      </p:sp>
      <p:sp>
        <p:nvSpPr>
          <p:cNvPr id="5" name="Slide Number Placeholder 4">
            <a:extLst>
              <a:ext uri="{FF2B5EF4-FFF2-40B4-BE49-F238E27FC236}">
                <a16:creationId xmlns:a16="http://schemas.microsoft.com/office/drawing/2014/main" id="{1B774D58-E586-97EF-4C4C-01886894BE25}"/>
              </a:ext>
            </a:extLst>
          </p:cNvPr>
          <p:cNvSpPr>
            <a:spLocks noGrp="1"/>
          </p:cNvSpPr>
          <p:nvPr>
            <p:ph type="sldNum" sz="quarter" idx="4"/>
          </p:nvPr>
        </p:nvSpPr>
        <p:spPr/>
        <p:txBody>
          <a:bodyPr/>
          <a:lstStyle/>
          <a:p>
            <a:fld id="{8368066F-241F-DA46-A244-6F6C08E1BFA8}" type="slidenum">
              <a:rPr lang="en-US" smtClean="0"/>
              <a:pPr/>
              <a:t>44</a:t>
            </a:fld>
            <a:endParaRPr lang="en-US" dirty="0"/>
          </a:p>
        </p:txBody>
      </p:sp>
      <p:sp>
        <p:nvSpPr>
          <p:cNvPr id="2" name="Rectangle 2">
            <a:extLst>
              <a:ext uri="{FF2B5EF4-FFF2-40B4-BE49-F238E27FC236}">
                <a16:creationId xmlns:a16="http://schemas.microsoft.com/office/drawing/2014/main" id="{37842A3E-3462-9C84-7AFB-E8A190385505}"/>
              </a:ext>
            </a:extLst>
          </p:cNvPr>
          <p:cNvSpPr>
            <a:spLocks noChangeArrowheads="1"/>
          </p:cNvSpPr>
          <p:nvPr/>
        </p:nvSpPr>
        <p:spPr bwMode="auto">
          <a:xfrm>
            <a:off x="309755" y="964334"/>
            <a:ext cx="8524489" cy="2539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ptos" panose="020B0004020202020204" pitchFamily="34" charset="0"/>
              </a:rPr>
              <a:t>Please refer </a:t>
            </a:r>
            <a:r>
              <a:rPr kumimoji="0" lang="en-US" altLang="en-US" sz="1600" b="0" i="0" u="none" strike="noStrike" cap="none" normalizeH="0" baseline="0" dirty="0">
                <a:ln>
                  <a:noFill/>
                </a:ln>
                <a:solidFill>
                  <a:schemeClr val="bg1"/>
                </a:solidFill>
                <a:effectLst/>
                <a:latin typeface="Arial" panose="020B0604020202020204" pitchFamily="34" charset="0"/>
                <a:ea typeface="Times New Roman" panose="02020603050405020304" pitchFamily="18" charset="0"/>
                <a:cs typeface="Aptos" panose="020B0004020202020204" pitchFamily="34" charset="0"/>
              </a:rPr>
              <a:t>to </a:t>
            </a:r>
            <a:r>
              <a:rPr kumimoji="0" lang="en-US" altLang="en-US" sz="1600" b="0" i="0" u="none" strike="noStrike" cap="none" normalizeH="0" baseline="0" dirty="0">
                <a:ln>
                  <a:noFill/>
                </a:ln>
                <a:solidFill>
                  <a:schemeClr val="bg1"/>
                </a:solidFill>
                <a:effectLst/>
                <a:latin typeface="Arial" panose="020B0604020202020204" pitchFamily="34" charset="0"/>
                <a:ea typeface="Times New Roman" panose="02020603050405020304" pitchFamily="18" charset="0"/>
                <a:cs typeface="Aptos" panose="020B0004020202020204" pitchFamily="34" charset="0"/>
                <a:hlinkClick r:id="rId2">
                  <a:extLst>
                    <a:ext uri="{A12FA001-AC4F-418D-AE19-62706E023703}">
                      <ahyp:hlinkClr xmlns:ahyp="http://schemas.microsoft.com/office/drawing/2018/hyperlinkcolor" val="tx"/>
                    </a:ext>
                  </a:extLst>
                </a:hlinkClick>
              </a:rPr>
              <a:t>https://travel.ucla.edu/policy-resources/meals-lodging-expenses</a:t>
            </a:r>
            <a:r>
              <a:rPr kumimoji="0" lang="en-US" altLang="en-US" sz="1600" b="0" i="0" u="none" strike="noStrike" cap="none" normalizeH="0" baseline="0" dirty="0">
                <a:ln>
                  <a:noFill/>
                </a:ln>
                <a:solidFill>
                  <a:schemeClr val="bg1"/>
                </a:solidFill>
                <a:effectLst/>
                <a:latin typeface="Arial" panose="020B0604020202020204" pitchFamily="34" charset="0"/>
                <a:ea typeface="Times New Roman" panose="02020603050405020304" pitchFamily="18" charset="0"/>
                <a:cs typeface="Aptos" panose="020B0004020202020204" pitchFamily="34" charset="0"/>
              </a:rPr>
              <a:t> and </a:t>
            </a:r>
            <a:r>
              <a:rPr kumimoji="0" lang="en-US" altLang="en-US" sz="1600" b="0" i="0" u="none" strike="noStrike" cap="none" normalizeH="0" baseline="0" dirty="0">
                <a:ln>
                  <a:noFill/>
                </a:ln>
                <a:solidFill>
                  <a:schemeClr val="bg1"/>
                </a:solidFill>
                <a:effectLst/>
                <a:latin typeface="Arial" panose="020B0604020202020204" pitchFamily="34" charset="0"/>
                <a:ea typeface="Times New Roman" panose="02020603050405020304" pitchFamily="18" charset="0"/>
                <a:cs typeface="Aptos" panose="020B0004020202020204" pitchFamily="34" charset="0"/>
                <a:hlinkClick r:id="rId3">
                  <a:extLst>
                    <a:ext uri="{A12FA001-AC4F-418D-AE19-62706E023703}">
                      <ahyp:hlinkClr xmlns:ahyp="http://schemas.microsoft.com/office/drawing/2018/hyperlinkcolor" val="tx"/>
                    </a:ext>
                  </a:extLst>
                </a:hlinkClick>
              </a:rPr>
              <a:t>https://travel.ucla.edu/policy-resources/reimbursement-allowances-mileage-mealsfor</a:t>
            </a:r>
            <a:r>
              <a:rPr kumimoji="0" lang="en-US" altLang="en-US" sz="1600" b="0" i="0" u="none" strike="noStrike" cap="none" normalizeH="0" baseline="0" dirty="0">
                <a:ln>
                  <a:noFill/>
                </a:ln>
                <a:solidFill>
                  <a:schemeClr val="bg1"/>
                </a:solidFill>
                <a:effectLst/>
                <a:latin typeface="Arial" panose="020B0604020202020204" pitchFamily="34" charset="0"/>
                <a:ea typeface="Times New Roman" panose="02020603050405020304" pitchFamily="18" charset="0"/>
                <a:cs typeface="Aptos" panose="020B0004020202020204" pitchFamily="34" charset="0"/>
              </a:rPr>
              <a:t> the latest guidelines regarding maximums for both lodging and meals, etc. </a:t>
            </a:r>
            <a:endParaRPr kumimoji="0" lang="en-US" altLang="en-US" sz="1600" b="0" i="0" u="none" strike="noStrike" cap="none" normalizeH="0" baseline="0" dirty="0">
              <a:ln>
                <a:noFill/>
              </a:ln>
              <a:solidFill>
                <a:schemeClr val="bg1"/>
              </a:solidFill>
              <a:effectLst/>
              <a:latin typeface="Arial" panose="020B0604020202020204" pitchFamily="34" charset="0"/>
              <a:ea typeface="Aptos" panose="020B0004020202020204" pitchFamily="34" charset="0"/>
              <a:cs typeface="Aptos" panose="020B00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ptos" panose="020B0004020202020204" pitchFamily="34" charset="0"/>
              </a:rPr>
              <a:t>We do not reimburse per diem for food or lodging unless it is FOREIGN Travel. So domestic travel will be reimbursed based on actual costs incurred, up to the maximum allowed daily. </a:t>
            </a:r>
            <a:endParaRPr kumimoji="0" lang="en-US" altLang="en-US" sz="160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ptos" panose="020B0004020202020204" pitchFamily="34" charset="0"/>
              </a:rPr>
              <a:t>SAVE YOUR RECEIPTS.</a:t>
            </a: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endParaRPr kumimoji="0" lang="en-US" altLang="en-US" sz="16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47DB5290-B21F-E25F-E087-B54FFC01F058}"/>
              </a:ext>
            </a:extLst>
          </p:cNvPr>
          <p:cNvSpPr>
            <a:spLocks noChangeArrowheads="1"/>
          </p:cNvSpPr>
          <p:nvPr/>
        </p:nvSpPr>
        <p:spPr bwMode="auto">
          <a:xfrm>
            <a:off x="0" y="362971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7" name="Picture 6" descr="Person shopping for sweets">
            <a:extLst>
              <a:ext uri="{FF2B5EF4-FFF2-40B4-BE49-F238E27FC236}">
                <a16:creationId xmlns:a16="http://schemas.microsoft.com/office/drawing/2014/main" id="{2181F5B1-604C-D586-7F5C-C28DD6CF4830}"/>
              </a:ext>
            </a:extLst>
          </p:cNvPr>
          <p:cNvPicPr>
            <a:picLocks noChangeAspect="1"/>
          </p:cNvPicPr>
          <p:nvPr/>
        </p:nvPicPr>
        <p:blipFill>
          <a:blip r:embed="rId4"/>
          <a:stretch>
            <a:fillRect/>
          </a:stretch>
        </p:blipFill>
        <p:spPr>
          <a:xfrm>
            <a:off x="5606611" y="2980356"/>
            <a:ext cx="2916994" cy="1945037"/>
          </a:xfrm>
          <a:prstGeom prst="rect">
            <a:avLst/>
          </a:prstGeom>
        </p:spPr>
      </p:pic>
    </p:spTree>
    <p:extLst>
      <p:ext uri="{BB962C8B-B14F-4D97-AF65-F5344CB8AC3E}">
        <p14:creationId xmlns:p14="http://schemas.microsoft.com/office/powerpoint/2010/main" val="33261916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C5FDFC-B048-6C53-0676-84941A338D7E}"/>
              </a:ext>
            </a:extLst>
          </p:cNvPr>
          <p:cNvSpPr>
            <a:spLocks noGrp="1"/>
          </p:cNvSpPr>
          <p:nvPr>
            <p:ph type="title"/>
          </p:nvPr>
        </p:nvSpPr>
        <p:spPr>
          <a:xfrm>
            <a:off x="536648" y="470815"/>
            <a:ext cx="6206058" cy="332399"/>
          </a:xfrm>
        </p:spPr>
        <p:txBody>
          <a:bodyPr/>
          <a:lstStyle/>
          <a:p>
            <a:r>
              <a:rPr lang="en-US" dirty="0"/>
              <a:t>General</a:t>
            </a:r>
          </a:p>
        </p:txBody>
      </p:sp>
      <p:sp>
        <p:nvSpPr>
          <p:cNvPr id="5" name="Slide Number Placeholder 4">
            <a:extLst>
              <a:ext uri="{FF2B5EF4-FFF2-40B4-BE49-F238E27FC236}">
                <a16:creationId xmlns:a16="http://schemas.microsoft.com/office/drawing/2014/main" id="{1B774D58-E586-97EF-4C4C-01886894BE25}"/>
              </a:ext>
            </a:extLst>
          </p:cNvPr>
          <p:cNvSpPr>
            <a:spLocks noGrp="1"/>
          </p:cNvSpPr>
          <p:nvPr>
            <p:ph type="sldNum" sz="quarter" idx="4"/>
          </p:nvPr>
        </p:nvSpPr>
        <p:spPr/>
        <p:txBody>
          <a:bodyPr/>
          <a:lstStyle/>
          <a:p>
            <a:fld id="{8368066F-241F-DA46-A244-6F6C08E1BFA8}" type="slidenum">
              <a:rPr lang="en-US" smtClean="0"/>
              <a:pPr/>
              <a:t>45</a:t>
            </a:fld>
            <a:endParaRPr lang="en-US" dirty="0"/>
          </a:p>
        </p:txBody>
      </p:sp>
      <p:sp>
        <p:nvSpPr>
          <p:cNvPr id="2" name="Rectangle 2">
            <a:extLst>
              <a:ext uri="{FF2B5EF4-FFF2-40B4-BE49-F238E27FC236}">
                <a16:creationId xmlns:a16="http://schemas.microsoft.com/office/drawing/2014/main" id="{37842A3E-3462-9C84-7AFB-E8A190385505}"/>
              </a:ext>
            </a:extLst>
          </p:cNvPr>
          <p:cNvSpPr>
            <a:spLocks noChangeArrowheads="1"/>
          </p:cNvSpPr>
          <p:nvPr/>
        </p:nvSpPr>
        <p:spPr bwMode="auto">
          <a:xfrm>
            <a:off x="441279" y="1218908"/>
            <a:ext cx="8524489" cy="367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ptos" panose="020B0004020202020204" pitchFamily="34" charset="0"/>
              </a:rPr>
              <a:t>When you return from the trip, you should complete the </a:t>
            </a:r>
            <a:r>
              <a:rPr kumimoji="0" lang="en-US" altLang="en-US" sz="16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ptos" panose="020B0004020202020204" pitchFamily="34" charset="0"/>
              </a:rPr>
              <a:t>Travel Reimbursement Request Form</a:t>
            </a:r>
            <a:r>
              <a:rPr kumimoji="0" lang="en-US" altLang="en-US"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ptos" panose="020B0004020202020204" pitchFamily="34" charset="0"/>
              </a:rPr>
              <a:t> and attach all relevant receipts. </a:t>
            </a:r>
            <a:endParaRPr kumimoji="0" lang="en-US" altLang="en-US" sz="160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ptos" panose="020B0004020202020204" pitchFamily="34" charset="0"/>
              </a:rPr>
              <a:t>Submit the Travel Reimbursement Request Form and receipts to Laura immediately upon return, but certainly no later than 30 days after travel.</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lang="en-US" altLang="en-US" sz="1600" dirty="0">
                <a:latin typeface="Arial" panose="020B0604020202020204" pitchFamily="34" charset="0"/>
                <a:ea typeface="Aptos" panose="020B0004020202020204" pitchFamily="34" charset="0"/>
                <a:cs typeface="Aptos" panose="020B0004020202020204" pitchFamily="34" charset="0"/>
              </a:rPr>
              <a:t>Reimbursements that are not fully processed (by Travel Accounting) by the 45 day mark will require additional justification and may be registered as income on your W2. </a:t>
            </a:r>
            <a:endParaRPr kumimoji="0" lang="en-US" altLang="en-US" sz="160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ptos" panose="020B0004020202020204" pitchFamily="34" charset="0"/>
              </a:rPr>
              <a:t>Laura will review and submit to the purchasing team for processing. There will be more steps after that, but they will be in touch regarding how to view the final reimbursement and approve online.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ptos" panose="020B0004020202020204" pitchFamily="34" charset="0"/>
              </a:rPr>
              <a:t>The most important thing to remember for hotel, meals, and ground transport is SAVE YOUR RECEIPTS.</a:t>
            </a: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endParaRPr kumimoji="0" lang="en-US" altLang="en-US" sz="16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47DB5290-B21F-E25F-E087-B54FFC01F058}"/>
              </a:ext>
            </a:extLst>
          </p:cNvPr>
          <p:cNvSpPr>
            <a:spLocks noChangeArrowheads="1"/>
          </p:cNvSpPr>
          <p:nvPr/>
        </p:nvSpPr>
        <p:spPr bwMode="auto">
          <a:xfrm>
            <a:off x="0" y="362971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626822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0E48401-7F9E-DC98-4AA0-EDA8E52BB121}"/>
              </a:ext>
            </a:extLst>
          </p:cNvPr>
          <p:cNvSpPr>
            <a:spLocks noGrp="1"/>
          </p:cNvSpPr>
          <p:nvPr>
            <p:ph type="sldNum" sz="quarter" idx="4"/>
          </p:nvPr>
        </p:nvSpPr>
        <p:spPr/>
        <p:txBody>
          <a:bodyPr/>
          <a:lstStyle/>
          <a:p>
            <a:fld id="{8368066F-241F-DA46-A244-6F6C08E1BFA8}" type="slidenum">
              <a:rPr lang="en-US" smtClean="0"/>
              <a:pPr/>
              <a:t>46</a:t>
            </a:fld>
            <a:endParaRPr lang="en-US" dirty="0"/>
          </a:p>
        </p:txBody>
      </p:sp>
      <p:pic>
        <p:nvPicPr>
          <p:cNvPr id="9" name="Picture 8">
            <a:extLst>
              <a:ext uri="{FF2B5EF4-FFF2-40B4-BE49-F238E27FC236}">
                <a16:creationId xmlns:a16="http://schemas.microsoft.com/office/drawing/2014/main" id="{90112178-48F8-C3BD-488D-1CD405F00721}"/>
              </a:ext>
            </a:extLst>
          </p:cNvPr>
          <p:cNvPicPr>
            <a:picLocks noChangeAspect="1"/>
          </p:cNvPicPr>
          <p:nvPr/>
        </p:nvPicPr>
        <p:blipFill>
          <a:blip r:embed="rId2"/>
          <a:stretch>
            <a:fillRect/>
          </a:stretch>
        </p:blipFill>
        <p:spPr>
          <a:xfrm>
            <a:off x="1888556" y="0"/>
            <a:ext cx="5366888" cy="5148263"/>
          </a:xfrm>
          <a:prstGeom prst="rect">
            <a:avLst/>
          </a:prstGeom>
        </p:spPr>
      </p:pic>
    </p:spTree>
    <p:extLst>
      <p:ext uri="{BB962C8B-B14F-4D97-AF65-F5344CB8AC3E}">
        <p14:creationId xmlns:p14="http://schemas.microsoft.com/office/powerpoint/2010/main" val="30138853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547" y="658419"/>
            <a:ext cx="7315200" cy="334259"/>
          </a:xfrm>
        </p:spPr>
        <p:txBody>
          <a:bodyPr/>
          <a:lstStyle/>
          <a:p>
            <a:r>
              <a:rPr lang="en-US" dirty="0">
                <a:solidFill>
                  <a:schemeClr val="bg1"/>
                </a:solidFill>
              </a:rPr>
              <a:t>Post-Award PI Responsibilities:</a:t>
            </a:r>
          </a:p>
        </p:txBody>
      </p:sp>
      <p:sp>
        <p:nvSpPr>
          <p:cNvPr id="3" name="Text Placeholder 2"/>
          <p:cNvSpPr>
            <a:spLocks noGrp="1"/>
          </p:cNvSpPr>
          <p:nvPr>
            <p:ph type="body" sz="quarter" idx="13"/>
          </p:nvPr>
        </p:nvSpPr>
        <p:spPr>
          <a:xfrm>
            <a:off x="731837" y="1146618"/>
            <a:ext cx="7969725" cy="3542508"/>
          </a:xfrm>
        </p:spPr>
        <p:txBody>
          <a:bodyPr lIns="91440"/>
          <a:lstStyle/>
          <a:p>
            <a:pPr>
              <a:spcAft>
                <a:spcPts val="600"/>
              </a:spcAft>
            </a:pPr>
            <a:r>
              <a:rPr lang="en-US" dirty="0"/>
              <a:t>Ethical and safe conduct of research</a:t>
            </a:r>
          </a:p>
          <a:p>
            <a:pPr>
              <a:spcAft>
                <a:spcPts val="600"/>
              </a:spcAft>
            </a:pPr>
            <a:r>
              <a:rPr lang="en-US" dirty="0"/>
              <a:t>Acquisition of appropriate approvals (e.g. IRB, human/animal subjects, biohazardous materials, etc.) and licenses, and ensuring all study personnel receive appropriate training </a:t>
            </a:r>
          </a:p>
          <a:p>
            <a:pPr>
              <a:spcAft>
                <a:spcPts val="600"/>
              </a:spcAft>
            </a:pPr>
            <a:r>
              <a:rPr lang="en-US" dirty="0"/>
              <a:t>Technical/scientific record keeping and reporting </a:t>
            </a:r>
            <a:r>
              <a:rPr lang="en-US" dirty="0">
                <a:solidFill>
                  <a:srgbClr val="FFC000"/>
                </a:solidFill>
              </a:rPr>
              <a:t>(financial reporting = fund manager)</a:t>
            </a:r>
          </a:p>
          <a:p>
            <a:pPr>
              <a:spcAft>
                <a:spcPts val="600"/>
              </a:spcAft>
            </a:pPr>
            <a:r>
              <a:rPr lang="en-US" dirty="0">
                <a:solidFill>
                  <a:srgbClr val="FFC000"/>
                </a:solidFill>
              </a:rPr>
              <a:t>Understand and comply with all guidelines, restrictions, terms, and conditions, including following appropriate financial processes for purchases.</a:t>
            </a:r>
          </a:p>
          <a:p>
            <a:pPr>
              <a:spcAft>
                <a:spcPts val="600"/>
              </a:spcAft>
            </a:pPr>
            <a:r>
              <a:rPr lang="en-US" dirty="0">
                <a:solidFill>
                  <a:srgbClr val="FFC000"/>
                </a:solidFill>
              </a:rPr>
              <a:t>Fiscal management of the project, including review and approval of financial transactions and reports. </a:t>
            </a:r>
          </a:p>
          <a:p>
            <a:pPr>
              <a:spcAft>
                <a:spcPts val="600"/>
              </a:spcAft>
            </a:pPr>
            <a:r>
              <a:rPr lang="en-US" dirty="0">
                <a:solidFill>
                  <a:srgbClr val="FFC000"/>
                </a:solidFill>
              </a:rPr>
              <a:t>Meeting monthly with your fund manager</a:t>
            </a:r>
          </a:p>
          <a:p>
            <a:endParaRPr lang="en-US" sz="1800" dirty="0"/>
          </a:p>
        </p:txBody>
      </p:sp>
      <p:sp>
        <p:nvSpPr>
          <p:cNvPr id="7" name="TextBox 6">
            <a:extLst>
              <a:ext uri="{FF2B5EF4-FFF2-40B4-BE49-F238E27FC236}">
                <a16:creationId xmlns:a16="http://schemas.microsoft.com/office/drawing/2014/main" id="{0A0C236E-A796-1BD0-320D-E843D48130D3}"/>
              </a:ext>
            </a:extLst>
          </p:cNvPr>
          <p:cNvSpPr txBox="1"/>
          <p:nvPr/>
        </p:nvSpPr>
        <p:spPr>
          <a:xfrm>
            <a:off x="1" y="4489844"/>
            <a:ext cx="9143999" cy="276999"/>
          </a:xfrm>
          <a:prstGeom prst="rect">
            <a:avLst/>
          </a:prstGeom>
          <a:noFill/>
        </p:spPr>
        <p:txBody>
          <a:bodyPr wrap="square">
            <a:spAutoFit/>
          </a:bodyPr>
          <a:lstStyle/>
          <a:p>
            <a:pPr algn="ctr"/>
            <a:r>
              <a:rPr lang="en-US" sz="1200" dirty="0"/>
              <a:t>More information</a:t>
            </a:r>
            <a:r>
              <a:rPr lang="en-US" sz="1200" dirty="0">
                <a:solidFill>
                  <a:schemeClr val="bg1"/>
                </a:solidFill>
              </a:rPr>
              <a:t>: </a:t>
            </a:r>
            <a:r>
              <a:rPr lang="en-US" sz="1200" dirty="0">
                <a:solidFill>
                  <a:schemeClr val="bg1"/>
                </a:solidFill>
                <a:hlinkClick r:id="rId2">
                  <a:extLst>
                    <a:ext uri="{A12FA001-AC4F-418D-AE19-62706E023703}">
                      <ahyp:hlinkClr xmlns:ahyp="http://schemas.microsoft.com/office/drawing/2018/hyperlinkcolor" val="tx"/>
                    </a:ext>
                  </a:extLst>
                </a:hlinkClick>
              </a:rPr>
              <a:t>https://ora.research.ucla.edu/OHRPP/Documents/Policy/2/PI_Responsibilities.pdf</a:t>
            </a:r>
            <a:r>
              <a:rPr lang="en-US" sz="1200" dirty="0">
                <a:solidFill>
                  <a:schemeClr val="bg1"/>
                </a:solidFill>
              </a:rPr>
              <a:t> </a:t>
            </a:r>
          </a:p>
        </p:txBody>
      </p:sp>
      <p:sp>
        <p:nvSpPr>
          <p:cNvPr id="8" name="TextBox 7">
            <a:extLst>
              <a:ext uri="{FF2B5EF4-FFF2-40B4-BE49-F238E27FC236}">
                <a16:creationId xmlns:a16="http://schemas.microsoft.com/office/drawing/2014/main" id="{C20B71EE-7540-E6C3-0F0A-F3E9C435F596}"/>
              </a:ext>
            </a:extLst>
          </p:cNvPr>
          <p:cNvSpPr txBox="1"/>
          <p:nvPr/>
        </p:nvSpPr>
        <p:spPr>
          <a:xfrm>
            <a:off x="5908615" y="3781906"/>
            <a:ext cx="3014166" cy="553998"/>
          </a:xfrm>
          <a:prstGeom prst="rect">
            <a:avLst/>
          </a:prstGeom>
          <a:noFill/>
        </p:spPr>
        <p:txBody>
          <a:bodyPr wrap="square" lIns="457200" tIns="0" rIns="0" bIns="0" rtlCol="0">
            <a:spAutoFit/>
          </a:bodyPr>
          <a:lstStyle/>
          <a:p>
            <a:pPr algn="l"/>
            <a:r>
              <a:rPr lang="en-US" sz="1800" dirty="0">
                <a:solidFill>
                  <a:schemeClr val="accent5"/>
                </a:solidFill>
              </a:rPr>
              <a:t>Fund Manager assists with all items in gold</a:t>
            </a:r>
          </a:p>
        </p:txBody>
      </p:sp>
    </p:spTree>
    <p:extLst>
      <p:ext uri="{BB962C8B-B14F-4D97-AF65-F5344CB8AC3E}">
        <p14:creationId xmlns:p14="http://schemas.microsoft.com/office/powerpoint/2010/main" val="5608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742751"/>
            <a:ext cx="7315200" cy="387798"/>
          </a:xfrm>
        </p:spPr>
        <p:txBody>
          <a:bodyPr/>
          <a:lstStyle/>
          <a:p>
            <a:r>
              <a:rPr lang="en-US" sz="2800" dirty="0"/>
              <a:t>Monthly Meetings with Fund Manager</a:t>
            </a:r>
          </a:p>
        </p:txBody>
      </p:sp>
      <p:sp>
        <p:nvSpPr>
          <p:cNvPr id="3" name="Text Placeholder 2"/>
          <p:cNvSpPr>
            <a:spLocks noGrp="1"/>
          </p:cNvSpPr>
          <p:nvPr>
            <p:ph type="body" sz="quarter" idx="13"/>
          </p:nvPr>
        </p:nvSpPr>
        <p:spPr>
          <a:xfrm>
            <a:off x="731519" y="1300290"/>
            <a:ext cx="7315200" cy="249299"/>
          </a:xfrm>
        </p:spPr>
        <p:txBody>
          <a:bodyPr lIns="0"/>
          <a:lstStyle/>
          <a:p>
            <a:pPr marL="0" indent="0">
              <a:spcAft>
                <a:spcPts val="600"/>
              </a:spcAft>
              <a:buNone/>
            </a:pPr>
            <a:r>
              <a:rPr lang="en-US" sz="1800" dirty="0"/>
              <a:t>Are they actually required?</a:t>
            </a:r>
          </a:p>
        </p:txBody>
      </p:sp>
      <p:sp>
        <p:nvSpPr>
          <p:cNvPr id="4" name="Slide Number Placeholder 3"/>
          <p:cNvSpPr>
            <a:spLocks noGrp="1"/>
          </p:cNvSpPr>
          <p:nvPr>
            <p:ph type="sldNum" sz="quarter" idx="4"/>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8368066F-241F-DA46-A244-6F6C08E1BFA8}" type="slidenum">
              <a:rPr kumimoji="0" lang="en-US" sz="800" b="0" i="0" u="none" strike="noStrike" kern="1200" cap="none" spc="0" normalizeH="0" baseline="0" noProof="0" smtClean="0">
                <a:ln>
                  <a:noFill/>
                </a:ln>
                <a:solidFill>
                  <a:srgbClr val="003557"/>
                </a:solidFill>
                <a:effectLst/>
                <a:uLnTx/>
                <a:uFillTx/>
                <a:latin typeface="Helvetica"/>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48</a:t>
            </a:fld>
            <a:endParaRPr kumimoji="0" lang="en-US" sz="800" b="0" i="0" u="none" strike="noStrike" kern="1200" cap="none" spc="0" normalizeH="0" baseline="0" noProof="0" dirty="0">
              <a:ln>
                <a:noFill/>
              </a:ln>
              <a:solidFill>
                <a:srgbClr val="003557"/>
              </a:solidFill>
              <a:effectLst/>
              <a:uLnTx/>
              <a:uFillTx/>
              <a:latin typeface="Helvetica"/>
              <a:ea typeface="+mn-ea"/>
              <a:cs typeface="+mn-cs"/>
            </a:endParaRPr>
          </a:p>
        </p:txBody>
      </p:sp>
      <p:pic>
        <p:nvPicPr>
          <p:cNvPr id="3074" name="Picture 2" descr="500+ Scream Pictures [HQ] | Download Free Images on Unspla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2165" y="1674239"/>
            <a:ext cx="4473909" cy="29796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62746" y="1951988"/>
            <a:ext cx="2175799" cy="1015663"/>
          </a:xfrm>
          <a:prstGeom prst="rect">
            <a:avLst/>
          </a:prstGeom>
          <a:noFill/>
        </p:spPr>
        <p:txBody>
          <a:bodyPr wrap="square" lIns="0" tIns="0" rIns="0" bIns="0"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FFFF"/>
                </a:solidFill>
                <a:effectLst/>
                <a:uLnTx/>
                <a:uFillTx/>
                <a:latin typeface="Helvetica"/>
                <a:ea typeface="+mn-ea"/>
                <a:cs typeface="+mn-cs"/>
              </a:rPr>
              <a:t>YES!</a:t>
            </a:r>
          </a:p>
        </p:txBody>
      </p:sp>
    </p:spTree>
    <p:extLst>
      <p:ext uri="{BB962C8B-B14F-4D97-AF65-F5344CB8AC3E}">
        <p14:creationId xmlns:p14="http://schemas.microsoft.com/office/powerpoint/2010/main" val="364730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742751"/>
            <a:ext cx="7315200" cy="387798"/>
          </a:xfrm>
        </p:spPr>
        <p:txBody>
          <a:bodyPr/>
          <a:lstStyle/>
          <a:p>
            <a:r>
              <a:rPr lang="en-US" sz="2800" dirty="0">
                <a:solidFill>
                  <a:srgbClr val="FFC000"/>
                </a:solidFill>
              </a:rPr>
              <a:t>Monthly Meetings with Fund Manager</a:t>
            </a:r>
          </a:p>
        </p:txBody>
      </p:sp>
      <p:sp>
        <p:nvSpPr>
          <p:cNvPr id="3" name="Text Placeholder 2"/>
          <p:cNvSpPr>
            <a:spLocks noGrp="1"/>
          </p:cNvSpPr>
          <p:nvPr>
            <p:ph type="body" sz="quarter" idx="13"/>
          </p:nvPr>
        </p:nvSpPr>
        <p:spPr>
          <a:xfrm>
            <a:off x="731838" y="1424940"/>
            <a:ext cx="7315200" cy="2220095"/>
          </a:xfrm>
        </p:spPr>
        <p:txBody>
          <a:bodyPr lIns="0"/>
          <a:lstStyle/>
          <a:p>
            <a:pPr>
              <a:spcAft>
                <a:spcPts val="600"/>
              </a:spcAft>
            </a:pPr>
            <a:r>
              <a:rPr lang="en-US" sz="2400" b="1" u="sng" dirty="0"/>
              <a:t>First</a:t>
            </a:r>
            <a:r>
              <a:rPr lang="en-US" sz="2400" b="1" dirty="0"/>
              <a:t> meeting</a:t>
            </a:r>
          </a:p>
          <a:p>
            <a:pPr marL="560070" lvl="1" indent="-285750">
              <a:spcAft>
                <a:spcPts val="600"/>
              </a:spcAft>
              <a:buFont typeface="Courier New" panose="02070309020205020404" pitchFamily="49" charset="0"/>
              <a:buChar char="o"/>
            </a:pPr>
            <a:r>
              <a:rPr lang="en-US" sz="1800" dirty="0"/>
              <a:t>Review budget</a:t>
            </a:r>
          </a:p>
          <a:p>
            <a:pPr marL="560070" lvl="1" indent="-285750">
              <a:spcAft>
                <a:spcPts val="600"/>
              </a:spcAft>
              <a:buFont typeface="Courier New" panose="02070309020205020404" pitchFamily="49" charset="0"/>
              <a:buChar char="o"/>
            </a:pPr>
            <a:r>
              <a:rPr lang="en-US" sz="1800" dirty="0"/>
              <a:t>Review Snapshot</a:t>
            </a:r>
          </a:p>
          <a:p>
            <a:pPr marL="560070" lvl="1" indent="-285750">
              <a:spcAft>
                <a:spcPts val="600"/>
              </a:spcAft>
              <a:buFont typeface="Courier New" panose="02070309020205020404" pitchFamily="49" charset="0"/>
              <a:buChar char="o"/>
            </a:pPr>
            <a:r>
              <a:rPr lang="en-US" sz="1800" dirty="0"/>
              <a:t>Discuss any discrepancies and any planned changes </a:t>
            </a:r>
          </a:p>
          <a:p>
            <a:pPr marL="560070" lvl="1" indent="-285750">
              <a:spcAft>
                <a:spcPts val="600"/>
              </a:spcAft>
              <a:buFont typeface="Courier New" panose="02070309020205020404" pitchFamily="49" charset="0"/>
              <a:buChar char="o"/>
            </a:pPr>
            <a:r>
              <a:rPr lang="en-US" sz="1800" dirty="0"/>
              <a:t>Discuss timing of anticipated expenses</a:t>
            </a:r>
          </a:p>
          <a:p>
            <a:pPr marL="560070" lvl="1" indent="-285750">
              <a:spcAft>
                <a:spcPts val="600"/>
              </a:spcAft>
              <a:buFont typeface="Courier New" panose="02070309020205020404" pitchFamily="49" charset="0"/>
              <a:buChar char="o"/>
            </a:pPr>
            <a:r>
              <a:rPr lang="en-US" sz="1800" dirty="0"/>
              <a:t>Approve/initiate transfers and subaward set-ups, etc.</a:t>
            </a:r>
          </a:p>
        </p:txBody>
      </p:sp>
      <p:sp>
        <p:nvSpPr>
          <p:cNvPr id="4" name="Slide Number Placeholder 3"/>
          <p:cNvSpPr>
            <a:spLocks noGrp="1"/>
          </p:cNvSpPr>
          <p:nvPr>
            <p:ph type="sldNum" sz="quarter" idx="4"/>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8368066F-241F-DA46-A244-6F6C08E1BFA8}" type="slidenum">
              <a:rPr kumimoji="0" lang="en-US" sz="800" b="0" i="0" u="none" strike="noStrike" kern="1200" cap="none" spc="0" normalizeH="0" baseline="0" noProof="0" smtClean="0">
                <a:ln>
                  <a:noFill/>
                </a:ln>
                <a:solidFill>
                  <a:srgbClr val="003557"/>
                </a:solidFill>
                <a:effectLst/>
                <a:uLnTx/>
                <a:uFillTx/>
                <a:latin typeface="Helvetica"/>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49</a:t>
            </a:fld>
            <a:endParaRPr kumimoji="0" lang="en-US" sz="800" b="0" i="0" u="none" strike="noStrike" kern="1200" cap="none" spc="0" normalizeH="0" baseline="0" noProof="0" dirty="0">
              <a:ln>
                <a:noFill/>
              </a:ln>
              <a:solidFill>
                <a:srgbClr val="003557"/>
              </a:solidFill>
              <a:effectLst/>
              <a:uLnTx/>
              <a:uFillTx/>
              <a:latin typeface="Helvetica"/>
              <a:ea typeface="+mn-ea"/>
              <a:cs typeface="+mn-cs"/>
            </a:endParaRPr>
          </a:p>
        </p:txBody>
      </p:sp>
    </p:spTree>
    <p:extLst>
      <p:ext uri="{BB962C8B-B14F-4D97-AF65-F5344CB8AC3E}">
        <p14:creationId xmlns:p14="http://schemas.microsoft.com/office/powerpoint/2010/main" val="4052557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924602" y="966652"/>
            <a:ext cx="5282242" cy="2900838"/>
          </a:xfrm>
          <a:prstGeom prst="rect">
            <a:avLst/>
          </a:prstGeom>
        </p:spPr>
      </p:pic>
      <p:sp>
        <p:nvSpPr>
          <p:cNvPr id="2" name="Title 1"/>
          <p:cNvSpPr>
            <a:spLocks noGrp="1"/>
          </p:cNvSpPr>
          <p:nvPr>
            <p:ph type="ctrTitle"/>
          </p:nvPr>
        </p:nvSpPr>
        <p:spPr>
          <a:xfrm>
            <a:off x="1463040" y="117751"/>
            <a:ext cx="7680960" cy="526298"/>
          </a:xfrm>
        </p:spPr>
        <p:txBody>
          <a:bodyPr/>
          <a:lstStyle/>
          <a:p>
            <a:r>
              <a:rPr lang="en-US" dirty="0">
                <a:solidFill>
                  <a:srgbClr val="FFC000"/>
                </a:solidFill>
              </a:rPr>
              <a:t>Website</a:t>
            </a:r>
          </a:p>
        </p:txBody>
      </p:sp>
      <p:sp>
        <p:nvSpPr>
          <p:cNvPr id="3" name="Text Placeholder 2"/>
          <p:cNvSpPr>
            <a:spLocks noGrp="1"/>
          </p:cNvSpPr>
          <p:nvPr>
            <p:ph type="body" sz="quarter" idx="20"/>
          </p:nvPr>
        </p:nvSpPr>
        <p:spPr>
          <a:xfrm>
            <a:off x="1463040" y="719623"/>
            <a:ext cx="7680960" cy="327546"/>
          </a:xfrm>
        </p:spPr>
        <p:txBody>
          <a:bodyPr/>
          <a:lstStyle/>
          <a:p>
            <a:r>
              <a:rPr lang="en-US" u="sng" dirty="0"/>
              <a:t>https://www.uclahealth.org/departments/family-medicine/research </a:t>
            </a:r>
          </a:p>
        </p:txBody>
      </p:sp>
      <p:sp>
        <p:nvSpPr>
          <p:cNvPr id="4" name="Slide Number Placeholder 3"/>
          <p:cNvSpPr>
            <a:spLocks noGrp="1"/>
          </p:cNvSpPr>
          <p:nvPr>
            <p:ph type="sldNum" sz="quarter" idx="4"/>
          </p:nvPr>
        </p:nvSpPr>
        <p:spPr/>
        <p:txBody>
          <a:bodyPr/>
          <a:lstStyle/>
          <a:p>
            <a:fld id="{8368066F-241F-DA46-A244-6F6C08E1BFA8}" type="slidenum">
              <a:rPr lang="en-US" smtClean="0"/>
              <a:pPr/>
              <a:t>5</a:t>
            </a:fld>
            <a:endParaRPr lang="en-US" dirty="0"/>
          </a:p>
        </p:txBody>
      </p:sp>
      <p:pic>
        <p:nvPicPr>
          <p:cNvPr id="6" name="Picture 5"/>
          <p:cNvPicPr>
            <a:picLocks noChangeAspect="1"/>
          </p:cNvPicPr>
          <p:nvPr/>
        </p:nvPicPr>
        <p:blipFill>
          <a:blip r:embed="rId3"/>
          <a:stretch>
            <a:fillRect/>
          </a:stretch>
        </p:blipFill>
        <p:spPr>
          <a:xfrm>
            <a:off x="0" y="0"/>
            <a:ext cx="1802443" cy="5148263"/>
          </a:xfrm>
          <a:prstGeom prst="rect">
            <a:avLst/>
          </a:prstGeom>
        </p:spPr>
      </p:pic>
      <p:sp>
        <p:nvSpPr>
          <p:cNvPr id="10" name="Right Arrow 9"/>
          <p:cNvSpPr/>
          <p:nvPr/>
        </p:nvSpPr>
        <p:spPr>
          <a:xfrm>
            <a:off x="1375962" y="3351072"/>
            <a:ext cx="1097280" cy="299356"/>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stretch>
            <a:fillRect/>
          </a:stretch>
        </p:blipFill>
        <p:spPr>
          <a:xfrm>
            <a:off x="3116998" y="1678456"/>
            <a:ext cx="4559073" cy="3644588"/>
          </a:xfrm>
          <a:prstGeom prst="rect">
            <a:avLst/>
          </a:prstGeom>
        </p:spPr>
      </p:pic>
      <p:pic>
        <p:nvPicPr>
          <p:cNvPr id="13" name="Picture 12"/>
          <p:cNvPicPr>
            <a:picLocks noChangeAspect="1"/>
          </p:cNvPicPr>
          <p:nvPr/>
        </p:nvPicPr>
        <p:blipFill>
          <a:blip r:embed="rId5"/>
          <a:stretch>
            <a:fillRect/>
          </a:stretch>
        </p:blipFill>
        <p:spPr>
          <a:xfrm>
            <a:off x="5100036" y="2170272"/>
            <a:ext cx="3935202" cy="2977991"/>
          </a:xfrm>
          <a:prstGeom prst="rect">
            <a:avLst/>
          </a:prstGeom>
        </p:spPr>
      </p:pic>
    </p:spTree>
    <p:extLst>
      <p:ext uri="{BB962C8B-B14F-4D97-AF65-F5344CB8AC3E}">
        <p14:creationId xmlns:p14="http://schemas.microsoft.com/office/powerpoint/2010/main" val="201168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38821" y="578806"/>
            <a:ext cx="3855629" cy="526298"/>
          </a:xfrm>
        </p:spPr>
        <p:txBody>
          <a:bodyPr/>
          <a:lstStyle/>
          <a:p>
            <a:r>
              <a:rPr lang="en-US" dirty="0">
                <a:solidFill>
                  <a:srgbClr val="FFC000"/>
                </a:solidFill>
              </a:rPr>
              <a:t>Award Snapshot</a:t>
            </a:r>
          </a:p>
        </p:txBody>
      </p:sp>
      <p:sp>
        <p:nvSpPr>
          <p:cNvPr id="3" name="Text Placeholder 2"/>
          <p:cNvSpPr>
            <a:spLocks noGrp="1"/>
          </p:cNvSpPr>
          <p:nvPr>
            <p:ph type="body" sz="quarter" idx="20"/>
          </p:nvPr>
        </p:nvSpPr>
        <p:spPr>
          <a:xfrm>
            <a:off x="246743" y="1908166"/>
            <a:ext cx="3171014" cy="1950277"/>
          </a:xfrm>
        </p:spPr>
        <p:txBody>
          <a:bodyPr/>
          <a:lstStyle/>
          <a:p>
            <a:pPr marL="285750" indent="-285750" algn="l">
              <a:buFont typeface="Arial" panose="020B0604020202020204" pitchFamily="34" charset="0"/>
              <a:buChar char="•"/>
            </a:pPr>
            <a:r>
              <a:rPr lang="en-US" sz="1800" dirty="0"/>
              <a:t>Two-page snapshot generated by UCLA OCGA to summarize sponsor’s Notice of Award (NOA)</a:t>
            </a:r>
          </a:p>
          <a:p>
            <a:pPr marL="285750" indent="-285750" algn="l">
              <a:buFont typeface="Arial" panose="020B0604020202020204" pitchFamily="34" charset="0"/>
              <a:buChar char="•"/>
            </a:pPr>
            <a:r>
              <a:rPr lang="en-US" sz="1800" dirty="0"/>
              <a:t>Full NOA will also be included (starting on </a:t>
            </a:r>
            <a:r>
              <a:rPr lang="en-US" sz="1800" dirty="0" err="1"/>
              <a:t>pg</a:t>
            </a:r>
            <a:r>
              <a:rPr lang="en-US" sz="1800" dirty="0"/>
              <a:t> 3)</a:t>
            </a:r>
          </a:p>
          <a:p>
            <a:pPr marL="285750" indent="-285750" algn="l">
              <a:buFont typeface="Arial" panose="020B0604020202020204" pitchFamily="34" charset="0"/>
              <a:buChar char="•"/>
            </a:pPr>
            <a:endParaRPr lang="en-US" sz="1800" dirty="0"/>
          </a:p>
        </p:txBody>
      </p:sp>
      <p:sp>
        <p:nvSpPr>
          <p:cNvPr id="4" name="Slide Number Placeholder 3"/>
          <p:cNvSpPr>
            <a:spLocks noGrp="1"/>
          </p:cNvSpPr>
          <p:nvPr>
            <p:ph type="sldNum" sz="quarter" idx="4"/>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8368066F-241F-DA46-A244-6F6C08E1BFA8}" type="slidenum">
              <a:rPr kumimoji="0" lang="en-US" sz="800" b="0" i="0" u="none" strike="noStrike" kern="1200" cap="none" spc="0" normalizeH="0" baseline="0" noProof="0" smtClean="0">
                <a:ln>
                  <a:noFill/>
                </a:ln>
                <a:solidFill>
                  <a:srgbClr val="003557"/>
                </a:solidFill>
                <a:effectLst/>
                <a:uLnTx/>
                <a:uFillTx/>
                <a:latin typeface="Helvetica"/>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50</a:t>
            </a:fld>
            <a:endParaRPr kumimoji="0" lang="en-US" sz="800" b="0" i="0" u="none" strike="noStrike" kern="1200" cap="none" spc="0" normalizeH="0" baseline="0" noProof="0" dirty="0">
              <a:ln>
                <a:noFill/>
              </a:ln>
              <a:solidFill>
                <a:srgbClr val="003557"/>
              </a:solidFill>
              <a:effectLst/>
              <a:uLnTx/>
              <a:uFillTx/>
              <a:latin typeface="Helvetica"/>
              <a:ea typeface="+mn-ea"/>
              <a:cs typeface="+mn-cs"/>
            </a:endParaRPr>
          </a:p>
        </p:txBody>
      </p:sp>
      <p:pic>
        <p:nvPicPr>
          <p:cNvPr id="5" name="Picture 4"/>
          <p:cNvPicPr>
            <a:picLocks noChangeAspect="1"/>
          </p:cNvPicPr>
          <p:nvPr/>
        </p:nvPicPr>
        <p:blipFill>
          <a:blip r:embed="rId3"/>
          <a:stretch>
            <a:fillRect/>
          </a:stretch>
        </p:blipFill>
        <p:spPr>
          <a:xfrm>
            <a:off x="3497943" y="1222250"/>
            <a:ext cx="5415643" cy="3527294"/>
          </a:xfrm>
          <a:prstGeom prst="rect">
            <a:avLst/>
          </a:prstGeom>
        </p:spPr>
      </p:pic>
    </p:spTree>
    <p:extLst>
      <p:ext uri="{BB962C8B-B14F-4D97-AF65-F5344CB8AC3E}">
        <p14:creationId xmlns:p14="http://schemas.microsoft.com/office/powerpoint/2010/main" val="33951058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2645" y="501640"/>
            <a:ext cx="7680960" cy="332399"/>
          </a:xfrm>
        </p:spPr>
        <p:txBody>
          <a:bodyPr/>
          <a:lstStyle/>
          <a:p>
            <a:r>
              <a:rPr lang="en-US" sz="2400" dirty="0">
                <a:solidFill>
                  <a:srgbClr val="FFC000"/>
                </a:solidFill>
              </a:rPr>
              <a:t>Reading the Award Snapshot and NOA</a:t>
            </a:r>
          </a:p>
        </p:txBody>
      </p:sp>
      <p:sp>
        <p:nvSpPr>
          <p:cNvPr id="3" name="Text Placeholder 2"/>
          <p:cNvSpPr>
            <a:spLocks noGrp="1"/>
          </p:cNvSpPr>
          <p:nvPr>
            <p:ph type="body" sz="quarter" idx="20"/>
          </p:nvPr>
        </p:nvSpPr>
        <p:spPr>
          <a:xfrm>
            <a:off x="731520" y="1063256"/>
            <a:ext cx="7680960" cy="3637919"/>
          </a:xfrm>
        </p:spPr>
        <p:txBody>
          <a:bodyPr/>
          <a:lstStyle/>
          <a:p>
            <a:pPr algn="l"/>
            <a:r>
              <a:rPr lang="en-US" sz="1800" dirty="0"/>
              <a:t>Review the Award Snapshot and NOA with your fund manager at your first monthly meeting</a:t>
            </a:r>
          </a:p>
          <a:p>
            <a:pPr marL="285750" indent="-285750" algn="l">
              <a:buFont typeface="Arial" panose="020B0604020202020204" pitchFamily="34" charset="0"/>
              <a:buChar char="•"/>
            </a:pPr>
            <a:r>
              <a:rPr lang="en-US" sz="1800" dirty="0"/>
              <a:t>Fund number</a:t>
            </a:r>
          </a:p>
          <a:p>
            <a:pPr marL="285750" indent="-285750" algn="l">
              <a:buFont typeface="Arial" panose="020B0604020202020204" pitchFamily="34" charset="0"/>
              <a:buChar char="•"/>
            </a:pPr>
            <a:r>
              <a:rPr lang="en-US" sz="1800" dirty="0"/>
              <a:t>Budget/project period</a:t>
            </a:r>
          </a:p>
          <a:p>
            <a:pPr marL="285750" indent="-285750" algn="l">
              <a:buFont typeface="Arial" panose="020B0604020202020204" pitchFamily="34" charset="0"/>
              <a:buChar char="•"/>
            </a:pPr>
            <a:r>
              <a:rPr lang="en-US" sz="1800" dirty="0"/>
              <a:t>Special Attention items and Alerts </a:t>
            </a:r>
          </a:p>
          <a:p>
            <a:pPr marL="285750" indent="-285750" algn="l">
              <a:buFont typeface="Arial" panose="020B0604020202020204" pitchFamily="34" charset="0"/>
              <a:buChar char="•"/>
            </a:pPr>
            <a:r>
              <a:rPr lang="en-US" sz="1800" dirty="0"/>
              <a:t>Amount awarded</a:t>
            </a:r>
          </a:p>
          <a:p>
            <a:pPr marL="285750" indent="-285750" algn="l">
              <a:buFont typeface="Arial" panose="020B0604020202020204" pitchFamily="34" charset="0"/>
              <a:buChar char="•"/>
            </a:pPr>
            <a:r>
              <a:rPr lang="en-US" sz="1800" dirty="0"/>
              <a:t>Deliverables (technical reports, financial reports, etc.)</a:t>
            </a:r>
          </a:p>
          <a:p>
            <a:pPr marL="285750" indent="-285750" algn="l">
              <a:buFont typeface="Arial" panose="020B0604020202020204" pitchFamily="34" charset="0"/>
              <a:buChar char="•"/>
            </a:pPr>
            <a:r>
              <a:rPr lang="en-US" sz="1800" dirty="0"/>
              <a:t>Compliance requirements</a:t>
            </a:r>
          </a:p>
          <a:p>
            <a:pPr marL="285750" indent="-285750" algn="l">
              <a:buFont typeface="Arial" panose="020B0604020202020204" pitchFamily="34" charset="0"/>
              <a:buChar char="•"/>
            </a:pPr>
            <a:r>
              <a:rPr lang="en-US" sz="1800" dirty="0"/>
              <a:t>Payment basis</a:t>
            </a:r>
          </a:p>
          <a:p>
            <a:pPr marL="285750" indent="-285750" algn="l">
              <a:buFont typeface="Arial" panose="020B0604020202020204" pitchFamily="34" charset="0"/>
              <a:buChar char="•"/>
            </a:pPr>
            <a:r>
              <a:rPr lang="en-US" sz="1800" dirty="0"/>
              <a:t>Contacts</a:t>
            </a:r>
          </a:p>
          <a:p>
            <a:pPr marL="285750" indent="-285750" algn="l">
              <a:buFont typeface="Arial" panose="020B0604020202020204" pitchFamily="34" charset="0"/>
              <a:buChar char="•"/>
            </a:pPr>
            <a:endParaRPr lang="en-US" dirty="0"/>
          </a:p>
        </p:txBody>
      </p:sp>
      <p:sp>
        <p:nvSpPr>
          <p:cNvPr id="4" name="Slide Number Placeholder 3"/>
          <p:cNvSpPr>
            <a:spLocks noGrp="1"/>
          </p:cNvSpPr>
          <p:nvPr>
            <p:ph type="sldNum" sz="quarter" idx="4"/>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8368066F-241F-DA46-A244-6F6C08E1BFA8}" type="slidenum">
              <a:rPr kumimoji="0" lang="en-US" sz="800" b="0" i="0" u="none" strike="noStrike" kern="1200" cap="none" spc="0" normalizeH="0" baseline="0" noProof="0" smtClean="0">
                <a:ln>
                  <a:noFill/>
                </a:ln>
                <a:solidFill>
                  <a:srgbClr val="003557"/>
                </a:solidFill>
                <a:effectLst/>
                <a:uLnTx/>
                <a:uFillTx/>
                <a:latin typeface="Helvetica"/>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51</a:t>
            </a:fld>
            <a:endParaRPr kumimoji="0" lang="en-US" sz="800" b="0" i="0" u="none" strike="noStrike" kern="1200" cap="none" spc="0" normalizeH="0" baseline="0" noProof="0" dirty="0">
              <a:ln>
                <a:noFill/>
              </a:ln>
              <a:solidFill>
                <a:srgbClr val="003557"/>
              </a:solidFill>
              <a:effectLst/>
              <a:uLnTx/>
              <a:uFillTx/>
              <a:latin typeface="Helvetica"/>
              <a:ea typeface="+mn-ea"/>
              <a:cs typeface="+mn-cs"/>
            </a:endParaRPr>
          </a:p>
        </p:txBody>
      </p:sp>
    </p:spTree>
    <p:extLst>
      <p:ext uri="{BB962C8B-B14F-4D97-AF65-F5344CB8AC3E}">
        <p14:creationId xmlns:p14="http://schemas.microsoft.com/office/powerpoint/2010/main" val="2591090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742751"/>
            <a:ext cx="7315200" cy="387798"/>
          </a:xfrm>
        </p:spPr>
        <p:txBody>
          <a:bodyPr/>
          <a:lstStyle/>
          <a:p>
            <a:r>
              <a:rPr lang="en-US" sz="2800" dirty="0"/>
              <a:t>Monthly Meetings with Fund Manager</a:t>
            </a:r>
          </a:p>
        </p:txBody>
      </p:sp>
      <p:sp>
        <p:nvSpPr>
          <p:cNvPr id="3" name="Text Placeholder 2"/>
          <p:cNvSpPr>
            <a:spLocks noGrp="1"/>
          </p:cNvSpPr>
          <p:nvPr>
            <p:ph type="body" sz="quarter" idx="13"/>
          </p:nvPr>
        </p:nvSpPr>
        <p:spPr>
          <a:xfrm>
            <a:off x="731838" y="1424940"/>
            <a:ext cx="7853362" cy="2220095"/>
          </a:xfrm>
        </p:spPr>
        <p:txBody>
          <a:bodyPr lIns="0"/>
          <a:lstStyle/>
          <a:p>
            <a:pPr>
              <a:spcAft>
                <a:spcPts val="600"/>
              </a:spcAft>
            </a:pPr>
            <a:r>
              <a:rPr lang="en-US" sz="2400" b="1" u="sng" dirty="0"/>
              <a:t>Regular</a:t>
            </a:r>
            <a:r>
              <a:rPr lang="en-US" sz="2400" b="1" dirty="0"/>
              <a:t> Monthly Meetings</a:t>
            </a:r>
          </a:p>
          <a:p>
            <a:pPr marL="560070" lvl="1" indent="-285750">
              <a:spcAft>
                <a:spcPts val="600"/>
              </a:spcAft>
              <a:buFont typeface="Courier New" panose="02070309020205020404" pitchFamily="49" charset="0"/>
              <a:buChar char="o"/>
            </a:pPr>
            <a:r>
              <a:rPr lang="en-US" sz="1800" dirty="0"/>
              <a:t>Review </a:t>
            </a:r>
            <a:r>
              <a:rPr lang="en-US" sz="1800" dirty="0">
                <a:solidFill>
                  <a:srgbClr val="FFC000"/>
                </a:solidFill>
              </a:rPr>
              <a:t>financial reports </a:t>
            </a:r>
            <a:r>
              <a:rPr lang="en-US" sz="1800" dirty="0"/>
              <a:t>(aka FR’s, GL)</a:t>
            </a:r>
          </a:p>
          <a:p>
            <a:pPr marL="560070" lvl="1" indent="-285750">
              <a:spcAft>
                <a:spcPts val="600"/>
              </a:spcAft>
              <a:buFont typeface="Courier New" panose="02070309020205020404" pitchFamily="49" charset="0"/>
              <a:buChar char="o"/>
            </a:pPr>
            <a:r>
              <a:rPr lang="en-US" sz="1800" dirty="0"/>
              <a:t>Ensure that all recorded expenses are allowable, applicable, complete</a:t>
            </a:r>
          </a:p>
          <a:p>
            <a:pPr marL="560070" lvl="1" indent="-285750">
              <a:spcAft>
                <a:spcPts val="600"/>
              </a:spcAft>
              <a:buFont typeface="Courier New" panose="02070309020205020404" pitchFamily="49" charset="0"/>
              <a:buChar char="o"/>
            </a:pPr>
            <a:r>
              <a:rPr lang="en-US" sz="1800" dirty="0"/>
              <a:t>Determine if adjustments need to be made</a:t>
            </a:r>
          </a:p>
          <a:p>
            <a:pPr marL="560070" lvl="1" indent="-285750">
              <a:spcAft>
                <a:spcPts val="600"/>
              </a:spcAft>
              <a:buFont typeface="Courier New" panose="02070309020205020404" pitchFamily="49" charset="0"/>
              <a:buChar char="o"/>
            </a:pPr>
            <a:r>
              <a:rPr lang="en-US" sz="1800" dirty="0"/>
              <a:t>Review encumbered items</a:t>
            </a:r>
          </a:p>
          <a:p>
            <a:pPr marL="560070" lvl="1" indent="-285750">
              <a:spcAft>
                <a:spcPts val="600"/>
              </a:spcAft>
              <a:buFont typeface="Courier New" panose="02070309020205020404" pitchFamily="49" charset="0"/>
              <a:buChar char="o"/>
            </a:pPr>
            <a:r>
              <a:rPr lang="en-US" sz="1800" dirty="0"/>
              <a:t>Monitor spending rate</a:t>
            </a:r>
          </a:p>
        </p:txBody>
      </p:sp>
      <p:sp>
        <p:nvSpPr>
          <p:cNvPr id="4" name="Slide Number Placeholder 3"/>
          <p:cNvSpPr>
            <a:spLocks noGrp="1"/>
          </p:cNvSpPr>
          <p:nvPr>
            <p:ph type="sldNum" sz="quarter" idx="4"/>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8368066F-241F-DA46-A244-6F6C08E1BFA8}" type="slidenum">
              <a:rPr kumimoji="0" lang="en-US" sz="800" b="0" i="0" u="none" strike="noStrike" kern="1200" cap="none" spc="0" normalizeH="0" baseline="0" noProof="0" smtClean="0">
                <a:ln>
                  <a:noFill/>
                </a:ln>
                <a:solidFill>
                  <a:srgbClr val="003557"/>
                </a:solidFill>
                <a:effectLst/>
                <a:uLnTx/>
                <a:uFillTx/>
                <a:latin typeface="Helvetica"/>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52</a:t>
            </a:fld>
            <a:endParaRPr kumimoji="0" lang="en-US" sz="800" b="0" i="0" u="none" strike="noStrike" kern="1200" cap="none" spc="0" normalizeH="0" baseline="0" noProof="0" dirty="0">
              <a:ln>
                <a:noFill/>
              </a:ln>
              <a:solidFill>
                <a:srgbClr val="003557"/>
              </a:solidFill>
              <a:effectLst/>
              <a:uLnTx/>
              <a:uFillTx/>
              <a:latin typeface="Helvetica"/>
              <a:ea typeface="+mn-ea"/>
              <a:cs typeface="+mn-cs"/>
            </a:endParaRPr>
          </a:p>
        </p:txBody>
      </p:sp>
      <p:sp>
        <p:nvSpPr>
          <p:cNvPr id="10" name="Oval Callout 18">
            <a:extLst>
              <a:ext uri="{FF2B5EF4-FFF2-40B4-BE49-F238E27FC236}">
                <a16:creationId xmlns:a16="http://schemas.microsoft.com/office/drawing/2014/main" id="{90B0CC7A-5A75-670A-E917-8EBAAE8C6E09}"/>
              </a:ext>
            </a:extLst>
          </p:cNvPr>
          <p:cNvSpPr/>
          <p:nvPr/>
        </p:nvSpPr>
        <p:spPr>
          <a:xfrm>
            <a:off x="1513615" y="3113532"/>
            <a:ext cx="5738599" cy="1715889"/>
          </a:xfrm>
          <a:prstGeom prst="wedgeEllipseCallout">
            <a:avLst>
              <a:gd name="adj1" fmla="val 61750"/>
              <a:gd name="adj2" fmla="val -32215"/>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rPr>
              <a:t>Are sister depts/subawards performing as expected? Is personnel effort accurate? Is that charge applicable? Are there any applicable charges missing? Why is that item still encumbered?</a:t>
            </a:r>
          </a:p>
        </p:txBody>
      </p:sp>
      <p:pic>
        <p:nvPicPr>
          <p:cNvPr id="11" name="Picture 10">
            <a:extLst>
              <a:ext uri="{FF2B5EF4-FFF2-40B4-BE49-F238E27FC236}">
                <a16:creationId xmlns:a16="http://schemas.microsoft.com/office/drawing/2014/main" id="{2F565CB6-18BC-6D41-4B2D-C55F94278B4C}"/>
              </a:ext>
            </a:extLst>
          </p:cNvPr>
          <p:cNvPicPr>
            <a:picLocks noChangeAspect="1"/>
          </p:cNvPicPr>
          <p:nvPr/>
        </p:nvPicPr>
        <p:blipFill rotWithShape="1">
          <a:blip r:embed="rId2">
            <a:extLst>
              <a:ext uri="{28A0092B-C50C-407E-A947-70E740481C1C}">
                <a14:useLocalDpi xmlns:a14="http://schemas.microsoft.com/office/drawing/2010/main" val="0"/>
              </a:ext>
            </a:extLst>
          </a:blip>
          <a:srcRect l="26355" t="25441"/>
          <a:stretch/>
        </p:blipFill>
        <p:spPr>
          <a:xfrm>
            <a:off x="7410112" y="2592139"/>
            <a:ext cx="1637392" cy="2556124"/>
          </a:xfrm>
          <a:prstGeom prst="rect">
            <a:avLst/>
          </a:prstGeom>
        </p:spPr>
      </p:pic>
    </p:spTree>
    <p:extLst>
      <p:ext uri="{BB962C8B-B14F-4D97-AF65-F5344CB8AC3E}">
        <p14:creationId xmlns:p14="http://schemas.microsoft.com/office/powerpoint/2010/main" val="291997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148" y="633482"/>
            <a:ext cx="7315200" cy="334259"/>
          </a:xfrm>
        </p:spPr>
        <p:txBody>
          <a:bodyPr/>
          <a:lstStyle/>
          <a:p>
            <a:r>
              <a:rPr lang="en-US" dirty="0"/>
              <a:t>Financial Reports</a:t>
            </a:r>
          </a:p>
        </p:txBody>
      </p:sp>
      <p:sp>
        <p:nvSpPr>
          <p:cNvPr id="4" name="Slide Number Placeholder 3"/>
          <p:cNvSpPr>
            <a:spLocks noGrp="1"/>
          </p:cNvSpPr>
          <p:nvPr>
            <p:ph type="sldNum" sz="quarter" idx="4"/>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8368066F-241F-DA46-A244-6F6C08E1BFA8}" type="slidenum">
              <a:rPr kumimoji="0" lang="en-US" sz="800" b="0" i="0" u="none" strike="noStrike" kern="1200" cap="none" spc="0" normalizeH="0" baseline="0" noProof="0" smtClean="0">
                <a:ln>
                  <a:noFill/>
                </a:ln>
                <a:solidFill>
                  <a:srgbClr val="003557"/>
                </a:solidFill>
                <a:effectLst/>
                <a:uLnTx/>
                <a:uFillTx/>
                <a:latin typeface="Helvetica"/>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53</a:t>
            </a:fld>
            <a:endParaRPr kumimoji="0" lang="en-US" sz="800" b="0" i="0" u="none" strike="noStrike" kern="1200" cap="none" spc="0" normalizeH="0" baseline="0" noProof="0" dirty="0">
              <a:ln>
                <a:noFill/>
              </a:ln>
              <a:solidFill>
                <a:srgbClr val="003557"/>
              </a:solidFill>
              <a:effectLst/>
              <a:uLnTx/>
              <a:uFillTx/>
              <a:latin typeface="Helvetica"/>
              <a:ea typeface="+mn-ea"/>
              <a:cs typeface="+mn-cs"/>
            </a:endParaRPr>
          </a:p>
        </p:txBody>
      </p:sp>
      <p:pic>
        <p:nvPicPr>
          <p:cNvPr id="5" name="Picture 4"/>
          <p:cNvPicPr>
            <a:picLocks noChangeAspect="1"/>
          </p:cNvPicPr>
          <p:nvPr/>
        </p:nvPicPr>
        <p:blipFill rotWithShape="1">
          <a:blip r:embed="rId2"/>
          <a:srcRect l="7132" t="21077" r="16858" b="27557"/>
          <a:stretch/>
        </p:blipFill>
        <p:spPr>
          <a:xfrm>
            <a:off x="277148" y="1414723"/>
            <a:ext cx="8504420" cy="3232697"/>
          </a:xfrm>
          <a:prstGeom prst="rect">
            <a:avLst/>
          </a:prstGeom>
        </p:spPr>
      </p:pic>
      <p:sp>
        <p:nvSpPr>
          <p:cNvPr id="6" name="TextBox 5"/>
          <p:cNvSpPr txBox="1"/>
          <p:nvPr/>
        </p:nvSpPr>
        <p:spPr>
          <a:xfrm>
            <a:off x="277148" y="1026537"/>
            <a:ext cx="6255627" cy="369332"/>
          </a:xfrm>
          <a:prstGeom prst="rect">
            <a:avLst/>
          </a:prstGeom>
          <a:noFill/>
        </p:spPr>
        <p:txBody>
          <a:bodyPr wrap="square" lIns="0" tIns="0" rIns="0" bIns="0"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Helvetica"/>
                <a:ea typeface="+mn-ea"/>
                <a:cs typeface="+mn-cs"/>
              </a:rPr>
              <a:t>Sum of Funds</a:t>
            </a:r>
          </a:p>
        </p:txBody>
      </p:sp>
    </p:spTree>
    <p:extLst>
      <p:ext uri="{BB962C8B-B14F-4D97-AF65-F5344CB8AC3E}">
        <p14:creationId xmlns:p14="http://schemas.microsoft.com/office/powerpoint/2010/main" val="34400954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033" y="710783"/>
            <a:ext cx="2746971" cy="262064"/>
          </a:xfrm>
        </p:spPr>
        <p:txBody>
          <a:bodyPr/>
          <a:lstStyle/>
          <a:p>
            <a:r>
              <a:rPr lang="en-US" dirty="0"/>
              <a:t>Financial Reports</a:t>
            </a:r>
          </a:p>
        </p:txBody>
      </p:sp>
      <p:sp>
        <p:nvSpPr>
          <p:cNvPr id="4" name="Slide Number Placeholder 3"/>
          <p:cNvSpPr>
            <a:spLocks noGrp="1"/>
          </p:cNvSpPr>
          <p:nvPr>
            <p:ph type="sldNum" sz="quarter" idx="4"/>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8368066F-241F-DA46-A244-6F6C08E1BFA8}" type="slidenum">
              <a:rPr kumimoji="0" lang="en-US" sz="800" b="0" i="0" u="none" strike="noStrike" kern="1200" cap="none" spc="0" normalizeH="0" baseline="0" noProof="0" smtClean="0">
                <a:ln>
                  <a:noFill/>
                </a:ln>
                <a:solidFill>
                  <a:srgbClr val="003557"/>
                </a:solidFill>
                <a:effectLst/>
                <a:uLnTx/>
                <a:uFillTx/>
                <a:latin typeface="Helvetica"/>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54</a:t>
            </a:fld>
            <a:endParaRPr kumimoji="0" lang="en-US" sz="800" b="0" i="0" u="none" strike="noStrike" kern="1200" cap="none" spc="0" normalizeH="0" baseline="0" noProof="0" dirty="0">
              <a:ln>
                <a:noFill/>
              </a:ln>
              <a:solidFill>
                <a:srgbClr val="003557"/>
              </a:solidFill>
              <a:effectLst/>
              <a:uLnTx/>
              <a:uFillTx/>
              <a:latin typeface="Helvetica"/>
              <a:ea typeface="+mn-ea"/>
              <a:cs typeface="+mn-cs"/>
            </a:endParaRPr>
          </a:p>
        </p:txBody>
      </p:sp>
      <p:pic>
        <p:nvPicPr>
          <p:cNvPr id="3" name="Picture 2"/>
          <p:cNvPicPr>
            <a:picLocks noChangeAspect="1"/>
          </p:cNvPicPr>
          <p:nvPr/>
        </p:nvPicPr>
        <p:blipFill rotWithShape="1">
          <a:blip r:embed="rId2"/>
          <a:srcRect l="219" t="21053" r="56885" b="23847"/>
          <a:stretch/>
        </p:blipFill>
        <p:spPr>
          <a:xfrm>
            <a:off x="3266165" y="633482"/>
            <a:ext cx="5531760" cy="3996966"/>
          </a:xfrm>
          <a:prstGeom prst="rect">
            <a:avLst/>
          </a:prstGeom>
        </p:spPr>
      </p:pic>
      <p:sp>
        <p:nvSpPr>
          <p:cNvPr id="6" name="TextBox 5"/>
          <p:cNvSpPr txBox="1"/>
          <p:nvPr/>
        </p:nvSpPr>
        <p:spPr>
          <a:xfrm>
            <a:off x="277148" y="1026537"/>
            <a:ext cx="6255627" cy="369332"/>
          </a:xfrm>
          <a:prstGeom prst="rect">
            <a:avLst/>
          </a:prstGeom>
          <a:noFill/>
        </p:spPr>
        <p:txBody>
          <a:bodyPr wrap="square" lIns="0" tIns="0" rIns="0" bIns="0"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Helvetica"/>
                <a:ea typeface="+mn-ea"/>
                <a:cs typeface="+mn-cs"/>
              </a:rPr>
              <a:t>Summary by Sub</a:t>
            </a:r>
          </a:p>
        </p:txBody>
      </p:sp>
    </p:spTree>
    <p:extLst>
      <p:ext uri="{BB962C8B-B14F-4D97-AF65-F5344CB8AC3E}">
        <p14:creationId xmlns:p14="http://schemas.microsoft.com/office/powerpoint/2010/main" val="13536772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8368066F-241F-DA46-A244-6F6C08E1BFA8}" type="slidenum">
              <a:rPr kumimoji="0" lang="en-US" sz="800" b="0" i="0" u="none" strike="noStrike" kern="1200" cap="none" spc="0" normalizeH="0" baseline="0" noProof="0" smtClean="0">
                <a:ln>
                  <a:noFill/>
                </a:ln>
                <a:solidFill>
                  <a:srgbClr val="003557"/>
                </a:solidFill>
                <a:effectLst/>
                <a:uLnTx/>
                <a:uFillTx/>
                <a:latin typeface="Helvetica"/>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55</a:t>
            </a:fld>
            <a:endParaRPr kumimoji="0" lang="en-US" sz="800" b="0" i="0" u="none" strike="noStrike" kern="1200" cap="none" spc="0" normalizeH="0" baseline="0" noProof="0" dirty="0">
              <a:ln>
                <a:noFill/>
              </a:ln>
              <a:solidFill>
                <a:srgbClr val="003557"/>
              </a:solidFill>
              <a:effectLst/>
              <a:uLnTx/>
              <a:uFillTx/>
              <a:latin typeface="Helvetica"/>
              <a:ea typeface="+mn-ea"/>
              <a:cs typeface="+mn-cs"/>
            </a:endParaRPr>
          </a:p>
        </p:txBody>
      </p:sp>
      <p:pic>
        <p:nvPicPr>
          <p:cNvPr id="5" name="Picture 4"/>
          <p:cNvPicPr>
            <a:picLocks noChangeAspect="1"/>
          </p:cNvPicPr>
          <p:nvPr/>
        </p:nvPicPr>
        <p:blipFill rotWithShape="1">
          <a:blip r:embed="rId3"/>
          <a:srcRect l="3613" t="18243" r="37198" b="49790"/>
          <a:stretch/>
        </p:blipFill>
        <p:spPr>
          <a:xfrm>
            <a:off x="150829" y="1548403"/>
            <a:ext cx="8804635" cy="2674808"/>
          </a:xfrm>
          <a:prstGeom prst="rect">
            <a:avLst/>
          </a:prstGeom>
        </p:spPr>
      </p:pic>
      <p:sp>
        <p:nvSpPr>
          <p:cNvPr id="6" name="Title 1"/>
          <p:cNvSpPr txBox="1">
            <a:spLocks/>
          </p:cNvSpPr>
          <p:nvPr/>
        </p:nvSpPr>
        <p:spPr>
          <a:xfrm>
            <a:off x="279033" y="710783"/>
            <a:ext cx="2746971" cy="262064"/>
          </a:xfrm>
          <a:prstGeom prst="rect">
            <a:avLst/>
          </a:prstGeom>
        </p:spPr>
        <p:txBody>
          <a:bodyPr vert="horz" wrap="square" lIns="0" tIns="0" rIns="0" bIns="0" rtlCol="0" anchor="b" anchorCtr="0">
            <a:spAutoFit/>
          </a:bodyPr>
          <a:lstStyle>
            <a:lvl1pPr algn="l" defTabSz="685800" rtl="0" eaLnBrk="1" latinLnBrk="0" hangingPunct="1">
              <a:lnSpc>
                <a:spcPct val="90000"/>
              </a:lnSpc>
              <a:spcBef>
                <a:spcPct val="0"/>
              </a:spcBef>
              <a:buNone/>
              <a:defRPr sz="2400" b="1" kern="1200">
                <a:solidFill>
                  <a:srgbClr val="FFD100"/>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FFD100"/>
                </a:solidFill>
                <a:effectLst/>
                <a:uLnTx/>
                <a:uFillTx/>
                <a:latin typeface="Helvetica"/>
                <a:ea typeface="+mj-ea"/>
                <a:cs typeface="+mj-cs"/>
              </a:rPr>
              <a:t>Financial Reports</a:t>
            </a:r>
            <a:endParaRPr kumimoji="0" lang="en-US" sz="2400" b="1" i="0" u="none" strike="noStrike" kern="1200" cap="none" spc="0" normalizeH="0" baseline="0" noProof="0" dirty="0">
              <a:ln>
                <a:noFill/>
              </a:ln>
              <a:solidFill>
                <a:srgbClr val="FFD100"/>
              </a:solidFill>
              <a:effectLst/>
              <a:uLnTx/>
              <a:uFillTx/>
              <a:latin typeface="Helvetica"/>
              <a:ea typeface="+mj-ea"/>
              <a:cs typeface="+mj-cs"/>
            </a:endParaRPr>
          </a:p>
        </p:txBody>
      </p:sp>
      <p:sp>
        <p:nvSpPr>
          <p:cNvPr id="7" name="TextBox 6"/>
          <p:cNvSpPr txBox="1"/>
          <p:nvPr/>
        </p:nvSpPr>
        <p:spPr>
          <a:xfrm>
            <a:off x="277148" y="1026537"/>
            <a:ext cx="6255627" cy="369332"/>
          </a:xfrm>
          <a:prstGeom prst="rect">
            <a:avLst/>
          </a:prstGeom>
          <a:noFill/>
        </p:spPr>
        <p:txBody>
          <a:bodyPr wrap="square" lIns="0" tIns="0" rIns="0" bIns="0"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Helvetica"/>
                <a:ea typeface="+mn-ea"/>
                <a:cs typeface="+mn-cs"/>
              </a:rPr>
              <a:t>Closed Expenses</a:t>
            </a:r>
          </a:p>
        </p:txBody>
      </p:sp>
    </p:spTree>
    <p:extLst>
      <p:ext uri="{BB962C8B-B14F-4D97-AF65-F5344CB8AC3E}">
        <p14:creationId xmlns:p14="http://schemas.microsoft.com/office/powerpoint/2010/main" val="14507955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8368066F-241F-DA46-A244-6F6C08E1BFA8}" type="slidenum">
              <a:rPr kumimoji="0" lang="en-US" sz="800" b="0" i="0" u="none" strike="noStrike" kern="1200" cap="none" spc="0" normalizeH="0" baseline="0" noProof="0" smtClean="0">
                <a:ln>
                  <a:noFill/>
                </a:ln>
                <a:solidFill>
                  <a:srgbClr val="003557"/>
                </a:solidFill>
                <a:effectLst/>
                <a:uLnTx/>
                <a:uFillTx/>
                <a:latin typeface="Helvetica"/>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56</a:t>
            </a:fld>
            <a:endParaRPr kumimoji="0" lang="en-US" sz="800" b="0" i="0" u="none" strike="noStrike" kern="1200" cap="none" spc="0" normalizeH="0" baseline="0" noProof="0" dirty="0">
              <a:ln>
                <a:noFill/>
              </a:ln>
              <a:solidFill>
                <a:srgbClr val="003557"/>
              </a:solidFill>
              <a:effectLst/>
              <a:uLnTx/>
              <a:uFillTx/>
              <a:latin typeface="Helvetica"/>
              <a:ea typeface="+mn-ea"/>
              <a:cs typeface="+mn-cs"/>
            </a:endParaRPr>
          </a:p>
        </p:txBody>
      </p:sp>
      <p:sp>
        <p:nvSpPr>
          <p:cNvPr id="6" name="Title 1"/>
          <p:cNvSpPr txBox="1">
            <a:spLocks/>
          </p:cNvSpPr>
          <p:nvPr/>
        </p:nvSpPr>
        <p:spPr>
          <a:xfrm>
            <a:off x="279033" y="710783"/>
            <a:ext cx="2746971" cy="262064"/>
          </a:xfrm>
          <a:prstGeom prst="rect">
            <a:avLst/>
          </a:prstGeom>
        </p:spPr>
        <p:txBody>
          <a:bodyPr vert="horz" wrap="square" lIns="0" tIns="0" rIns="0" bIns="0" rtlCol="0" anchor="b" anchorCtr="0">
            <a:spAutoFit/>
          </a:bodyPr>
          <a:lstStyle>
            <a:lvl1pPr algn="l" defTabSz="685800" rtl="0" eaLnBrk="1" latinLnBrk="0" hangingPunct="1">
              <a:lnSpc>
                <a:spcPct val="90000"/>
              </a:lnSpc>
              <a:spcBef>
                <a:spcPct val="0"/>
              </a:spcBef>
              <a:buNone/>
              <a:defRPr sz="2400" b="1" kern="1200">
                <a:solidFill>
                  <a:srgbClr val="FFD100"/>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FFD100"/>
                </a:solidFill>
                <a:effectLst/>
                <a:uLnTx/>
                <a:uFillTx/>
                <a:latin typeface="Helvetica"/>
                <a:ea typeface="+mj-ea"/>
                <a:cs typeface="+mj-cs"/>
              </a:rPr>
              <a:t>Financial Reports</a:t>
            </a:r>
            <a:endParaRPr kumimoji="0" lang="en-US" sz="2400" b="1" i="0" u="none" strike="noStrike" kern="1200" cap="none" spc="0" normalizeH="0" baseline="0" noProof="0" dirty="0">
              <a:ln>
                <a:noFill/>
              </a:ln>
              <a:solidFill>
                <a:srgbClr val="FFD100"/>
              </a:solidFill>
              <a:effectLst/>
              <a:uLnTx/>
              <a:uFillTx/>
              <a:latin typeface="Helvetica"/>
              <a:ea typeface="+mj-ea"/>
              <a:cs typeface="+mj-cs"/>
            </a:endParaRPr>
          </a:p>
        </p:txBody>
      </p:sp>
      <p:sp>
        <p:nvSpPr>
          <p:cNvPr id="7" name="TextBox 6"/>
          <p:cNvSpPr txBox="1"/>
          <p:nvPr/>
        </p:nvSpPr>
        <p:spPr>
          <a:xfrm>
            <a:off x="277148" y="1026537"/>
            <a:ext cx="6255627" cy="369332"/>
          </a:xfrm>
          <a:prstGeom prst="rect">
            <a:avLst/>
          </a:prstGeom>
          <a:noFill/>
        </p:spPr>
        <p:txBody>
          <a:bodyPr wrap="square" lIns="0" tIns="0" rIns="0" bIns="0"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Helvetica"/>
                <a:ea typeface="+mn-ea"/>
                <a:cs typeface="+mn-cs"/>
              </a:rPr>
              <a:t>Open Expenses</a:t>
            </a:r>
          </a:p>
        </p:txBody>
      </p:sp>
      <p:pic>
        <p:nvPicPr>
          <p:cNvPr id="2" name="Picture 1"/>
          <p:cNvPicPr>
            <a:picLocks noChangeAspect="1"/>
          </p:cNvPicPr>
          <p:nvPr/>
        </p:nvPicPr>
        <p:blipFill rotWithShape="1">
          <a:blip r:embed="rId3"/>
          <a:srcRect l="3296" t="18580" r="32440" b="63708"/>
          <a:stretch/>
        </p:blipFill>
        <p:spPr>
          <a:xfrm>
            <a:off x="113122" y="1813352"/>
            <a:ext cx="8795208" cy="1363482"/>
          </a:xfrm>
          <a:prstGeom prst="rect">
            <a:avLst/>
          </a:prstGeom>
        </p:spPr>
      </p:pic>
    </p:spTree>
    <p:extLst>
      <p:ext uri="{BB962C8B-B14F-4D97-AF65-F5344CB8AC3E}">
        <p14:creationId xmlns:p14="http://schemas.microsoft.com/office/powerpoint/2010/main" val="26073511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8368066F-241F-DA46-A244-6F6C08E1BFA8}" type="slidenum">
              <a:rPr lang="en-US" smtClean="0"/>
              <a:pPr/>
              <a:t>57</a:t>
            </a:fld>
            <a:endParaRPr lang="en-US" dirty="0"/>
          </a:p>
        </p:txBody>
      </p:sp>
      <p:sp>
        <p:nvSpPr>
          <p:cNvPr id="6" name="Title 1"/>
          <p:cNvSpPr txBox="1">
            <a:spLocks/>
          </p:cNvSpPr>
          <p:nvPr/>
        </p:nvSpPr>
        <p:spPr>
          <a:xfrm>
            <a:off x="279033" y="710783"/>
            <a:ext cx="2746971" cy="262064"/>
          </a:xfrm>
          <a:prstGeom prst="rect">
            <a:avLst/>
          </a:prstGeom>
        </p:spPr>
        <p:txBody>
          <a:bodyPr vert="horz" wrap="square" lIns="0" tIns="0" rIns="0" bIns="0" rtlCol="0" anchor="b" anchorCtr="0">
            <a:spAutoFit/>
          </a:bodyPr>
          <a:lstStyle>
            <a:lvl1pPr algn="l" defTabSz="685800" rtl="0" eaLnBrk="1" latinLnBrk="0" hangingPunct="1">
              <a:lnSpc>
                <a:spcPct val="90000"/>
              </a:lnSpc>
              <a:spcBef>
                <a:spcPct val="0"/>
              </a:spcBef>
              <a:buNone/>
              <a:defRPr sz="2400" b="1" kern="1200">
                <a:solidFill>
                  <a:srgbClr val="FFD100"/>
                </a:solidFill>
                <a:latin typeface="+mj-lt"/>
                <a:ea typeface="+mj-ea"/>
                <a:cs typeface="+mj-cs"/>
              </a:defRPr>
            </a:lvl1pPr>
          </a:lstStyle>
          <a:p>
            <a:r>
              <a:rPr lang="en-US" dirty="0"/>
              <a:t>Financial Reports</a:t>
            </a:r>
          </a:p>
        </p:txBody>
      </p:sp>
      <p:sp>
        <p:nvSpPr>
          <p:cNvPr id="7" name="TextBox 6"/>
          <p:cNvSpPr txBox="1"/>
          <p:nvPr/>
        </p:nvSpPr>
        <p:spPr>
          <a:xfrm>
            <a:off x="277148" y="1026537"/>
            <a:ext cx="6255627" cy="369332"/>
          </a:xfrm>
          <a:prstGeom prst="rect">
            <a:avLst/>
          </a:prstGeom>
          <a:noFill/>
        </p:spPr>
        <p:txBody>
          <a:bodyPr wrap="square" lIns="0" tIns="0" rIns="0" bIns="0" rtlCol="0">
            <a:spAutoFit/>
          </a:bodyPr>
          <a:lstStyle/>
          <a:p>
            <a:pPr algn="l"/>
            <a:r>
              <a:rPr lang="en-US" sz="2400" dirty="0">
                <a:solidFill>
                  <a:schemeClr val="bg1"/>
                </a:solidFill>
              </a:rPr>
              <a:t>Salary</a:t>
            </a:r>
          </a:p>
        </p:txBody>
      </p:sp>
      <p:pic>
        <p:nvPicPr>
          <p:cNvPr id="5" name="Picture 4"/>
          <p:cNvPicPr>
            <a:picLocks noChangeAspect="1"/>
          </p:cNvPicPr>
          <p:nvPr/>
        </p:nvPicPr>
        <p:blipFill rotWithShape="1">
          <a:blip r:embed="rId3"/>
          <a:srcRect l="3273" t="18116" r="32720" b="49306"/>
          <a:stretch/>
        </p:blipFill>
        <p:spPr>
          <a:xfrm>
            <a:off x="169451" y="1405296"/>
            <a:ext cx="6919274" cy="1981037"/>
          </a:xfrm>
          <a:prstGeom prst="rect">
            <a:avLst/>
          </a:prstGeom>
        </p:spPr>
      </p:pic>
      <p:pic>
        <p:nvPicPr>
          <p:cNvPr id="3" name="Picture 2"/>
          <p:cNvPicPr>
            <a:picLocks noChangeAspect="1"/>
          </p:cNvPicPr>
          <p:nvPr/>
        </p:nvPicPr>
        <p:blipFill rotWithShape="1">
          <a:blip r:embed="rId4"/>
          <a:srcRect l="3460" t="18186" r="33685" b="23856"/>
          <a:stretch/>
        </p:blipFill>
        <p:spPr>
          <a:xfrm>
            <a:off x="3137240" y="1966224"/>
            <a:ext cx="5716414" cy="2964971"/>
          </a:xfrm>
          <a:prstGeom prst="rect">
            <a:avLst/>
          </a:prstGeom>
        </p:spPr>
      </p:pic>
    </p:spTree>
    <p:extLst>
      <p:ext uri="{BB962C8B-B14F-4D97-AF65-F5344CB8AC3E}">
        <p14:creationId xmlns:p14="http://schemas.microsoft.com/office/powerpoint/2010/main" val="34561080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742751"/>
            <a:ext cx="7315200" cy="387798"/>
          </a:xfrm>
        </p:spPr>
        <p:txBody>
          <a:bodyPr/>
          <a:lstStyle/>
          <a:p>
            <a:r>
              <a:rPr lang="en-US" sz="2800" dirty="0"/>
              <a:t>Monthly Meetings with Fund Manager</a:t>
            </a:r>
          </a:p>
        </p:txBody>
      </p:sp>
      <p:sp>
        <p:nvSpPr>
          <p:cNvPr id="4" name="Slide Number Placeholder 3"/>
          <p:cNvSpPr>
            <a:spLocks noGrp="1"/>
          </p:cNvSpPr>
          <p:nvPr>
            <p:ph type="sldNum" sz="quarter" idx="4"/>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8368066F-241F-DA46-A244-6F6C08E1BFA8}" type="slidenum">
              <a:rPr kumimoji="0" lang="en-US" sz="800" b="0" i="0" u="none" strike="noStrike" kern="1200" cap="none" spc="0" normalizeH="0" baseline="0" noProof="0" smtClean="0">
                <a:ln>
                  <a:noFill/>
                </a:ln>
                <a:solidFill>
                  <a:srgbClr val="003557"/>
                </a:solidFill>
                <a:effectLst/>
                <a:uLnTx/>
                <a:uFillTx/>
                <a:latin typeface="Helvetica"/>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58</a:t>
            </a:fld>
            <a:endParaRPr kumimoji="0" lang="en-US" sz="800" b="0" i="0" u="none" strike="noStrike" kern="1200" cap="none" spc="0" normalizeH="0" baseline="0" noProof="0" dirty="0">
              <a:ln>
                <a:noFill/>
              </a:ln>
              <a:solidFill>
                <a:srgbClr val="003557"/>
              </a:solidFill>
              <a:effectLst/>
              <a:uLnTx/>
              <a:uFillTx/>
              <a:latin typeface="Helvetica"/>
              <a:ea typeface="+mn-ea"/>
              <a:cs typeface="+mn-cs"/>
            </a:endParaRPr>
          </a:p>
        </p:txBody>
      </p:sp>
      <p:sp>
        <p:nvSpPr>
          <p:cNvPr id="6" name="AutoShape 2" descr="Notice Clipart Look Ahead - Looking Ahead Clip Art - Free Transparent PNG  Download - PNGkey"/>
          <p:cNvSpPr>
            <a:spLocks noChangeAspect="1" noChangeArrowheads="1"/>
          </p:cNvSpPr>
          <p:nvPr/>
        </p:nvSpPr>
        <p:spPr bwMode="auto">
          <a:xfrm>
            <a:off x="681990" y="1120139"/>
            <a:ext cx="264160" cy="26416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Helvetica"/>
              <a:ea typeface="+mn-ea"/>
              <a:cs typeface="+mn-cs"/>
            </a:endParaRPr>
          </a:p>
        </p:txBody>
      </p:sp>
      <p:pic>
        <p:nvPicPr>
          <p:cNvPr id="9" name="Picture 8"/>
          <p:cNvPicPr>
            <a:picLocks noChangeAspect="1"/>
          </p:cNvPicPr>
          <p:nvPr/>
        </p:nvPicPr>
        <p:blipFill rotWithShape="1">
          <a:blip r:embed="rId2"/>
          <a:srcRect l="10978"/>
          <a:stretch/>
        </p:blipFill>
        <p:spPr>
          <a:xfrm>
            <a:off x="647699" y="1384300"/>
            <a:ext cx="3136613" cy="3170553"/>
          </a:xfrm>
          <a:prstGeom prst="rect">
            <a:avLst/>
          </a:prstGeom>
        </p:spPr>
      </p:pic>
      <p:pic>
        <p:nvPicPr>
          <p:cNvPr id="10" name="Picture 9"/>
          <p:cNvPicPr>
            <a:picLocks noChangeAspect="1"/>
          </p:cNvPicPr>
          <p:nvPr/>
        </p:nvPicPr>
        <p:blipFill rotWithShape="1">
          <a:blip r:embed="rId3"/>
          <a:srcRect l="1442" r="9336" b="5691"/>
          <a:stretch/>
        </p:blipFill>
        <p:spPr>
          <a:xfrm>
            <a:off x="3987800" y="1384301"/>
            <a:ext cx="4348880" cy="3170552"/>
          </a:xfrm>
          <a:prstGeom prst="rect">
            <a:avLst/>
          </a:prstGeom>
        </p:spPr>
      </p:pic>
      <p:sp>
        <p:nvSpPr>
          <p:cNvPr id="12" name="TextBox 11"/>
          <p:cNvSpPr txBox="1"/>
          <p:nvPr/>
        </p:nvSpPr>
        <p:spPr>
          <a:xfrm>
            <a:off x="1438765" y="2135602"/>
            <a:ext cx="1554480" cy="861774"/>
          </a:xfrm>
          <a:prstGeom prst="rect">
            <a:avLst/>
          </a:prstGeom>
          <a:noFill/>
        </p:spPr>
        <p:txBody>
          <a:bodyPr wrap="square" lIns="0" tIns="0" rIns="0" bIns="0"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Britannic Bold" panose="020B0903060703020204" pitchFamily="34" charset="0"/>
                <a:ea typeface="+mn-ea"/>
                <a:cs typeface="+mn-cs"/>
              </a:rPr>
              <a:t>  Look</a:t>
            </a:r>
          </a:p>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Britannic Bold" panose="020B0903060703020204" pitchFamily="34" charset="0"/>
                <a:ea typeface="+mn-ea"/>
                <a:cs typeface="+mn-cs"/>
              </a:rPr>
              <a:t>Back</a:t>
            </a:r>
          </a:p>
        </p:txBody>
      </p:sp>
      <p:sp>
        <p:nvSpPr>
          <p:cNvPr id="13" name="TextBox 12"/>
          <p:cNvSpPr txBox="1"/>
          <p:nvPr/>
        </p:nvSpPr>
        <p:spPr>
          <a:xfrm>
            <a:off x="4152611" y="3321326"/>
            <a:ext cx="1473489" cy="430887"/>
          </a:xfrm>
          <a:prstGeom prst="rect">
            <a:avLst/>
          </a:prstGeom>
          <a:noFill/>
        </p:spPr>
        <p:txBody>
          <a:bodyPr wrap="square" lIns="457200" tIns="0" rIns="0" bIns="0"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Britannic Bold" panose="020B0903060703020204" pitchFamily="34" charset="0"/>
                <a:ea typeface="+mn-ea"/>
                <a:cs typeface="+mn-cs"/>
              </a:rPr>
              <a:t>Look</a:t>
            </a:r>
          </a:p>
        </p:txBody>
      </p:sp>
      <p:sp>
        <p:nvSpPr>
          <p:cNvPr id="14" name="TextBox 13"/>
          <p:cNvSpPr txBox="1"/>
          <p:nvPr/>
        </p:nvSpPr>
        <p:spPr>
          <a:xfrm>
            <a:off x="6420831" y="3321325"/>
            <a:ext cx="1473489" cy="430887"/>
          </a:xfrm>
          <a:prstGeom prst="rect">
            <a:avLst/>
          </a:prstGeom>
          <a:noFill/>
        </p:spPr>
        <p:txBody>
          <a:bodyPr wrap="square" lIns="457200" tIns="0" rIns="0" bIns="0"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Britannic Bold" panose="020B0903060703020204" pitchFamily="34" charset="0"/>
                <a:ea typeface="+mn-ea"/>
                <a:cs typeface="+mn-cs"/>
              </a:rPr>
              <a:t>Ahead</a:t>
            </a:r>
          </a:p>
        </p:txBody>
      </p:sp>
    </p:spTree>
    <p:extLst>
      <p:ext uri="{BB962C8B-B14F-4D97-AF65-F5344CB8AC3E}">
        <p14:creationId xmlns:p14="http://schemas.microsoft.com/office/powerpoint/2010/main" val="34328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025" y="800102"/>
            <a:ext cx="7942580" cy="332399"/>
          </a:xfrm>
        </p:spPr>
        <p:txBody>
          <a:bodyPr/>
          <a:lstStyle/>
          <a:p>
            <a:r>
              <a:rPr lang="en-US" dirty="0"/>
              <a:t>Notices from ORA Reports </a:t>
            </a:r>
            <a:r>
              <a:rPr lang="en-US" sz="1400" dirty="0"/>
              <a:t>(portal@research.ucla.edu)</a:t>
            </a:r>
          </a:p>
        </p:txBody>
      </p:sp>
      <p:sp>
        <p:nvSpPr>
          <p:cNvPr id="3" name="Text Placeholder 2"/>
          <p:cNvSpPr>
            <a:spLocks noGrp="1"/>
          </p:cNvSpPr>
          <p:nvPr>
            <p:ph type="body" sz="quarter" idx="13"/>
          </p:nvPr>
        </p:nvSpPr>
        <p:spPr>
          <a:xfrm>
            <a:off x="477838" y="1382336"/>
            <a:ext cx="7315200" cy="498598"/>
          </a:xfrm>
        </p:spPr>
        <p:txBody>
          <a:bodyPr/>
          <a:lstStyle/>
          <a:p>
            <a:r>
              <a:rPr lang="en-US" sz="1800" dirty="0"/>
              <a:t>Sent automatically at 90-, 60-, and 30-day mark prior to budget period end date</a:t>
            </a:r>
          </a:p>
        </p:txBody>
      </p:sp>
      <p:sp>
        <p:nvSpPr>
          <p:cNvPr id="4" name="Slide Number Placeholder 3"/>
          <p:cNvSpPr>
            <a:spLocks noGrp="1"/>
          </p:cNvSpPr>
          <p:nvPr>
            <p:ph type="sldNum" sz="quarter" idx="4"/>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8368066F-241F-DA46-A244-6F6C08E1BFA8}" type="slidenum">
              <a:rPr kumimoji="0" lang="en-US" sz="800" b="0" i="0" u="none" strike="noStrike" kern="1200" cap="none" spc="0" normalizeH="0" baseline="0" noProof="0" smtClean="0">
                <a:ln>
                  <a:noFill/>
                </a:ln>
                <a:solidFill>
                  <a:srgbClr val="003557"/>
                </a:solidFill>
                <a:effectLst/>
                <a:uLnTx/>
                <a:uFillTx/>
                <a:latin typeface="Helvetica"/>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59</a:t>
            </a:fld>
            <a:endParaRPr kumimoji="0" lang="en-US" sz="800" b="0" i="0" u="none" strike="noStrike" kern="1200" cap="none" spc="0" normalizeH="0" baseline="0" noProof="0" dirty="0">
              <a:ln>
                <a:noFill/>
              </a:ln>
              <a:solidFill>
                <a:srgbClr val="003557"/>
              </a:solidFill>
              <a:effectLst/>
              <a:uLnTx/>
              <a:uFillTx/>
              <a:latin typeface="Helvetica"/>
              <a:ea typeface="+mn-ea"/>
              <a:cs typeface="+mn-cs"/>
            </a:endParaRPr>
          </a:p>
        </p:txBody>
      </p:sp>
      <p:pic>
        <p:nvPicPr>
          <p:cNvPr id="5" name="Picture 4"/>
          <p:cNvPicPr>
            <a:picLocks noChangeAspect="1"/>
          </p:cNvPicPr>
          <p:nvPr/>
        </p:nvPicPr>
        <p:blipFill>
          <a:blip r:embed="rId2"/>
          <a:stretch>
            <a:fillRect/>
          </a:stretch>
        </p:blipFill>
        <p:spPr>
          <a:xfrm>
            <a:off x="6527690" y="2216527"/>
            <a:ext cx="1721595" cy="2190740"/>
          </a:xfrm>
          <a:prstGeom prst="rect">
            <a:avLst/>
          </a:prstGeom>
        </p:spPr>
      </p:pic>
      <p:sp>
        <p:nvSpPr>
          <p:cNvPr id="6" name="Text Placeholder 2"/>
          <p:cNvSpPr txBox="1">
            <a:spLocks/>
          </p:cNvSpPr>
          <p:nvPr/>
        </p:nvSpPr>
        <p:spPr>
          <a:xfrm>
            <a:off x="477838" y="2216527"/>
            <a:ext cx="5046662" cy="498598"/>
          </a:xfrm>
          <a:prstGeom prst="rect">
            <a:avLst/>
          </a:prstGeom>
        </p:spPr>
        <p:txBody>
          <a:bodyPr vert="horz" wrap="square" lIns="457200" tIns="0" rIns="0" bIns="0" rtlCol="0">
            <a:spAutoFit/>
          </a:bodyPr>
          <a:lstStyle>
            <a:lvl1pPr marL="173736" indent="-173736" algn="l" defTabSz="685800" rtl="0" eaLnBrk="1" latinLnBrk="0" hangingPunct="1">
              <a:lnSpc>
                <a:spcPct val="90000"/>
              </a:lnSpc>
              <a:spcBef>
                <a:spcPts val="750"/>
              </a:spcBef>
              <a:buFont typeface="Arial" panose="020B0604020202020204" pitchFamily="34" charset="0"/>
              <a:buChar char="•"/>
              <a:defRPr sz="1600" kern="1200" spc="0" baseline="0">
                <a:solidFill>
                  <a:schemeClr val="bg1"/>
                </a:solidFill>
                <a:latin typeface="+mn-lt"/>
                <a:ea typeface="+mn-ea"/>
                <a:cs typeface="+mn-cs"/>
              </a:defRPr>
            </a:lvl1pPr>
            <a:lvl2pPr marL="27432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2pPr>
            <a:lvl3pPr marL="54864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3pPr>
            <a:lvl4pPr marL="82296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4pPr>
            <a:lvl5pPr marL="109728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3736" marR="0" lvl="0" indent="-173736"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elvetica"/>
                <a:ea typeface="+mn-ea"/>
                <a:cs typeface="+mn-cs"/>
              </a:rPr>
              <a:t>If you’ve been meeting monthly with your Fund Manager</a:t>
            </a:r>
          </a:p>
        </p:txBody>
      </p:sp>
      <p:sp>
        <p:nvSpPr>
          <p:cNvPr id="8" name="Text Placeholder 2"/>
          <p:cNvSpPr txBox="1">
            <a:spLocks/>
          </p:cNvSpPr>
          <p:nvPr/>
        </p:nvSpPr>
        <p:spPr>
          <a:xfrm>
            <a:off x="477838" y="3044901"/>
            <a:ext cx="5173662" cy="498598"/>
          </a:xfrm>
          <a:prstGeom prst="rect">
            <a:avLst/>
          </a:prstGeom>
        </p:spPr>
        <p:txBody>
          <a:bodyPr vert="horz" wrap="square" lIns="457200" tIns="0" rIns="0" bIns="0" rtlCol="0">
            <a:spAutoFit/>
          </a:bodyPr>
          <a:lstStyle>
            <a:lvl1pPr marL="173736" indent="-173736" algn="l" defTabSz="685800" rtl="0" eaLnBrk="1" latinLnBrk="0" hangingPunct="1">
              <a:lnSpc>
                <a:spcPct val="90000"/>
              </a:lnSpc>
              <a:spcBef>
                <a:spcPts val="750"/>
              </a:spcBef>
              <a:buFont typeface="Arial" panose="020B0604020202020204" pitchFamily="34" charset="0"/>
              <a:buChar char="•"/>
              <a:defRPr sz="1600" kern="1200" spc="0" baseline="0">
                <a:solidFill>
                  <a:schemeClr val="bg1"/>
                </a:solidFill>
                <a:latin typeface="+mn-lt"/>
                <a:ea typeface="+mn-ea"/>
                <a:cs typeface="+mn-cs"/>
              </a:defRPr>
            </a:lvl1pPr>
            <a:lvl2pPr marL="27432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2pPr>
            <a:lvl3pPr marL="54864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3pPr>
            <a:lvl4pPr marL="82296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4pPr>
            <a:lvl5pPr marL="109728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3736" marR="0" lvl="0" indent="-173736"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elvetica"/>
                <a:ea typeface="+mn-ea"/>
                <a:cs typeface="+mn-cs"/>
              </a:rPr>
              <a:t>If you have NOT been meeting monthly with your Fund Manager</a:t>
            </a:r>
          </a:p>
        </p:txBody>
      </p:sp>
      <p:pic>
        <p:nvPicPr>
          <p:cNvPr id="9" name="Picture 8"/>
          <p:cNvPicPr>
            <a:picLocks noChangeAspect="1"/>
          </p:cNvPicPr>
          <p:nvPr/>
        </p:nvPicPr>
        <p:blipFill rotWithShape="1">
          <a:blip r:embed="rId3"/>
          <a:srcRect l="7856" t="6103" r="2858" b="1781"/>
          <a:stretch/>
        </p:blipFill>
        <p:spPr>
          <a:xfrm>
            <a:off x="5969675" y="2041869"/>
            <a:ext cx="2929850" cy="2601707"/>
          </a:xfrm>
          <a:prstGeom prst="rect">
            <a:avLst/>
          </a:prstGeom>
        </p:spPr>
      </p:pic>
    </p:spTree>
    <p:extLst>
      <p:ext uri="{BB962C8B-B14F-4D97-AF65-F5344CB8AC3E}">
        <p14:creationId xmlns:p14="http://schemas.microsoft.com/office/powerpoint/2010/main" val="105021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B4F55-FC95-8D23-56DD-3836CC34B89E}"/>
              </a:ext>
            </a:extLst>
          </p:cNvPr>
          <p:cNvPicPr>
            <a:picLocks noChangeAspect="1"/>
          </p:cNvPicPr>
          <p:nvPr/>
        </p:nvPicPr>
        <p:blipFill>
          <a:blip r:embed="rId3"/>
          <a:stretch>
            <a:fillRect/>
          </a:stretch>
        </p:blipFill>
        <p:spPr>
          <a:xfrm>
            <a:off x="0" y="439105"/>
            <a:ext cx="9144000" cy="4537676"/>
          </a:xfrm>
          <a:prstGeom prst="rect">
            <a:avLst/>
          </a:prstGeom>
        </p:spPr>
      </p:pic>
      <p:sp>
        <p:nvSpPr>
          <p:cNvPr id="3" name="Slide Number Placeholder 2">
            <a:extLst>
              <a:ext uri="{FF2B5EF4-FFF2-40B4-BE49-F238E27FC236}">
                <a16:creationId xmlns:a16="http://schemas.microsoft.com/office/drawing/2014/main" id="{766006D3-F034-DC2D-384A-3E991B4B6C21}"/>
              </a:ext>
            </a:extLst>
          </p:cNvPr>
          <p:cNvSpPr>
            <a:spLocks noGrp="1"/>
          </p:cNvSpPr>
          <p:nvPr>
            <p:ph type="sldNum" sz="quarter" idx="22"/>
          </p:nvPr>
        </p:nvSpPr>
        <p:spPr/>
        <p:txBody>
          <a:bodyPr/>
          <a:lstStyle/>
          <a:p>
            <a:fld id="{BD59DAAA-0634-FC41-A826-8BC222AF9A3E}" type="slidenum">
              <a:rPr lang="en-US" smtClean="0"/>
              <a:pPr/>
              <a:t>6</a:t>
            </a:fld>
            <a:endParaRPr lang="en-US" dirty="0"/>
          </a:p>
        </p:txBody>
      </p:sp>
      <p:sp>
        <p:nvSpPr>
          <p:cNvPr id="7" name="TextBox 6">
            <a:extLst>
              <a:ext uri="{FF2B5EF4-FFF2-40B4-BE49-F238E27FC236}">
                <a16:creationId xmlns:a16="http://schemas.microsoft.com/office/drawing/2014/main" id="{ED303581-068A-1346-D9D2-519E474401DE}"/>
              </a:ext>
            </a:extLst>
          </p:cNvPr>
          <p:cNvSpPr txBox="1"/>
          <p:nvPr/>
        </p:nvSpPr>
        <p:spPr>
          <a:xfrm>
            <a:off x="247768" y="582671"/>
            <a:ext cx="2978651" cy="1077218"/>
          </a:xfrm>
          <a:prstGeom prst="rect">
            <a:avLst/>
          </a:prstGeom>
          <a:noFill/>
        </p:spPr>
        <p:txBody>
          <a:bodyPr wrap="square" rtlCol="0">
            <a:spAutoFit/>
          </a:bodyPr>
          <a:lstStyle/>
          <a:p>
            <a:r>
              <a:rPr lang="en-US" sz="3200" dirty="0">
                <a:solidFill>
                  <a:schemeClr val="tx1">
                    <a:lumMod val="50000"/>
                  </a:schemeClr>
                </a:solidFill>
              </a:rPr>
              <a:t>Research Unit Org Chart</a:t>
            </a:r>
          </a:p>
        </p:txBody>
      </p:sp>
    </p:spTree>
    <p:extLst>
      <p:ext uri="{BB962C8B-B14F-4D97-AF65-F5344CB8AC3E}">
        <p14:creationId xmlns:p14="http://schemas.microsoft.com/office/powerpoint/2010/main" val="11113027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420" y="739140"/>
            <a:ext cx="7315200" cy="334259"/>
          </a:xfrm>
        </p:spPr>
        <p:txBody>
          <a:bodyPr/>
          <a:lstStyle/>
          <a:p>
            <a:r>
              <a:rPr lang="en-US" dirty="0"/>
              <a:t>Approaching End Dates</a:t>
            </a:r>
          </a:p>
        </p:txBody>
      </p:sp>
      <p:sp>
        <p:nvSpPr>
          <p:cNvPr id="3" name="Text Placeholder 2"/>
          <p:cNvSpPr>
            <a:spLocks noGrp="1"/>
          </p:cNvSpPr>
          <p:nvPr>
            <p:ph type="body" sz="quarter" idx="13"/>
          </p:nvPr>
        </p:nvSpPr>
        <p:spPr>
          <a:xfrm>
            <a:off x="566420" y="1386840"/>
            <a:ext cx="7315200" cy="2194447"/>
          </a:xfrm>
        </p:spPr>
        <p:txBody>
          <a:bodyPr lIns="0"/>
          <a:lstStyle/>
          <a:p>
            <a:pPr marL="0" indent="0">
              <a:buNone/>
            </a:pPr>
            <a:r>
              <a:rPr lang="en-US" sz="1800" b="1" dirty="0"/>
              <a:t>Budget Period End Date</a:t>
            </a:r>
          </a:p>
          <a:p>
            <a:pPr marL="457200" indent="-228600"/>
            <a:r>
              <a:rPr lang="en-US" dirty="0"/>
              <a:t>Are you projecting a balance? How big? Is carryforward allowed?</a:t>
            </a:r>
          </a:p>
          <a:p>
            <a:pPr marL="457200" indent="-228600"/>
            <a:r>
              <a:rPr lang="en-US" dirty="0"/>
              <a:t>Are you on target in regard to milestones/aims?</a:t>
            </a:r>
          </a:p>
          <a:p>
            <a:pPr marL="457200" indent="-228600"/>
            <a:r>
              <a:rPr lang="en-US" dirty="0"/>
              <a:t>Make personnel adjustments (forward and back)</a:t>
            </a:r>
          </a:p>
          <a:p>
            <a:pPr marL="457200" indent="-228600"/>
            <a:r>
              <a:rPr lang="en-US" dirty="0"/>
              <a:t>Make applicable purchases, pay applicable invoices</a:t>
            </a:r>
          </a:p>
          <a:p>
            <a:pPr marL="457200" indent="-228600"/>
            <a:r>
              <a:rPr lang="en-US" dirty="0"/>
              <a:t>Technical/Scientific Progress Reports </a:t>
            </a:r>
          </a:p>
          <a:p>
            <a:pPr marL="457200" indent="-228600"/>
            <a:r>
              <a:rPr lang="en-US" dirty="0">
                <a:solidFill>
                  <a:srgbClr val="FFC000"/>
                </a:solidFill>
              </a:rPr>
              <a:t>Financial Progress Reports</a:t>
            </a:r>
          </a:p>
        </p:txBody>
      </p:sp>
      <p:sp>
        <p:nvSpPr>
          <p:cNvPr id="4" name="Slide Number Placeholder 3"/>
          <p:cNvSpPr>
            <a:spLocks noGrp="1"/>
          </p:cNvSpPr>
          <p:nvPr>
            <p:ph type="sldNum" sz="quarter" idx="4"/>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8368066F-241F-DA46-A244-6F6C08E1BFA8}" type="slidenum">
              <a:rPr kumimoji="0" lang="en-US" sz="800" b="0" i="0" u="none" strike="noStrike" kern="1200" cap="none" spc="0" normalizeH="0" baseline="0" noProof="0" smtClean="0">
                <a:ln>
                  <a:noFill/>
                </a:ln>
                <a:solidFill>
                  <a:srgbClr val="003557"/>
                </a:solidFill>
                <a:effectLst/>
                <a:uLnTx/>
                <a:uFillTx/>
                <a:latin typeface="Helvetica"/>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60</a:t>
            </a:fld>
            <a:endParaRPr kumimoji="0" lang="en-US" sz="800" b="0" i="0" u="none" strike="noStrike" kern="1200" cap="none" spc="0" normalizeH="0" baseline="0" noProof="0" dirty="0">
              <a:ln>
                <a:noFill/>
              </a:ln>
              <a:solidFill>
                <a:srgbClr val="003557"/>
              </a:solidFill>
              <a:effectLst/>
              <a:uLnTx/>
              <a:uFillTx/>
              <a:latin typeface="Helvetica"/>
              <a:ea typeface="+mn-ea"/>
              <a:cs typeface="+mn-cs"/>
            </a:endParaRPr>
          </a:p>
        </p:txBody>
      </p:sp>
      <p:pic>
        <p:nvPicPr>
          <p:cNvPr id="5" name="Picture 4"/>
          <p:cNvPicPr>
            <a:picLocks noChangeAspect="1"/>
          </p:cNvPicPr>
          <p:nvPr/>
        </p:nvPicPr>
        <p:blipFill rotWithShape="1">
          <a:blip r:embed="rId2"/>
          <a:srcRect l="8500" t="31849" r="31173" b="7464"/>
          <a:stretch/>
        </p:blipFill>
        <p:spPr>
          <a:xfrm>
            <a:off x="5674937" y="3108300"/>
            <a:ext cx="2780905" cy="1572855"/>
          </a:xfrm>
          <a:prstGeom prst="rect">
            <a:avLst/>
          </a:prstGeom>
        </p:spPr>
      </p:pic>
    </p:spTree>
    <p:extLst>
      <p:ext uri="{BB962C8B-B14F-4D97-AF65-F5344CB8AC3E}">
        <p14:creationId xmlns:p14="http://schemas.microsoft.com/office/powerpoint/2010/main" val="31637474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420" y="739140"/>
            <a:ext cx="7315200" cy="334259"/>
          </a:xfrm>
        </p:spPr>
        <p:txBody>
          <a:bodyPr/>
          <a:lstStyle/>
          <a:p>
            <a:r>
              <a:rPr lang="en-US" dirty="0"/>
              <a:t>Approaching End Dates</a:t>
            </a:r>
          </a:p>
        </p:txBody>
      </p:sp>
      <p:sp>
        <p:nvSpPr>
          <p:cNvPr id="3" name="Text Placeholder 2"/>
          <p:cNvSpPr>
            <a:spLocks noGrp="1"/>
          </p:cNvSpPr>
          <p:nvPr>
            <p:ph type="body" sz="quarter" idx="13"/>
          </p:nvPr>
        </p:nvSpPr>
        <p:spPr>
          <a:xfrm>
            <a:off x="566420" y="1386840"/>
            <a:ext cx="7315200" cy="2518638"/>
          </a:xfrm>
        </p:spPr>
        <p:txBody>
          <a:bodyPr lIns="0"/>
          <a:lstStyle/>
          <a:p>
            <a:pPr marL="0" indent="0">
              <a:buNone/>
            </a:pPr>
            <a:r>
              <a:rPr lang="en-US" sz="1800" b="1" dirty="0"/>
              <a:t>Project Period End Date</a:t>
            </a:r>
          </a:p>
          <a:p>
            <a:pPr marL="457200" indent="-228600"/>
            <a:r>
              <a:rPr lang="en-US" dirty="0"/>
              <a:t>Are you projecting a balance? How big? Is NCE allowed?</a:t>
            </a:r>
          </a:p>
          <a:p>
            <a:pPr marL="457200" indent="-228600"/>
            <a:r>
              <a:rPr lang="en-US" dirty="0"/>
              <a:t>Are you on target in regard to milestones/aims?</a:t>
            </a:r>
          </a:p>
          <a:p>
            <a:pPr marL="457200" indent="-228600"/>
            <a:r>
              <a:rPr lang="en-US" dirty="0"/>
              <a:t>Make personnel adjustments (forward and back)</a:t>
            </a:r>
          </a:p>
          <a:p>
            <a:pPr marL="457200" indent="-228600"/>
            <a:r>
              <a:rPr lang="en-US" dirty="0"/>
              <a:t>Make applicable purchases, pay applicable invoices</a:t>
            </a:r>
          </a:p>
          <a:p>
            <a:pPr marL="457200" indent="-228600"/>
            <a:r>
              <a:rPr lang="en-US" dirty="0"/>
              <a:t>Technical/Scientific Final Reports </a:t>
            </a:r>
          </a:p>
          <a:p>
            <a:pPr marL="457200" indent="-228600"/>
            <a:r>
              <a:rPr lang="en-US" dirty="0">
                <a:solidFill>
                  <a:srgbClr val="FFC000"/>
                </a:solidFill>
              </a:rPr>
              <a:t>Financial Final Reports</a:t>
            </a:r>
          </a:p>
          <a:p>
            <a:pPr marL="457200" indent="-228600"/>
            <a:r>
              <a:rPr lang="en-US" dirty="0"/>
              <a:t>Is Policy 913 applicable?</a:t>
            </a:r>
          </a:p>
        </p:txBody>
      </p:sp>
      <p:sp>
        <p:nvSpPr>
          <p:cNvPr id="4" name="Slide Number Placeholder 3"/>
          <p:cNvSpPr>
            <a:spLocks noGrp="1"/>
          </p:cNvSpPr>
          <p:nvPr>
            <p:ph type="sldNum" sz="quarter" idx="4"/>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8368066F-241F-DA46-A244-6F6C08E1BFA8}" type="slidenum">
              <a:rPr kumimoji="0" lang="en-US" sz="800" b="0" i="0" u="none" strike="noStrike" kern="1200" cap="none" spc="0" normalizeH="0" baseline="0" noProof="0" smtClean="0">
                <a:ln>
                  <a:noFill/>
                </a:ln>
                <a:solidFill>
                  <a:srgbClr val="003557"/>
                </a:solidFill>
                <a:effectLst/>
                <a:uLnTx/>
                <a:uFillTx/>
                <a:latin typeface="Helvetica"/>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61</a:t>
            </a:fld>
            <a:endParaRPr kumimoji="0" lang="en-US" sz="800" b="0" i="0" u="none" strike="noStrike" kern="1200" cap="none" spc="0" normalizeH="0" baseline="0" noProof="0" dirty="0">
              <a:ln>
                <a:noFill/>
              </a:ln>
              <a:solidFill>
                <a:srgbClr val="003557"/>
              </a:solidFill>
              <a:effectLst/>
              <a:uLnTx/>
              <a:uFillTx/>
              <a:latin typeface="Helvetica"/>
              <a:ea typeface="+mn-ea"/>
              <a:cs typeface="+mn-cs"/>
            </a:endParaRPr>
          </a:p>
        </p:txBody>
      </p:sp>
      <p:pic>
        <p:nvPicPr>
          <p:cNvPr id="5" name="Picture 4"/>
          <p:cNvPicPr>
            <a:picLocks noChangeAspect="1"/>
          </p:cNvPicPr>
          <p:nvPr/>
        </p:nvPicPr>
        <p:blipFill rotWithShape="1">
          <a:blip r:embed="rId2"/>
          <a:srcRect l="8500" t="31849" r="31173" b="7464"/>
          <a:stretch/>
        </p:blipFill>
        <p:spPr>
          <a:xfrm>
            <a:off x="5674937" y="3108300"/>
            <a:ext cx="2780905" cy="1572855"/>
          </a:xfrm>
          <a:prstGeom prst="rect">
            <a:avLst/>
          </a:prstGeom>
        </p:spPr>
      </p:pic>
    </p:spTree>
    <p:extLst>
      <p:ext uri="{BB962C8B-B14F-4D97-AF65-F5344CB8AC3E}">
        <p14:creationId xmlns:p14="http://schemas.microsoft.com/office/powerpoint/2010/main" val="7288986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537" y="765072"/>
            <a:ext cx="8463387" cy="318549"/>
          </a:xfrm>
        </p:spPr>
        <p:txBody>
          <a:bodyPr/>
          <a:lstStyle/>
          <a:p>
            <a:r>
              <a:rPr lang="en-US" sz="2300" dirty="0"/>
              <a:t>Financial Progress Reports &amp; Final Financial Reports (FFRs)</a:t>
            </a:r>
          </a:p>
        </p:txBody>
      </p:sp>
      <p:sp>
        <p:nvSpPr>
          <p:cNvPr id="4" name="Slide Number Placeholder 3"/>
          <p:cNvSpPr>
            <a:spLocks noGrp="1"/>
          </p:cNvSpPr>
          <p:nvPr>
            <p:ph type="sldNum" sz="quarter" idx="4"/>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8368066F-241F-DA46-A244-6F6C08E1BFA8}" type="slidenum">
              <a:rPr kumimoji="0" lang="en-US" sz="800" b="0" i="0" u="none" strike="noStrike" kern="1200" cap="none" spc="0" normalizeH="0" baseline="0" noProof="0" smtClean="0">
                <a:ln>
                  <a:noFill/>
                </a:ln>
                <a:solidFill>
                  <a:srgbClr val="003557"/>
                </a:solidFill>
                <a:effectLst/>
                <a:uLnTx/>
                <a:uFillTx/>
                <a:latin typeface="Helvetica"/>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62</a:t>
            </a:fld>
            <a:endParaRPr kumimoji="0" lang="en-US" sz="800" b="0" i="0" u="none" strike="noStrike" kern="1200" cap="none" spc="0" normalizeH="0" baseline="0" noProof="0" dirty="0">
              <a:ln>
                <a:noFill/>
              </a:ln>
              <a:solidFill>
                <a:srgbClr val="003557"/>
              </a:solidFill>
              <a:effectLst/>
              <a:uLnTx/>
              <a:uFillTx/>
              <a:latin typeface="Helvetica"/>
              <a:ea typeface="+mn-ea"/>
              <a:cs typeface="+mn-cs"/>
            </a:endParaRPr>
          </a:p>
        </p:txBody>
      </p:sp>
      <p:sp>
        <p:nvSpPr>
          <p:cNvPr id="5" name="Text Placeholder 2"/>
          <p:cNvSpPr txBox="1">
            <a:spLocks/>
          </p:cNvSpPr>
          <p:nvPr/>
        </p:nvSpPr>
        <p:spPr>
          <a:xfrm>
            <a:off x="706600" y="1416903"/>
            <a:ext cx="7315200" cy="2488886"/>
          </a:xfrm>
          <a:prstGeom prst="rect">
            <a:avLst/>
          </a:prstGeom>
        </p:spPr>
        <p:txBody>
          <a:bodyPr vert="horz" lIns="0" tIns="0" rIns="0" bIns="0" rtlCol="0">
            <a:spAutoFit/>
          </a:bodyPr>
          <a:lstStyle>
            <a:lvl1pPr marL="173736" indent="-173736" algn="l" defTabSz="685800" rtl="0" eaLnBrk="1" latinLnBrk="0" hangingPunct="1">
              <a:lnSpc>
                <a:spcPct val="90000"/>
              </a:lnSpc>
              <a:spcBef>
                <a:spcPts val="750"/>
              </a:spcBef>
              <a:buFont typeface="Arial" panose="020B0604020202020204" pitchFamily="34" charset="0"/>
              <a:buChar char="•"/>
              <a:defRPr sz="1600" kern="1200" spc="0" baseline="0">
                <a:solidFill>
                  <a:schemeClr val="bg1"/>
                </a:solidFill>
                <a:latin typeface="+mn-lt"/>
                <a:ea typeface="+mn-ea"/>
                <a:cs typeface="+mn-cs"/>
              </a:defRPr>
            </a:lvl1pPr>
            <a:lvl2pPr marL="27432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2pPr>
            <a:lvl3pPr marL="54864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3pPr>
            <a:lvl4pPr marL="82296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4pPr>
            <a:lvl5pPr marL="109728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3736" marR="0" lvl="0" indent="-173736" algn="l" defTabSz="685800" rtl="0" eaLnBrk="1" fontAlgn="auto" latinLnBrk="0" hangingPunct="1">
              <a:lnSpc>
                <a:spcPct val="90000"/>
              </a:lnSpc>
              <a:spcBef>
                <a:spcPts val="75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elvetica"/>
                <a:ea typeface="+mn-ea"/>
                <a:cs typeface="+mn-cs"/>
              </a:rPr>
              <a:t>Fund Manager will create</a:t>
            </a:r>
          </a:p>
          <a:p>
            <a:pPr marL="173736" marR="0" lvl="0" indent="-173736" algn="l" defTabSz="685800" rtl="0" eaLnBrk="1" fontAlgn="auto" latinLnBrk="0" hangingPunct="1">
              <a:lnSpc>
                <a:spcPct val="90000"/>
              </a:lnSpc>
              <a:spcBef>
                <a:spcPts val="75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elvetica"/>
                <a:ea typeface="+mn-ea"/>
                <a:cs typeface="+mn-cs"/>
              </a:rPr>
              <a:t>May be combined with Technical/Scientific Reports</a:t>
            </a:r>
          </a:p>
          <a:p>
            <a:pPr marL="173736" marR="0" lvl="0" indent="-173736" algn="l" defTabSz="685800" rtl="0" eaLnBrk="1" fontAlgn="auto" latinLnBrk="0" hangingPunct="1">
              <a:lnSpc>
                <a:spcPct val="90000"/>
              </a:lnSpc>
              <a:spcBef>
                <a:spcPts val="75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elvetica"/>
                <a:ea typeface="+mn-ea"/>
                <a:cs typeface="+mn-cs"/>
              </a:rPr>
              <a:t>If you have massively underspent</a:t>
            </a:r>
          </a:p>
          <a:p>
            <a:pPr marL="914400" marR="0" lvl="1" indent="-285750" algn="l" defTabSz="685800" rtl="0" eaLnBrk="1" fontAlgn="auto" latinLnBrk="0" hangingPunct="1">
              <a:lnSpc>
                <a:spcPct val="90000"/>
              </a:lnSpc>
              <a:spcBef>
                <a:spcPts val="375"/>
              </a:spcBef>
              <a:spcAft>
                <a:spcPts val="60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srgbClr val="FFFFFF"/>
                </a:solidFill>
                <a:effectLst/>
                <a:uLnTx/>
                <a:uFillTx/>
                <a:latin typeface="Helvetica"/>
                <a:ea typeface="+mn-ea"/>
                <a:cs typeface="+mn-cs"/>
              </a:rPr>
              <a:t>You will likely need to provide a justification, list the remaining balance, and explain how you plan to spend down the funds</a:t>
            </a:r>
          </a:p>
          <a:p>
            <a:pPr marL="914400" marR="0" lvl="1" indent="-285750" algn="l" defTabSz="685800" rtl="0" eaLnBrk="1" fontAlgn="auto" latinLnBrk="0" hangingPunct="1">
              <a:lnSpc>
                <a:spcPct val="90000"/>
              </a:lnSpc>
              <a:spcBef>
                <a:spcPts val="375"/>
              </a:spcBef>
              <a:spcAft>
                <a:spcPts val="60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srgbClr val="FFFFFF"/>
                </a:solidFill>
                <a:effectLst/>
                <a:uLnTx/>
                <a:uFillTx/>
                <a:latin typeface="Helvetica"/>
                <a:ea typeface="+mn-ea"/>
                <a:cs typeface="+mn-cs"/>
              </a:rPr>
              <a:t>You may be required to return unspent funds</a:t>
            </a:r>
          </a:p>
          <a:p>
            <a:pPr marL="914400" marR="0" lvl="1" indent="-285750" algn="l" defTabSz="685800" rtl="0" eaLnBrk="1" fontAlgn="auto" latinLnBrk="0" hangingPunct="1">
              <a:lnSpc>
                <a:spcPct val="90000"/>
              </a:lnSpc>
              <a:spcBef>
                <a:spcPts val="375"/>
              </a:spcBef>
              <a:spcAft>
                <a:spcPts val="60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srgbClr val="FFFFFF"/>
                </a:solidFill>
                <a:effectLst/>
                <a:uLnTx/>
                <a:uFillTx/>
                <a:latin typeface="Helvetica"/>
                <a:ea typeface="+mn-ea"/>
                <a:cs typeface="+mn-cs"/>
              </a:rPr>
              <a:t>Subsequent incoming funding may be cut</a:t>
            </a:r>
          </a:p>
        </p:txBody>
      </p:sp>
    </p:spTree>
    <p:extLst>
      <p:ext uri="{BB962C8B-B14F-4D97-AF65-F5344CB8AC3E}">
        <p14:creationId xmlns:p14="http://schemas.microsoft.com/office/powerpoint/2010/main" val="13862728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721942"/>
            <a:ext cx="7315200" cy="334259"/>
          </a:xfrm>
        </p:spPr>
        <p:txBody>
          <a:bodyPr/>
          <a:lstStyle/>
          <a:p>
            <a:r>
              <a:rPr lang="en-US" dirty="0"/>
              <a:t>Effort Reporting</a:t>
            </a:r>
          </a:p>
        </p:txBody>
      </p:sp>
      <p:sp>
        <p:nvSpPr>
          <p:cNvPr id="4" name="Slide Number Placeholder 3"/>
          <p:cNvSpPr>
            <a:spLocks noGrp="1"/>
          </p:cNvSpPr>
          <p:nvPr>
            <p:ph type="sldNum" sz="quarter" idx="4"/>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8368066F-241F-DA46-A244-6F6C08E1BFA8}" type="slidenum">
              <a:rPr kumimoji="0" lang="en-US" sz="800" b="0" i="0" u="none" strike="noStrike" kern="1200" cap="none" spc="0" normalizeH="0" baseline="0" noProof="0" smtClean="0">
                <a:ln>
                  <a:noFill/>
                </a:ln>
                <a:solidFill>
                  <a:srgbClr val="003557"/>
                </a:solidFill>
                <a:effectLst/>
                <a:uLnTx/>
                <a:uFillTx/>
                <a:latin typeface="Helvetica"/>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63</a:t>
            </a:fld>
            <a:endParaRPr kumimoji="0" lang="en-US" sz="800" b="0" i="0" u="none" strike="noStrike" kern="1200" cap="none" spc="0" normalizeH="0" baseline="0" noProof="0" dirty="0">
              <a:ln>
                <a:noFill/>
              </a:ln>
              <a:solidFill>
                <a:srgbClr val="003557"/>
              </a:solidFill>
              <a:effectLst/>
              <a:uLnTx/>
              <a:uFillTx/>
              <a:latin typeface="Helvetica"/>
              <a:ea typeface="+mn-ea"/>
              <a:cs typeface="+mn-cs"/>
            </a:endParaRPr>
          </a:p>
        </p:txBody>
      </p:sp>
      <p:sp>
        <p:nvSpPr>
          <p:cNvPr id="5" name="Text Placeholder 2"/>
          <p:cNvSpPr txBox="1">
            <a:spLocks/>
          </p:cNvSpPr>
          <p:nvPr/>
        </p:nvSpPr>
        <p:spPr>
          <a:xfrm>
            <a:off x="706600" y="1416903"/>
            <a:ext cx="7315200" cy="1535805"/>
          </a:xfrm>
          <a:prstGeom prst="rect">
            <a:avLst/>
          </a:prstGeom>
        </p:spPr>
        <p:txBody>
          <a:bodyPr vert="horz" lIns="0" tIns="0" rIns="0" bIns="0" rtlCol="0">
            <a:spAutoFit/>
          </a:bodyPr>
          <a:lstStyle>
            <a:lvl1pPr marL="173736" indent="-173736" algn="l" defTabSz="685800" rtl="0" eaLnBrk="1" latinLnBrk="0" hangingPunct="1">
              <a:lnSpc>
                <a:spcPct val="90000"/>
              </a:lnSpc>
              <a:spcBef>
                <a:spcPts val="750"/>
              </a:spcBef>
              <a:buFont typeface="Arial" panose="020B0604020202020204" pitchFamily="34" charset="0"/>
              <a:buChar char="•"/>
              <a:defRPr sz="1600" kern="1200" spc="0" baseline="0">
                <a:solidFill>
                  <a:schemeClr val="bg1"/>
                </a:solidFill>
                <a:latin typeface="+mn-lt"/>
                <a:ea typeface="+mn-ea"/>
                <a:cs typeface="+mn-cs"/>
              </a:defRPr>
            </a:lvl1pPr>
            <a:lvl2pPr marL="27432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2pPr>
            <a:lvl3pPr marL="54864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3pPr>
            <a:lvl4pPr marL="82296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4pPr>
            <a:lvl5pPr marL="109728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3736" marR="0" lvl="0" indent="-173736" algn="l" defTabSz="685800" rtl="0" eaLnBrk="1" fontAlgn="auto" latinLnBrk="0" hangingPunct="1">
              <a:lnSpc>
                <a:spcPct val="90000"/>
              </a:lnSpc>
              <a:spcBef>
                <a:spcPts val="75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elvetica"/>
                <a:ea typeface="+mn-ea"/>
                <a:cs typeface="+mn-cs"/>
              </a:rPr>
              <a:t>Required for federal funding only</a:t>
            </a:r>
          </a:p>
          <a:p>
            <a:pPr marL="173736" marR="0" lvl="0" indent="-173736" algn="l" defTabSz="685800" rtl="0" eaLnBrk="1" fontAlgn="auto" latinLnBrk="0" hangingPunct="1">
              <a:lnSpc>
                <a:spcPct val="90000"/>
              </a:lnSpc>
              <a:spcBef>
                <a:spcPts val="75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elvetica"/>
                <a:ea typeface="+mn-ea"/>
                <a:cs typeface="+mn-cs"/>
              </a:rPr>
              <a:t>Confirms that amount paid matches actual work performed</a:t>
            </a:r>
          </a:p>
          <a:p>
            <a:pPr marL="173736" marR="0" lvl="0" indent="-173736" algn="l" defTabSz="685800" rtl="0" eaLnBrk="1" fontAlgn="auto" latinLnBrk="0" hangingPunct="1">
              <a:lnSpc>
                <a:spcPct val="90000"/>
              </a:lnSpc>
              <a:spcBef>
                <a:spcPts val="75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elvetica"/>
                <a:ea typeface="+mn-ea"/>
                <a:cs typeface="+mn-cs"/>
              </a:rPr>
              <a:t>Must be certified by PI or person familiar with project/effort</a:t>
            </a:r>
          </a:p>
          <a:p>
            <a:pPr marL="173736" marR="0" lvl="0" indent="-173736" algn="l" defTabSz="685800" rtl="0" eaLnBrk="1" fontAlgn="auto" latinLnBrk="0" hangingPunct="1">
              <a:lnSpc>
                <a:spcPct val="90000"/>
              </a:lnSpc>
              <a:spcBef>
                <a:spcPts val="75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elvetica"/>
                <a:ea typeface="+mn-ea"/>
                <a:cs typeface="+mn-cs"/>
              </a:rPr>
              <a:t>Often comes months after work is performed</a:t>
            </a:r>
          </a:p>
        </p:txBody>
      </p:sp>
    </p:spTree>
    <p:extLst>
      <p:ext uri="{BB962C8B-B14F-4D97-AF65-F5344CB8AC3E}">
        <p14:creationId xmlns:p14="http://schemas.microsoft.com/office/powerpoint/2010/main" val="1643886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3"/>
          </p:nvPr>
        </p:nvSpPr>
        <p:spPr/>
        <p:txBody>
          <a:bodyPr/>
          <a:lstStyle/>
          <a:p>
            <a:endParaRPr lang="en-US"/>
          </a:p>
        </p:txBody>
      </p:sp>
      <p:sp>
        <p:nvSpPr>
          <p:cNvPr id="4" name="Slide Number Placeholder 3"/>
          <p:cNvSpPr>
            <a:spLocks noGrp="1"/>
          </p:cNvSpPr>
          <p:nvPr>
            <p:ph type="sldNum" sz="quarter" idx="4"/>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8368066F-241F-DA46-A244-6F6C08E1BFA8}" type="slidenum">
              <a:rPr kumimoji="0" lang="en-US" sz="800" b="0" i="0" u="none" strike="noStrike" kern="1200" cap="none" spc="0" normalizeH="0" baseline="0" noProof="0" smtClean="0">
                <a:ln>
                  <a:noFill/>
                </a:ln>
                <a:solidFill>
                  <a:srgbClr val="003557"/>
                </a:solidFill>
                <a:effectLst/>
                <a:uLnTx/>
                <a:uFillTx/>
                <a:latin typeface="Helvetica"/>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64</a:t>
            </a:fld>
            <a:endParaRPr kumimoji="0" lang="en-US" sz="800" b="0" i="0" u="none" strike="noStrike" kern="1200" cap="none" spc="0" normalizeH="0" baseline="0" noProof="0" dirty="0">
              <a:ln>
                <a:noFill/>
              </a:ln>
              <a:solidFill>
                <a:srgbClr val="003557"/>
              </a:solidFill>
              <a:effectLst/>
              <a:uLnTx/>
              <a:uFillTx/>
              <a:latin typeface="Helvetica"/>
              <a:ea typeface="+mn-ea"/>
              <a:cs typeface="+mn-cs"/>
            </a:endParaRPr>
          </a:p>
        </p:txBody>
      </p:sp>
      <p:pic>
        <p:nvPicPr>
          <p:cNvPr id="5" name="Picture 4"/>
          <p:cNvPicPr>
            <a:picLocks noChangeAspect="1"/>
          </p:cNvPicPr>
          <p:nvPr/>
        </p:nvPicPr>
        <p:blipFill>
          <a:blip r:embed="rId2"/>
          <a:stretch>
            <a:fillRect/>
          </a:stretch>
        </p:blipFill>
        <p:spPr>
          <a:xfrm>
            <a:off x="716440" y="471339"/>
            <a:ext cx="7837052" cy="4238319"/>
          </a:xfrm>
          <a:prstGeom prst="rect">
            <a:avLst/>
          </a:prstGeom>
        </p:spPr>
      </p:pic>
    </p:spTree>
    <p:extLst>
      <p:ext uri="{BB962C8B-B14F-4D97-AF65-F5344CB8AC3E}">
        <p14:creationId xmlns:p14="http://schemas.microsoft.com/office/powerpoint/2010/main" val="8277164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742751"/>
            <a:ext cx="7315200" cy="387798"/>
          </a:xfrm>
        </p:spPr>
        <p:txBody>
          <a:bodyPr/>
          <a:lstStyle/>
          <a:p>
            <a:r>
              <a:rPr lang="en-US" sz="2800" dirty="0"/>
              <a:t>Monthly Meetings with Fund Manager</a:t>
            </a:r>
          </a:p>
        </p:txBody>
      </p:sp>
      <p:sp>
        <p:nvSpPr>
          <p:cNvPr id="4" name="Slide Number Placeholder 3"/>
          <p:cNvSpPr>
            <a:spLocks noGrp="1"/>
          </p:cNvSpPr>
          <p:nvPr>
            <p:ph type="sldNum" sz="quarter" idx="4"/>
          </p:nvPr>
        </p:nvSpPr>
        <p:spPr/>
        <p:txBody>
          <a:bodyPr/>
          <a:lstStyle/>
          <a:p>
            <a:fld id="{8368066F-241F-DA46-A244-6F6C08E1BFA8}" type="slidenum">
              <a:rPr lang="en-US" smtClean="0"/>
              <a:pPr/>
              <a:t>65</a:t>
            </a:fld>
            <a:endParaRPr lang="en-US" dirty="0"/>
          </a:p>
        </p:txBody>
      </p:sp>
      <p:sp>
        <p:nvSpPr>
          <p:cNvPr id="6" name="AutoShape 2" descr="Notice Clipart Look Ahead - Looking Ahead Clip Art - Free Transparent PNG  Download - PNGkey"/>
          <p:cNvSpPr>
            <a:spLocks noChangeAspect="1" noChangeArrowheads="1"/>
          </p:cNvSpPr>
          <p:nvPr/>
        </p:nvSpPr>
        <p:spPr bwMode="auto">
          <a:xfrm>
            <a:off x="681990" y="1120139"/>
            <a:ext cx="264160" cy="26416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rotWithShape="1">
          <a:blip r:embed="rId2"/>
          <a:srcRect l="10978"/>
          <a:stretch/>
        </p:blipFill>
        <p:spPr>
          <a:xfrm>
            <a:off x="647699" y="1384300"/>
            <a:ext cx="3136613" cy="3170553"/>
          </a:xfrm>
          <a:prstGeom prst="rect">
            <a:avLst/>
          </a:prstGeom>
        </p:spPr>
      </p:pic>
      <p:pic>
        <p:nvPicPr>
          <p:cNvPr id="10" name="Picture 9"/>
          <p:cNvPicPr>
            <a:picLocks noChangeAspect="1"/>
          </p:cNvPicPr>
          <p:nvPr/>
        </p:nvPicPr>
        <p:blipFill rotWithShape="1">
          <a:blip r:embed="rId3"/>
          <a:srcRect l="1442" r="9336" b="5691"/>
          <a:stretch/>
        </p:blipFill>
        <p:spPr>
          <a:xfrm>
            <a:off x="3987800" y="1384301"/>
            <a:ext cx="4348880" cy="3170552"/>
          </a:xfrm>
          <a:prstGeom prst="rect">
            <a:avLst/>
          </a:prstGeom>
        </p:spPr>
      </p:pic>
      <p:sp>
        <p:nvSpPr>
          <p:cNvPr id="12" name="TextBox 11"/>
          <p:cNvSpPr txBox="1"/>
          <p:nvPr/>
        </p:nvSpPr>
        <p:spPr>
          <a:xfrm>
            <a:off x="1438765" y="2135602"/>
            <a:ext cx="1554480" cy="861774"/>
          </a:xfrm>
          <a:prstGeom prst="rect">
            <a:avLst/>
          </a:prstGeom>
          <a:noFill/>
        </p:spPr>
        <p:txBody>
          <a:bodyPr wrap="square" lIns="0" tIns="0" rIns="0" bIns="0" rtlCol="0">
            <a:spAutoFit/>
          </a:bodyPr>
          <a:lstStyle/>
          <a:p>
            <a:pPr algn="l"/>
            <a:r>
              <a:rPr lang="en-US" sz="2800" b="1" dirty="0">
                <a:solidFill>
                  <a:srgbClr val="000000"/>
                </a:solidFill>
                <a:latin typeface="Britannic Bold" panose="020B0903060703020204" pitchFamily="34" charset="0"/>
              </a:rPr>
              <a:t>  Look</a:t>
            </a:r>
          </a:p>
          <a:p>
            <a:pPr algn="l"/>
            <a:r>
              <a:rPr lang="en-US" sz="2800" b="1" dirty="0">
                <a:solidFill>
                  <a:srgbClr val="000000"/>
                </a:solidFill>
                <a:latin typeface="Britannic Bold" panose="020B0903060703020204" pitchFamily="34" charset="0"/>
              </a:rPr>
              <a:t>Back</a:t>
            </a:r>
          </a:p>
        </p:txBody>
      </p:sp>
      <p:sp>
        <p:nvSpPr>
          <p:cNvPr id="13" name="TextBox 12"/>
          <p:cNvSpPr txBox="1"/>
          <p:nvPr/>
        </p:nvSpPr>
        <p:spPr>
          <a:xfrm>
            <a:off x="4152611" y="3321326"/>
            <a:ext cx="1473489" cy="430887"/>
          </a:xfrm>
          <a:prstGeom prst="rect">
            <a:avLst/>
          </a:prstGeom>
          <a:noFill/>
        </p:spPr>
        <p:txBody>
          <a:bodyPr wrap="square" lIns="457200" tIns="0" rIns="0" bIns="0" rtlCol="0">
            <a:spAutoFit/>
          </a:bodyPr>
          <a:lstStyle/>
          <a:p>
            <a:pPr algn="l"/>
            <a:r>
              <a:rPr lang="en-US" sz="2800" b="1" dirty="0">
                <a:solidFill>
                  <a:srgbClr val="000000"/>
                </a:solidFill>
                <a:latin typeface="Britannic Bold" panose="020B0903060703020204" pitchFamily="34" charset="0"/>
              </a:rPr>
              <a:t>Look</a:t>
            </a:r>
          </a:p>
        </p:txBody>
      </p:sp>
      <p:sp>
        <p:nvSpPr>
          <p:cNvPr id="14" name="TextBox 13"/>
          <p:cNvSpPr txBox="1"/>
          <p:nvPr/>
        </p:nvSpPr>
        <p:spPr>
          <a:xfrm>
            <a:off x="6420831" y="3321325"/>
            <a:ext cx="1473489" cy="430887"/>
          </a:xfrm>
          <a:prstGeom prst="rect">
            <a:avLst/>
          </a:prstGeom>
          <a:noFill/>
        </p:spPr>
        <p:txBody>
          <a:bodyPr wrap="square" lIns="457200" tIns="0" rIns="0" bIns="0" rtlCol="0">
            <a:spAutoFit/>
          </a:bodyPr>
          <a:lstStyle/>
          <a:p>
            <a:pPr algn="l"/>
            <a:r>
              <a:rPr lang="en-US" sz="2800" b="1" dirty="0">
                <a:solidFill>
                  <a:srgbClr val="000000"/>
                </a:solidFill>
                <a:latin typeface="Britannic Bold" panose="020B0903060703020204" pitchFamily="34" charset="0"/>
              </a:rPr>
              <a:t>Ahead</a:t>
            </a:r>
          </a:p>
        </p:txBody>
      </p:sp>
    </p:spTree>
    <p:extLst>
      <p:ext uri="{BB962C8B-B14F-4D97-AF65-F5344CB8AC3E}">
        <p14:creationId xmlns:p14="http://schemas.microsoft.com/office/powerpoint/2010/main" val="309813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6E9D5A-67FE-CF3C-DD38-9A92CA0B2F66}"/>
              </a:ext>
            </a:extLst>
          </p:cNvPr>
          <p:cNvSpPr>
            <a:spLocks noGrp="1"/>
          </p:cNvSpPr>
          <p:nvPr>
            <p:ph type="sldNum" sz="quarter" idx="4"/>
          </p:nvPr>
        </p:nvSpPr>
        <p:spPr/>
        <p:txBody>
          <a:bodyPr/>
          <a:lstStyle/>
          <a:p>
            <a:fld id="{8368066F-241F-DA46-A244-6F6C08E1BFA8}" type="slidenum">
              <a:rPr lang="en-US" smtClean="0"/>
              <a:pPr/>
              <a:t>66</a:t>
            </a:fld>
            <a:endParaRPr lang="en-US" dirty="0"/>
          </a:p>
        </p:txBody>
      </p:sp>
      <p:sp>
        <p:nvSpPr>
          <p:cNvPr id="6" name="TextBox 5">
            <a:extLst>
              <a:ext uri="{FF2B5EF4-FFF2-40B4-BE49-F238E27FC236}">
                <a16:creationId xmlns:a16="http://schemas.microsoft.com/office/drawing/2014/main" id="{9E7DFA5B-DD11-7BD5-A720-77B18CEA47D3}"/>
              </a:ext>
            </a:extLst>
          </p:cNvPr>
          <p:cNvSpPr txBox="1"/>
          <p:nvPr/>
        </p:nvSpPr>
        <p:spPr>
          <a:xfrm>
            <a:off x="91439" y="594360"/>
            <a:ext cx="6520375" cy="553998"/>
          </a:xfrm>
          <a:prstGeom prst="rect">
            <a:avLst/>
          </a:prstGeom>
          <a:noFill/>
        </p:spPr>
        <p:txBody>
          <a:bodyPr wrap="square" lIns="457200" tIns="0" rIns="0" bIns="0" rtlCol="0">
            <a:spAutoFit/>
          </a:bodyPr>
          <a:lstStyle/>
          <a:p>
            <a:pPr algn="l"/>
            <a:r>
              <a:rPr lang="en-US" sz="3600" dirty="0">
                <a:solidFill>
                  <a:srgbClr val="FFC000"/>
                </a:solidFill>
              </a:rPr>
              <a:t>Post-Award Key Takeaways</a:t>
            </a:r>
          </a:p>
        </p:txBody>
      </p:sp>
      <p:sp>
        <p:nvSpPr>
          <p:cNvPr id="3" name="Text Placeholder 2">
            <a:extLst>
              <a:ext uri="{FF2B5EF4-FFF2-40B4-BE49-F238E27FC236}">
                <a16:creationId xmlns:a16="http://schemas.microsoft.com/office/drawing/2014/main" id="{64731F64-9AFB-2620-2921-3FFABECC51B6}"/>
              </a:ext>
            </a:extLst>
          </p:cNvPr>
          <p:cNvSpPr txBox="1">
            <a:spLocks/>
          </p:cNvSpPr>
          <p:nvPr/>
        </p:nvSpPr>
        <p:spPr>
          <a:xfrm>
            <a:off x="130629" y="1450487"/>
            <a:ext cx="8658809" cy="2923877"/>
          </a:xfrm>
          <a:prstGeom prst="rect">
            <a:avLst/>
          </a:prstGeom>
        </p:spPr>
        <p:txBody>
          <a:bodyPr vert="horz" lIns="457200" tIns="0" rIns="0" bIns="0" rtlCol="0">
            <a:spAutoFit/>
          </a:bodyPr>
          <a:lstStyle>
            <a:lvl1pPr marL="0" indent="0" algn="l" defTabSz="685800" rtl="0" eaLnBrk="1" latinLnBrk="0" hangingPunct="1">
              <a:lnSpc>
                <a:spcPct val="90000"/>
              </a:lnSpc>
              <a:spcBef>
                <a:spcPts val="750"/>
              </a:spcBef>
              <a:buFont typeface="Arial" panose="020B0604020202020204" pitchFamily="34" charset="0"/>
              <a:buNone/>
              <a:defRPr sz="1600" kern="1200" spc="0" baseline="0">
                <a:solidFill>
                  <a:schemeClr val="bg1"/>
                </a:solidFill>
                <a:latin typeface="+mn-lt"/>
                <a:ea typeface="+mn-ea"/>
                <a:cs typeface="+mn-cs"/>
              </a:defRPr>
            </a:lvl1pPr>
            <a:lvl2pPr marL="27432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2pPr>
            <a:lvl3pPr marL="54864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3pPr>
            <a:lvl4pPr marL="82296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4pPr>
            <a:lvl5pPr marL="1097280" indent="0" algn="l"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lnSpc>
                <a:spcPct val="100000"/>
              </a:lnSpc>
              <a:spcBef>
                <a:spcPts val="0"/>
              </a:spcBef>
              <a:spcAft>
                <a:spcPts val="1200"/>
              </a:spcAft>
              <a:buFont typeface="Arial" panose="020B0604020202020204" pitchFamily="34" charset="0"/>
              <a:buChar char="•"/>
            </a:pPr>
            <a:r>
              <a:rPr lang="en-US" sz="2000" dirty="0">
                <a:latin typeface="Calibri"/>
                <a:cs typeface="Calibri"/>
              </a:rPr>
              <a:t>PI’s are responsible for ethical conduct of research and obtaining all applicable approvals (IRB, HRPP training, etc.) </a:t>
            </a:r>
          </a:p>
          <a:p>
            <a:pPr marL="285750" indent="-285750">
              <a:lnSpc>
                <a:spcPct val="100000"/>
              </a:lnSpc>
              <a:spcBef>
                <a:spcPts val="0"/>
              </a:spcBef>
              <a:spcAft>
                <a:spcPts val="1200"/>
              </a:spcAft>
              <a:buFont typeface="Arial" panose="020B0604020202020204" pitchFamily="34" charset="0"/>
              <a:buChar char="•"/>
            </a:pPr>
            <a:r>
              <a:rPr lang="en-US" sz="2000" dirty="0">
                <a:latin typeface="Calibri"/>
                <a:cs typeface="Calibri"/>
              </a:rPr>
              <a:t>Do NOT purchase things without following appropriate purchasing procedures.</a:t>
            </a:r>
          </a:p>
          <a:p>
            <a:pPr marL="285750" indent="-285750">
              <a:lnSpc>
                <a:spcPct val="100000"/>
              </a:lnSpc>
              <a:spcBef>
                <a:spcPts val="0"/>
              </a:spcBef>
              <a:spcAft>
                <a:spcPts val="1200"/>
              </a:spcAft>
              <a:buFont typeface="Arial" panose="020B0604020202020204" pitchFamily="34" charset="0"/>
              <a:buChar char="•"/>
            </a:pPr>
            <a:r>
              <a:rPr lang="en-US" sz="2000" dirty="0">
                <a:latin typeface="Calibri"/>
                <a:cs typeface="Calibri"/>
              </a:rPr>
              <a:t>Set up a recurring monthly meeting with your fund manager as soon as you receive an award. </a:t>
            </a:r>
          </a:p>
          <a:p>
            <a:pPr marL="285750" indent="-285750">
              <a:lnSpc>
                <a:spcPct val="100000"/>
              </a:lnSpc>
              <a:spcBef>
                <a:spcPts val="0"/>
              </a:spcBef>
              <a:spcAft>
                <a:spcPts val="1200"/>
              </a:spcAft>
              <a:buFont typeface="Arial" panose="020B0604020202020204" pitchFamily="34" charset="0"/>
              <a:buChar char="•"/>
            </a:pPr>
            <a:r>
              <a:rPr lang="en-US" sz="2000" dirty="0">
                <a:latin typeface="Calibri"/>
                <a:cs typeface="Calibri"/>
              </a:rPr>
              <a:t>When in doubt, reach out to the Research Unit Admin Team if you have questions.</a:t>
            </a:r>
            <a:endParaRPr lang="en-US" sz="2000" dirty="0"/>
          </a:p>
        </p:txBody>
      </p:sp>
    </p:spTree>
    <p:extLst>
      <p:ext uri="{BB962C8B-B14F-4D97-AF65-F5344CB8AC3E}">
        <p14:creationId xmlns:p14="http://schemas.microsoft.com/office/powerpoint/2010/main" val="8830308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 abbreviated history of the conference call">
            <a:extLst>
              <a:ext uri="{FF2B5EF4-FFF2-40B4-BE49-F238E27FC236}">
                <a16:creationId xmlns:a16="http://schemas.microsoft.com/office/drawing/2014/main" id="{B9C89A52-A70E-2F94-6B22-3B33B8F1AD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940"/>
          <a:stretch/>
        </p:blipFill>
        <p:spPr bwMode="auto">
          <a:xfrm>
            <a:off x="-1152102" y="0"/>
            <a:ext cx="6105940" cy="514826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22"/>
          </p:nvPr>
        </p:nvSpPr>
        <p:spPr/>
        <p:txBody>
          <a:bodyPr/>
          <a:lstStyle/>
          <a:p>
            <a:fld id="{BD59DAAA-0634-FC41-A826-8BC222AF9A3E}" type="slidenum">
              <a:rPr lang="en-US" smtClean="0"/>
              <a:pPr/>
              <a:t>67</a:t>
            </a:fld>
            <a:endParaRPr lang="en-US" dirty="0"/>
          </a:p>
        </p:txBody>
      </p:sp>
      <p:sp>
        <p:nvSpPr>
          <p:cNvPr id="5" name="Text Placeholder 2"/>
          <p:cNvSpPr>
            <a:spLocks noGrp="1"/>
          </p:cNvSpPr>
          <p:nvPr>
            <p:ph type="body" sz="quarter" idx="4294967295"/>
          </p:nvPr>
        </p:nvSpPr>
        <p:spPr>
          <a:xfrm>
            <a:off x="4572000" y="1283608"/>
            <a:ext cx="4391130" cy="4047262"/>
          </a:xfrm>
          <a:prstGeom prst="rect">
            <a:avLst/>
          </a:prstGeom>
        </p:spPr>
        <p:txBody>
          <a:bodyPr/>
          <a:lstStyle/>
          <a:p>
            <a:pPr marL="285750" indent="-285750">
              <a:lnSpc>
                <a:spcPct val="100000"/>
              </a:lnSpc>
              <a:spcBef>
                <a:spcPts val="0"/>
              </a:spcBef>
              <a:spcAft>
                <a:spcPts val="600"/>
              </a:spcAft>
              <a:buFont typeface="Arial" panose="020B0604020202020204" pitchFamily="34" charset="0"/>
              <a:buChar char="•"/>
            </a:pPr>
            <a:r>
              <a:rPr lang="en-US" sz="1700" b="1" dirty="0">
                <a:latin typeface="Calibri"/>
                <a:cs typeface="Calibri"/>
              </a:rPr>
              <a:t>First Thursday of the month from 11am-12pm</a:t>
            </a:r>
            <a:r>
              <a:rPr lang="en-US" sz="1700" dirty="0">
                <a:latin typeface="Calibri"/>
                <a:cs typeface="Calibri"/>
              </a:rPr>
              <a:t>, via Zoom</a:t>
            </a:r>
          </a:p>
          <a:p>
            <a:pPr marL="285750" indent="-285750">
              <a:lnSpc>
                <a:spcPct val="100000"/>
              </a:lnSpc>
              <a:spcBef>
                <a:spcPts val="0"/>
              </a:spcBef>
              <a:spcAft>
                <a:spcPts val="600"/>
              </a:spcAft>
              <a:buFont typeface="Arial" panose="020B0604020202020204" pitchFamily="34" charset="0"/>
              <a:buChar char="•"/>
            </a:pPr>
            <a:r>
              <a:rPr lang="en-US" sz="1700" b="0" i="0" dirty="0">
                <a:effectLst/>
                <a:latin typeface="Calibri"/>
                <a:cs typeface="Calibri"/>
              </a:rPr>
              <a:t>Email Laura </a:t>
            </a:r>
            <a:r>
              <a:rPr lang="en-US" sz="1700" dirty="0">
                <a:latin typeface="Calibri"/>
                <a:cs typeface="Calibri"/>
              </a:rPr>
              <a:t>at </a:t>
            </a:r>
            <a:r>
              <a:rPr lang="en-US" sz="1700" dirty="0">
                <a:solidFill>
                  <a:schemeClr val="accent5"/>
                </a:solidFill>
                <a:latin typeface="Calibri"/>
                <a:cs typeface="Calibri"/>
                <a:hlinkClick r:id="rId4">
                  <a:extLst>
                    <a:ext uri="{A12FA001-AC4F-418D-AE19-62706E023703}">
                      <ahyp:hlinkClr xmlns:ahyp="http://schemas.microsoft.com/office/drawing/2018/hyperlinkcolor" val="tx"/>
                    </a:ext>
                  </a:extLst>
                </a:hlinkClick>
              </a:rPr>
              <a:t>Lsheehan@mednet.ucla.edu</a:t>
            </a:r>
            <a:r>
              <a:rPr lang="en-US" sz="1700" dirty="0">
                <a:solidFill>
                  <a:schemeClr val="accent5"/>
                </a:solidFill>
                <a:latin typeface="Calibri"/>
                <a:cs typeface="Calibri"/>
              </a:rPr>
              <a:t> </a:t>
            </a:r>
            <a:r>
              <a:rPr lang="en-US" sz="1700" dirty="0">
                <a:latin typeface="Calibri"/>
                <a:cs typeface="Calibri"/>
              </a:rPr>
              <a:t>if you’d like to receive the calendar invite</a:t>
            </a:r>
          </a:p>
          <a:p>
            <a:pPr marL="285750" indent="-285750">
              <a:lnSpc>
                <a:spcPct val="100000"/>
              </a:lnSpc>
              <a:spcBef>
                <a:spcPts val="0"/>
              </a:spcBef>
              <a:spcAft>
                <a:spcPts val="600"/>
              </a:spcAft>
              <a:buFont typeface="Arial" panose="020B0604020202020204" pitchFamily="34" charset="0"/>
              <a:buChar char="•"/>
            </a:pPr>
            <a:r>
              <a:rPr lang="en-US" sz="1700" dirty="0">
                <a:latin typeface="Calibri"/>
                <a:cs typeface="Calibri"/>
              </a:rPr>
              <a:t>If you receive research funding, are interested in obtaining research funding, or want to hear more about the kind of research our department is doing, you should attend</a:t>
            </a:r>
          </a:p>
          <a:p>
            <a:pPr marL="285750" indent="-285750">
              <a:lnSpc>
                <a:spcPct val="100000"/>
              </a:lnSpc>
              <a:spcBef>
                <a:spcPts val="0"/>
              </a:spcBef>
              <a:spcAft>
                <a:spcPts val="600"/>
              </a:spcAft>
              <a:buFont typeface="Arial" panose="020B0604020202020204" pitchFamily="34" charset="0"/>
              <a:buChar char="•"/>
            </a:pPr>
            <a:r>
              <a:rPr lang="en-US" sz="1800" u="sng" dirty="0">
                <a:solidFill>
                  <a:srgbClr val="FFC000"/>
                </a:solidFill>
                <a:effectLst/>
                <a:latin typeface="Calibri" panose="020F050202020403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https://uclahs.zoom.us/j/319497060</a:t>
            </a:r>
            <a:r>
              <a:rPr lang="en-US" sz="1700" dirty="0">
                <a:solidFill>
                  <a:srgbClr val="FFC000"/>
                </a:solidFill>
                <a:effectLst/>
                <a:latin typeface="Calibri"/>
                <a:ea typeface="Calibri" panose="020F0502020204030204" pitchFamily="34" charset="0"/>
                <a:cs typeface="Calibri"/>
              </a:rPr>
              <a:t> </a:t>
            </a:r>
            <a:r>
              <a:rPr lang="en-US" sz="1700" dirty="0">
                <a:effectLst/>
                <a:latin typeface="Calibri"/>
                <a:ea typeface="Calibri" panose="020F0502020204030204" pitchFamily="34" charset="0"/>
                <a:cs typeface="Calibri"/>
              </a:rPr>
              <a:t>Password: </a:t>
            </a:r>
            <a:r>
              <a:rPr lang="en-US" sz="1700" dirty="0">
                <a:latin typeface="Calibri"/>
                <a:ea typeface="Calibri" panose="020F0502020204030204" pitchFamily="34" charset="0"/>
                <a:cs typeface="Calibri"/>
              </a:rPr>
              <a:t>Research</a:t>
            </a:r>
            <a:endParaRPr lang="en-US" sz="1700" dirty="0">
              <a:latin typeface="Calibri"/>
              <a:cs typeface="Calibri"/>
            </a:endParaRPr>
          </a:p>
          <a:p>
            <a:pPr marL="285750" indent="-285750">
              <a:lnSpc>
                <a:spcPct val="100000"/>
              </a:lnSpc>
              <a:spcBef>
                <a:spcPts val="0"/>
              </a:spcBef>
              <a:spcAft>
                <a:spcPts val="600"/>
              </a:spcAft>
              <a:buFont typeface="Arial" panose="020B0604020202020204" pitchFamily="34" charset="0"/>
              <a:buChar char="•"/>
            </a:pPr>
            <a:endParaRPr lang="en-US" b="0" i="0" dirty="0">
              <a:effectLst/>
              <a:latin typeface="Open Sans" panose="020B0606030504020204" pitchFamily="34" charset="0"/>
            </a:endParaRPr>
          </a:p>
          <a:p>
            <a:pPr marL="285750" indent="-285750">
              <a:lnSpc>
                <a:spcPct val="100000"/>
              </a:lnSpc>
              <a:spcBef>
                <a:spcPts val="0"/>
              </a:spcBef>
              <a:spcAft>
                <a:spcPts val="600"/>
              </a:spcAft>
              <a:buFont typeface="Arial" panose="020B0604020202020204" pitchFamily="34" charset="0"/>
              <a:buChar char="•"/>
            </a:pPr>
            <a:endParaRPr lang="en-US" sz="1700" dirty="0"/>
          </a:p>
        </p:txBody>
      </p:sp>
      <p:sp>
        <p:nvSpPr>
          <p:cNvPr id="6" name="TextBox 5"/>
          <p:cNvSpPr txBox="1"/>
          <p:nvPr/>
        </p:nvSpPr>
        <p:spPr>
          <a:xfrm>
            <a:off x="5209081" y="164751"/>
            <a:ext cx="3754049" cy="954107"/>
          </a:xfrm>
          <a:prstGeom prst="rect">
            <a:avLst/>
          </a:prstGeom>
          <a:noFill/>
        </p:spPr>
        <p:txBody>
          <a:bodyPr wrap="square" rtlCol="0">
            <a:spAutoFit/>
          </a:bodyPr>
          <a:lstStyle/>
          <a:p>
            <a:pPr algn="ctr"/>
            <a:r>
              <a:rPr lang="en-US" sz="2800" dirty="0">
                <a:solidFill>
                  <a:srgbClr val="FFC000"/>
                </a:solidFill>
              </a:rPr>
              <a:t>Monthly Research Unit Meeting</a:t>
            </a:r>
          </a:p>
        </p:txBody>
      </p:sp>
    </p:spTree>
    <p:extLst>
      <p:ext uri="{BB962C8B-B14F-4D97-AF65-F5344CB8AC3E}">
        <p14:creationId xmlns:p14="http://schemas.microsoft.com/office/powerpoint/2010/main" val="22033911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E904E-2EF1-354F-8041-E0324C99BF34}"/>
              </a:ext>
            </a:extLst>
          </p:cNvPr>
          <p:cNvSpPr>
            <a:spLocks noGrp="1"/>
          </p:cNvSpPr>
          <p:nvPr>
            <p:ph type="ctrTitle"/>
          </p:nvPr>
        </p:nvSpPr>
        <p:spPr/>
        <p:txBody>
          <a:bodyPr/>
          <a:lstStyle/>
          <a:p>
            <a:r>
              <a:rPr lang="en-US" dirty="0"/>
              <a:t>Thank You</a:t>
            </a:r>
          </a:p>
        </p:txBody>
      </p:sp>
      <p:sp>
        <p:nvSpPr>
          <p:cNvPr id="4" name="Slide Number Placeholder 3">
            <a:extLst>
              <a:ext uri="{FF2B5EF4-FFF2-40B4-BE49-F238E27FC236}">
                <a16:creationId xmlns:a16="http://schemas.microsoft.com/office/drawing/2014/main" id="{F1F25DC7-06F5-014E-B9B9-CC03993D04D1}"/>
              </a:ext>
            </a:extLst>
          </p:cNvPr>
          <p:cNvSpPr>
            <a:spLocks noGrp="1"/>
          </p:cNvSpPr>
          <p:nvPr>
            <p:ph type="sldNum" sz="quarter" idx="4"/>
          </p:nvPr>
        </p:nvSpPr>
        <p:spPr>
          <a:xfrm>
            <a:off x="8249285" y="4773251"/>
            <a:ext cx="548640" cy="123111"/>
          </a:xfrm>
          <a:prstGeom prst="rect">
            <a:avLst/>
          </a:prstGeom>
        </p:spPr>
        <p:txBody>
          <a:bodyPr/>
          <a:lstStyle/>
          <a:p>
            <a:fld id="{8368066F-241F-DA46-A244-6F6C08E1BFA8}" type="slidenum">
              <a:rPr lang="en-US" smtClean="0"/>
              <a:pPr/>
              <a:t>68</a:t>
            </a:fld>
            <a:endParaRPr lang="en-US"/>
          </a:p>
        </p:txBody>
      </p:sp>
    </p:spTree>
    <p:extLst>
      <p:ext uri="{BB962C8B-B14F-4D97-AF65-F5344CB8AC3E}">
        <p14:creationId xmlns:p14="http://schemas.microsoft.com/office/powerpoint/2010/main" val="1841280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2"/>
          </p:nvPr>
        </p:nvSpPr>
        <p:spPr/>
        <p:txBody>
          <a:bodyPr/>
          <a:lstStyle/>
          <a:p>
            <a:fld id="{BD59DAAA-0634-FC41-A826-8BC222AF9A3E}" type="slidenum">
              <a:rPr lang="en-US" smtClean="0"/>
              <a:pPr/>
              <a:t>7</a:t>
            </a:fld>
            <a:endParaRPr lang="en-US" dirty="0"/>
          </a:p>
        </p:txBody>
      </p:sp>
      <p:sp>
        <p:nvSpPr>
          <p:cNvPr id="5" name="Text Placeholder 2"/>
          <p:cNvSpPr>
            <a:spLocks noGrp="1"/>
          </p:cNvSpPr>
          <p:nvPr>
            <p:ph type="body" sz="quarter" idx="4294967295"/>
          </p:nvPr>
        </p:nvSpPr>
        <p:spPr>
          <a:xfrm>
            <a:off x="360785" y="1018408"/>
            <a:ext cx="8428653" cy="3616375"/>
          </a:xfrm>
          <a:prstGeom prst="rect">
            <a:avLst/>
          </a:prstGeom>
        </p:spPr>
        <p:txBody>
          <a:bodyPr/>
          <a:lstStyle/>
          <a:p>
            <a:pPr marL="285750" indent="-285750">
              <a:lnSpc>
                <a:spcPct val="100000"/>
              </a:lnSpc>
              <a:spcBef>
                <a:spcPts val="0"/>
              </a:spcBef>
              <a:spcAft>
                <a:spcPts val="600"/>
              </a:spcAft>
              <a:buFont typeface="Arial" panose="020B0604020202020204" pitchFamily="34" charset="0"/>
              <a:buChar char="•"/>
            </a:pPr>
            <a:r>
              <a:rPr lang="en-US" sz="1700" b="1" u="sng" dirty="0">
                <a:latin typeface="Calibri"/>
                <a:cs typeface="Calibri"/>
              </a:rPr>
              <a:t>We provide administrative assistance to anyone who wants to conduct research in our department</a:t>
            </a:r>
            <a:r>
              <a:rPr lang="en-US" sz="1700" dirty="0">
                <a:latin typeface="Calibri"/>
                <a:cs typeface="Calibri"/>
              </a:rPr>
              <a:t>. Primarily that is research faculty, but it could also include students, residents, fellows, non-research faculty, and more.</a:t>
            </a:r>
          </a:p>
          <a:p>
            <a:pPr marL="285750" indent="-285750">
              <a:lnSpc>
                <a:spcPct val="100000"/>
              </a:lnSpc>
              <a:spcBef>
                <a:spcPts val="0"/>
              </a:spcBef>
              <a:spcAft>
                <a:spcPts val="600"/>
              </a:spcAft>
              <a:buFont typeface="Arial" panose="020B0604020202020204" pitchFamily="34" charset="0"/>
              <a:buChar char="•"/>
            </a:pPr>
            <a:r>
              <a:rPr lang="en-US" sz="1700" b="1" u="sng" dirty="0">
                <a:latin typeface="Calibri"/>
                <a:cs typeface="Calibri"/>
              </a:rPr>
              <a:t>Liaison with central offices </a:t>
            </a:r>
            <a:r>
              <a:rPr lang="en-US" sz="1700" dirty="0">
                <a:latin typeface="Calibri"/>
                <a:cs typeface="Calibri"/>
              </a:rPr>
              <a:t>or connect department personnel with the correct central office connections (e.g. OCGA, EFM, Purchasing, AP, etc.)</a:t>
            </a:r>
          </a:p>
          <a:p>
            <a:pPr marL="285750" indent="-285750">
              <a:lnSpc>
                <a:spcPct val="100000"/>
              </a:lnSpc>
              <a:spcBef>
                <a:spcPts val="0"/>
              </a:spcBef>
              <a:spcAft>
                <a:spcPts val="600"/>
              </a:spcAft>
              <a:buFont typeface="Arial" panose="020B0604020202020204" pitchFamily="34" charset="0"/>
              <a:buChar char="•"/>
            </a:pPr>
            <a:r>
              <a:rPr lang="en-US" sz="1700" b="1" u="sng" dirty="0">
                <a:latin typeface="Calibri"/>
                <a:cs typeface="Calibri"/>
              </a:rPr>
              <a:t>Pre-Award assistance </a:t>
            </a:r>
            <a:r>
              <a:rPr lang="en-US" sz="1700" dirty="0">
                <a:latin typeface="Calibri"/>
                <a:cs typeface="Calibri"/>
              </a:rPr>
              <a:t>(finding funding opportunities, creating proposals, navigating approvals/internal processes, crafting budgets, submission, etc.)</a:t>
            </a:r>
          </a:p>
          <a:p>
            <a:pPr marL="285750" indent="-285750">
              <a:lnSpc>
                <a:spcPct val="100000"/>
              </a:lnSpc>
              <a:spcBef>
                <a:spcPts val="0"/>
              </a:spcBef>
              <a:spcAft>
                <a:spcPts val="600"/>
              </a:spcAft>
              <a:buFont typeface="Arial" panose="020B0604020202020204" pitchFamily="34" charset="0"/>
              <a:buChar char="•"/>
            </a:pPr>
            <a:r>
              <a:rPr lang="en-US" sz="1700" b="1" u="sng" dirty="0">
                <a:latin typeface="Calibri"/>
                <a:cs typeface="Calibri"/>
              </a:rPr>
              <a:t>Post-Award assistance </a:t>
            </a:r>
            <a:r>
              <a:rPr lang="en-US" sz="1700" dirty="0">
                <a:latin typeface="Calibri"/>
                <a:cs typeface="Calibri"/>
              </a:rPr>
              <a:t>(allocating funds, approving purchases, running monthly internal financial reports, setting up subawards, financial reporting to sponsor, close-outs, etc.)</a:t>
            </a:r>
          </a:p>
          <a:p>
            <a:pPr marL="285750" indent="-285750">
              <a:lnSpc>
                <a:spcPct val="100000"/>
              </a:lnSpc>
              <a:spcBef>
                <a:spcPts val="0"/>
              </a:spcBef>
              <a:spcAft>
                <a:spcPts val="600"/>
              </a:spcAft>
              <a:buFont typeface="Arial" panose="020B0604020202020204" pitchFamily="34" charset="0"/>
              <a:buChar char="•"/>
            </a:pPr>
            <a:r>
              <a:rPr lang="en-US" sz="1700" b="1" u="sng" dirty="0">
                <a:latin typeface="Calibri"/>
                <a:cs typeface="Calibri"/>
              </a:rPr>
              <a:t>Training</a:t>
            </a:r>
            <a:r>
              <a:rPr lang="en-US" sz="1700" dirty="0">
                <a:solidFill>
                  <a:srgbClr val="FFC000"/>
                </a:solidFill>
                <a:latin typeface="Calibri"/>
                <a:cs typeface="Calibri"/>
              </a:rPr>
              <a:t> </a:t>
            </a:r>
            <a:r>
              <a:rPr lang="en-US" sz="1700" dirty="0">
                <a:latin typeface="Calibri"/>
                <a:cs typeface="Calibri"/>
              </a:rPr>
              <a:t>for anyone interested in conducting research</a:t>
            </a:r>
          </a:p>
          <a:p>
            <a:pPr marL="285750" indent="-285750">
              <a:lnSpc>
                <a:spcPct val="100000"/>
              </a:lnSpc>
              <a:spcBef>
                <a:spcPts val="0"/>
              </a:spcBef>
              <a:spcAft>
                <a:spcPts val="600"/>
              </a:spcAft>
              <a:buFont typeface="Arial" panose="020B0604020202020204" pitchFamily="34" charset="0"/>
              <a:buChar char="•"/>
            </a:pPr>
            <a:r>
              <a:rPr lang="en-US" sz="1700" b="1" u="sng" dirty="0">
                <a:latin typeface="Calibri"/>
                <a:cs typeface="Calibri"/>
              </a:rPr>
              <a:t>Manage various research-related activities</a:t>
            </a:r>
            <a:r>
              <a:rPr lang="en-US" sz="1700" dirty="0">
                <a:latin typeface="Calibri"/>
                <a:cs typeface="Calibri"/>
              </a:rPr>
              <a:t> (including monthly </a:t>
            </a:r>
            <a:r>
              <a:rPr lang="en-US" sz="1700" dirty="0">
                <a:solidFill>
                  <a:schemeClr val="accent6">
                    <a:lumMod val="25000"/>
                    <a:lumOff val="75000"/>
                  </a:schemeClr>
                </a:solidFill>
                <a:latin typeface="Calibri"/>
                <a:cs typeface="Calibri"/>
                <a:hlinkClick r:id="rId2">
                  <a:extLst>
                    <a:ext uri="{A12FA001-AC4F-418D-AE19-62706E023703}">
                      <ahyp:hlinkClr xmlns:ahyp="http://schemas.microsoft.com/office/drawing/2018/hyperlinkcolor" val="tx"/>
                    </a:ext>
                  </a:extLst>
                </a:hlinkClick>
              </a:rPr>
              <a:t>Grand Rounds</a:t>
            </a:r>
            <a:r>
              <a:rPr lang="en-US" sz="1700" dirty="0">
                <a:latin typeface="Calibri"/>
                <a:cs typeface="Calibri"/>
              </a:rPr>
              <a:t>, medical student </a:t>
            </a:r>
            <a:r>
              <a:rPr lang="en-US" sz="1700" dirty="0">
                <a:solidFill>
                  <a:schemeClr val="accent6">
                    <a:lumMod val="25000"/>
                    <a:lumOff val="75000"/>
                  </a:schemeClr>
                </a:solidFill>
                <a:latin typeface="Calibri"/>
                <a:cs typeface="Calibri"/>
                <a:hlinkClick r:id="rId3">
                  <a:extLst>
                    <a:ext uri="{A12FA001-AC4F-418D-AE19-62706E023703}">
                      <ahyp:hlinkClr xmlns:ahyp="http://schemas.microsoft.com/office/drawing/2018/hyperlinkcolor" val="tx"/>
                    </a:ext>
                  </a:extLst>
                </a:hlinkClick>
              </a:rPr>
              <a:t>Discovery Year</a:t>
            </a:r>
            <a:r>
              <a:rPr lang="en-US" sz="1700" dirty="0">
                <a:latin typeface="Calibri"/>
                <a:cs typeface="Calibri"/>
              </a:rPr>
              <a:t>, and resident </a:t>
            </a:r>
            <a:r>
              <a:rPr lang="en-US" sz="1700" dirty="0">
                <a:solidFill>
                  <a:schemeClr val="accent6">
                    <a:lumMod val="25000"/>
                    <a:lumOff val="75000"/>
                  </a:schemeClr>
                </a:solidFill>
                <a:latin typeface="Calibri"/>
                <a:cs typeface="Calibri"/>
                <a:hlinkClick r:id="rId4">
                  <a:extLst>
                    <a:ext uri="{A12FA001-AC4F-418D-AE19-62706E023703}">
                      <ahyp:hlinkClr xmlns:ahyp="http://schemas.microsoft.com/office/drawing/2018/hyperlinkcolor" val="tx"/>
                    </a:ext>
                  </a:extLst>
                </a:hlinkClick>
              </a:rPr>
              <a:t>Research Day</a:t>
            </a:r>
            <a:r>
              <a:rPr lang="en-US" sz="1700" dirty="0">
                <a:latin typeface="Calibri"/>
                <a:cs typeface="Calibri"/>
              </a:rPr>
              <a:t>)</a:t>
            </a:r>
            <a:endParaRPr lang="en-US" sz="1700" dirty="0"/>
          </a:p>
        </p:txBody>
      </p:sp>
      <p:sp>
        <p:nvSpPr>
          <p:cNvPr id="6" name="TextBox 5"/>
          <p:cNvSpPr txBox="1"/>
          <p:nvPr/>
        </p:nvSpPr>
        <p:spPr>
          <a:xfrm>
            <a:off x="360784" y="502030"/>
            <a:ext cx="8299890" cy="523220"/>
          </a:xfrm>
          <a:prstGeom prst="rect">
            <a:avLst/>
          </a:prstGeom>
          <a:noFill/>
        </p:spPr>
        <p:txBody>
          <a:bodyPr wrap="square" rtlCol="0">
            <a:spAutoFit/>
          </a:bodyPr>
          <a:lstStyle/>
          <a:p>
            <a:r>
              <a:rPr lang="en-US" sz="2800" dirty="0">
                <a:solidFill>
                  <a:srgbClr val="FFC000"/>
                </a:solidFill>
              </a:rPr>
              <a:t>What does the Research Unit Admin Team Do?</a:t>
            </a:r>
          </a:p>
        </p:txBody>
      </p:sp>
    </p:spTree>
    <p:extLst>
      <p:ext uri="{BB962C8B-B14F-4D97-AF65-F5344CB8AC3E}">
        <p14:creationId xmlns:p14="http://schemas.microsoft.com/office/powerpoint/2010/main" val="3629315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0"/>
          </p:nvPr>
        </p:nvSpPr>
        <p:spPr>
          <a:xfrm>
            <a:off x="3657600" y="1015799"/>
            <a:ext cx="5220586" cy="3880549"/>
          </a:xfrm>
        </p:spPr>
        <p:txBody>
          <a:bodyPr/>
          <a:lstStyle/>
          <a:p>
            <a:pPr marL="457200" indent="-457200" algn="l">
              <a:lnSpc>
                <a:spcPct val="100000"/>
              </a:lnSpc>
              <a:spcBef>
                <a:spcPts val="0"/>
              </a:spcBef>
              <a:spcAft>
                <a:spcPts val="600"/>
              </a:spcAft>
            </a:pPr>
            <a:r>
              <a:rPr lang="en-US" sz="1500" b="1" u="sng" dirty="0"/>
              <a:t>Laura Sheehan</a:t>
            </a:r>
            <a:r>
              <a:rPr lang="en-US" sz="1500" dirty="0"/>
              <a:t>:  </a:t>
            </a:r>
            <a:r>
              <a:rPr lang="en-US" sz="1500" dirty="0">
                <a:cs typeface="Calibri"/>
              </a:rPr>
              <a:t>Oversees pre- and post-award management, finances and purchasing, training of faculty and staff, etc.</a:t>
            </a:r>
          </a:p>
          <a:p>
            <a:pPr marL="457200" indent="-457200" algn="l"/>
            <a:r>
              <a:rPr lang="en-US" sz="1500" b="1" u="sng" dirty="0"/>
              <a:t>Felicia Winningham</a:t>
            </a:r>
            <a:r>
              <a:rPr lang="en-US" sz="1500" dirty="0"/>
              <a:t>: Handles pre-award for all research personnel</a:t>
            </a:r>
          </a:p>
          <a:p>
            <a:pPr marL="457200" indent="-457200" algn="l"/>
            <a:r>
              <a:rPr lang="en-US" sz="1500" b="1" u="sng" dirty="0"/>
              <a:t>Dalis Levey</a:t>
            </a:r>
            <a:r>
              <a:rPr lang="en-US" sz="1500" dirty="0"/>
              <a:t>: Fund Manager responsible for post-award financial issues for our less complex contract &amp; grant funds </a:t>
            </a:r>
          </a:p>
          <a:p>
            <a:pPr marL="457200" indent="-457200" algn="l"/>
            <a:r>
              <a:rPr lang="en-US" sz="1500" b="1" u="sng" dirty="0"/>
              <a:t>Sr. Fund </a:t>
            </a:r>
            <a:r>
              <a:rPr lang="en-US" sz="1500" b="1" u="sng" dirty="0" err="1"/>
              <a:t>Mngr</a:t>
            </a:r>
            <a:r>
              <a:rPr lang="en-US" sz="1500" b="1" u="sng" dirty="0"/>
              <a:t> (TBD)</a:t>
            </a:r>
            <a:r>
              <a:rPr lang="en-US" sz="1500" b="1" dirty="0"/>
              <a:t>: </a:t>
            </a:r>
            <a:r>
              <a:rPr lang="en-US" sz="1500" dirty="0"/>
              <a:t>Will serve as Sr. Fund Manager and will handle post-award financial issues for our more complex C&amp;G funds and will provide guidance to the Fund Manager. </a:t>
            </a:r>
          </a:p>
          <a:p>
            <a:pPr marL="457200" indent="-457200" algn="l"/>
            <a:r>
              <a:rPr lang="en-US" sz="1500" b="1" u="sng" dirty="0"/>
              <a:t>Valencia Moody</a:t>
            </a:r>
            <a:r>
              <a:rPr lang="en-US" sz="1500" dirty="0"/>
              <a:t>: Oppenheimer Suite Coordinator and our main Fam Med Purchaser on the blended Peds/Fam Med Purchasing Team. Handles most FM purchasing, buying, and reimbursement issues.</a:t>
            </a:r>
          </a:p>
        </p:txBody>
      </p:sp>
      <p:sp>
        <p:nvSpPr>
          <p:cNvPr id="4" name="Slide Number Placeholder 3"/>
          <p:cNvSpPr>
            <a:spLocks noGrp="1"/>
          </p:cNvSpPr>
          <p:nvPr>
            <p:ph type="sldNum" sz="quarter" idx="4"/>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8368066F-241F-DA46-A244-6F6C08E1BFA8}" type="slidenum">
              <a:rPr kumimoji="0" lang="en-US" sz="800" b="0" i="0" u="none" strike="noStrike" kern="1200" cap="none" spc="0" normalizeH="0" baseline="0" noProof="0" smtClean="0">
                <a:ln>
                  <a:noFill/>
                </a:ln>
                <a:solidFill>
                  <a:srgbClr val="003557"/>
                </a:solidFill>
                <a:effectLst/>
                <a:uLnTx/>
                <a:uFillTx/>
                <a:latin typeface="Helvetica"/>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8</a:t>
            </a:fld>
            <a:endParaRPr kumimoji="0" lang="en-US" sz="800" b="0" i="0" u="none" strike="noStrike" kern="1200" cap="none" spc="0" normalizeH="0" baseline="0" noProof="0" dirty="0">
              <a:ln>
                <a:noFill/>
              </a:ln>
              <a:solidFill>
                <a:srgbClr val="003557"/>
              </a:solidFill>
              <a:effectLst/>
              <a:uLnTx/>
              <a:uFillTx/>
              <a:latin typeface="Helvetica"/>
              <a:ea typeface="+mn-ea"/>
              <a:cs typeface="+mn-cs"/>
            </a:endParaRPr>
          </a:p>
        </p:txBody>
      </p:sp>
      <p:pic>
        <p:nvPicPr>
          <p:cNvPr id="1028" name="Picture 4" descr="How to Be More Creative in Self-Introductions and First Impressions |  Inc.com"/>
          <p:cNvPicPr>
            <a:picLocks noChangeAspect="1" noChangeArrowheads="1"/>
          </p:cNvPicPr>
          <p:nvPr/>
        </p:nvPicPr>
        <p:blipFill rotWithShape="1">
          <a:blip r:embed="rId3">
            <a:extLst>
              <a:ext uri="{28A0092B-C50C-407E-A947-70E740481C1C}">
                <a14:useLocalDpi xmlns:a14="http://schemas.microsoft.com/office/drawing/2010/main" val="0"/>
              </a:ext>
            </a:extLst>
          </a:blip>
          <a:srcRect l="8425" r="5985"/>
          <a:stretch/>
        </p:blipFill>
        <p:spPr bwMode="auto">
          <a:xfrm>
            <a:off x="278815" y="1562025"/>
            <a:ext cx="3258864" cy="225994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ctrTitle"/>
          </p:nvPr>
        </p:nvSpPr>
        <p:spPr>
          <a:xfrm>
            <a:off x="227263" y="468598"/>
            <a:ext cx="8650923" cy="387798"/>
          </a:xfrm>
        </p:spPr>
        <p:txBody>
          <a:bodyPr/>
          <a:lstStyle/>
          <a:p>
            <a:r>
              <a:rPr lang="en-US" sz="2800" i="0" dirty="0"/>
              <a:t>Fam Med Research Unit Admin Team</a:t>
            </a:r>
            <a:endParaRPr lang="en-US" sz="2000" i="0" dirty="0"/>
          </a:p>
        </p:txBody>
      </p:sp>
    </p:spTree>
    <p:extLst>
      <p:ext uri="{BB962C8B-B14F-4D97-AF65-F5344CB8AC3E}">
        <p14:creationId xmlns:p14="http://schemas.microsoft.com/office/powerpoint/2010/main" val="2921773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7263" y="468598"/>
            <a:ext cx="8650923" cy="664797"/>
          </a:xfrm>
        </p:spPr>
        <p:txBody>
          <a:bodyPr/>
          <a:lstStyle/>
          <a:p>
            <a:r>
              <a:rPr lang="en-US" sz="2800" dirty="0"/>
              <a:t>ORCA</a:t>
            </a:r>
            <a:br>
              <a:rPr lang="en-US" sz="2800" dirty="0"/>
            </a:br>
            <a:r>
              <a:rPr lang="en-US" sz="2000" dirty="0"/>
              <a:t>Office of the Vice Chancellor for Research &amp; Creative Activities</a:t>
            </a:r>
          </a:p>
        </p:txBody>
      </p:sp>
      <p:sp>
        <p:nvSpPr>
          <p:cNvPr id="3" name="Text Placeholder 2"/>
          <p:cNvSpPr>
            <a:spLocks noGrp="1"/>
          </p:cNvSpPr>
          <p:nvPr>
            <p:ph type="body" sz="quarter" idx="20"/>
          </p:nvPr>
        </p:nvSpPr>
        <p:spPr>
          <a:xfrm>
            <a:off x="227263" y="1388783"/>
            <a:ext cx="1790223" cy="1007455"/>
          </a:xfrm>
          <a:ln>
            <a:solidFill>
              <a:srgbClr val="FFC000"/>
            </a:solidFill>
          </a:ln>
        </p:spPr>
        <p:txBody>
          <a:bodyPr lIns="45720" tIns="91440" rIns="45720" bIns="91440"/>
          <a:lstStyle/>
          <a:p>
            <a:r>
              <a:rPr lang="en-US" sz="2400" dirty="0"/>
              <a:t>ORA</a:t>
            </a:r>
          </a:p>
          <a:p>
            <a:r>
              <a:rPr lang="en-US" sz="1400" dirty="0"/>
              <a:t>Office of Research Administration</a:t>
            </a:r>
          </a:p>
        </p:txBody>
      </p:sp>
      <p:sp>
        <p:nvSpPr>
          <p:cNvPr id="4" name="Slide Number Placeholder 3"/>
          <p:cNvSpPr>
            <a:spLocks noGrp="1"/>
          </p:cNvSpPr>
          <p:nvPr>
            <p:ph type="sldNum" sz="quarter" idx="4"/>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8368066F-241F-DA46-A244-6F6C08E1BFA8}" type="slidenum">
              <a:rPr kumimoji="0" lang="en-US" sz="800" b="0" i="0" u="none" strike="noStrike" kern="1200" cap="none" spc="0" normalizeH="0" baseline="0" noProof="0" smtClean="0">
                <a:ln>
                  <a:noFill/>
                </a:ln>
                <a:solidFill>
                  <a:srgbClr val="003557"/>
                </a:solidFill>
                <a:effectLst/>
                <a:uLnTx/>
                <a:uFillTx/>
                <a:latin typeface="Helvetica"/>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9</a:t>
            </a:fld>
            <a:endParaRPr kumimoji="0" lang="en-US" sz="800" b="0" i="0" u="none" strike="noStrike" kern="1200" cap="none" spc="0" normalizeH="0" baseline="0" noProof="0" dirty="0">
              <a:ln>
                <a:noFill/>
              </a:ln>
              <a:solidFill>
                <a:srgbClr val="003557"/>
              </a:solidFill>
              <a:effectLst/>
              <a:uLnTx/>
              <a:uFillTx/>
              <a:latin typeface="Helvetica"/>
              <a:ea typeface="+mn-ea"/>
              <a:cs typeface="+mn-cs"/>
            </a:endParaRPr>
          </a:p>
        </p:txBody>
      </p:sp>
      <p:sp>
        <p:nvSpPr>
          <p:cNvPr id="5" name="Text Placeholder 2"/>
          <p:cNvSpPr txBox="1">
            <a:spLocks/>
          </p:cNvSpPr>
          <p:nvPr/>
        </p:nvSpPr>
        <p:spPr>
          <a:xfrm>
            <a:off x="2471731" y="1407748"/>
            <a:ext cx="1774895" cy="1007455"/>
          </a:xfrm>
          <a:prstGeom prst="rect">
            <a:avLst/>
          </a:prstGeom>
          <a:ln>
            <a:solidFill>
              <a:srgbClr val="92D050"/>
            </a:solidFill>
          </a:ln>
        </p:spPr>
        <p:txBody>
          <a:bodyPr vert="horz" wrap="square" lIns="45720" tIns="91440" rIns="45720" bIns="91440" rtlCol="0" anchor="t" anchorCtr="0">
            <a:spAutoFit/>
          </a:bodyPr>
          <a:lstStyle>
            <a:lvl1pPr marL="0" indent="0" algn="ctr" defTabSz="685800" rtl="0" eaLnBrk="1" latinLnBrk="0" hangingPunct="1">
              <a:lnSpc>
                <a:spcPct val="90000"/>
              </a:lnSpc>
              <a:spcBef>
                <a:spcPts val="750"/>
              </a:spcBef>
              <a:buFont typeface="Arial" panose="020B0604020202020204" pitchFamily="34" charset="0"/>
              <a:buNone/>
              <a:defRPr sz="1600" kern="1200" spc="0" baseline="0">
                <a:solidFill>
                  <a:schemeClr val="bg1"/>
                </a:solidFill>
                <a:latin typeface="+mn-lt"/>
                <a:ea typeface="+mn-ea"/>
                <a:cs typeface="+mn-cs"/>
              </a:defRPr>
            </a:lvl1pPr>
            <a:lvl2pPr marL="27432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2pPr>
            <a:lvl3pPr marL="54864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3pPr>
            <a:lvl4pPr marL="82296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4pPr>
            <a:lvl5pPr marL="109728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Helvetica"/>
                <a:ea typeface="+mn-ea"/>
                <a:cs typeface="+mn-cs"/>
              </a:rPr>
              <a:t>TDG</a:t>
            </a: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FFFFFF"/>
                </a:solidFill>
                <a:effectLst/>
                <a:uLnTx/>
                <a:uFillTx/>
                <a:latin typeface="Helvetica"/>
                <a:ea typeface="+mn-ea"/>
                <a:cs typeface="+mn-cs"/>
              </a:rPr>
              <a:t>Technology Development Group</a:t>
            </a:r>
          </a:p>
        </p:txBody>
      </p:sp>
      <p:sp>
        <p:nvSpPr>
          <p:cNvPr id="6" name="Text Placeholder 2"/>
          <p:cNvSpPr txBox="1">
            <a:spLocks/>
          </p:cNvSpPr>
          <p:nvPr/>
        </p:nvSpPr>
        <p:spPr>
          <a:xfrm>
            <a:off x="4840922" y="1388783"/>
            <a:ext cx="1848153" cy="1007455"/>
          </a:xfrm>
          <a:prstGeom prst="rect">
            <a:avLst/>
          </a:prstGeom>
          <a:ln>
            <a:solidFill>
              <a:srgbClr val="FFCCFF"/>
            </a:solidFill>
          </a:ln>
        </p:spPr>
        <p:txBody>
          <a:bodyPr vert="horz" wrap="square" lIns="45720" tIns="91440" rIns="45720" bIns="91440" rtlCol="0" anchor="t" anchorCtr="0">
            <a:spAutoFit/>
          </a:bodyPr>
          <a:lstStyle>
            <a:lvl1pPr marL="0" indent="0" algn="ctr" defTabSz="685800" rtl="0" eaLnBrk="1" latinLnBrk="0" hangingPunct="1">
              <a:lnSpc>
                <a:spcPct val="90000"/>
              </a:lnSpc>
              <a:spcBef>
                <a:spcPts val="750"/>
              </a:spcBef>
              <a:buFont typeface="Arial" panose="020B0604020202020204" pitchFamily="34" charset="0"/>
              <a:buNone/>
              <a:defRPr sz="1600" kern="1200" spc="0" baseline="0">
                <a:solidFill>
                  <a:schemeClr val="bg1"/>
                </a:solidFill>
                <a:latin typeface="+mn-lt"/>
                <a:ea typeface="+mn-ea"/>
                <a:cs typeface="+mn-cs"/>
              </a:defRPr>
            </a:lvl1pPr>
            <a:lvl2pPr marL="27432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2pPr>
            <a:lvl3pPr marL="54864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3pPr>
            <a:lvl4pPr marL="82296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4pPr>
            <a:lvl5pPr marL="109728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Helvetica"/>
                <a:ea typeface="+mn-ea"/>
                <a:cs typeface="+mn-cs"/>
              </a:rPr>
              <a:t>REO</a:t>
            </a: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FFFFFF"/>
                </a:solidFill>
                <a:effectLst/>
                <a:uLnTx/>
                <a:uFillTx/>
                <a:latin typeface="Helvetica"/>
                <a:ea typeface="+mn-ea"/>
                <a:cs typeface="+mn-cs"/>
              </a:rPr>
              <a:t>Research Enhancement Office</a:t>
            </a:r>
          </a:p>
        </p:txBody>
      </p:sp>
      <p:sp>
        <p:nvSpPr>
          <p:cNvPr id="7" name="Text Placeholder 2"/>
          <p:cNvSpPr txBox="1">
            <a:spLocks/>
          </p:cNvSpPr>
          <p:nvPr/>
        </p:nvSpPr>
        <p:spPr>
          <a:xfrm>
            <a:off x="7245863" y="1386454"/>
            <a:ext cx="1650173" cy="1007455"/>
          </a:xfrm>
          <a:prstGeom prst="rect">
            <a:avLst/>
          </a:prstGeom>
          <a:ln>
            <a:solidFill>
              <a:srgbClr val="99CCFF"/>
            </a:solidFill>
          </a:ln>
        </p:spPr>
        <p:txBody>
          <a:bodyPr vert="horz" lIns="45720" tIns="91440" rIns="45720" bIns="91440" rtlCol="0" anchor="t" anchorCtr="0">
            <a:spAutoFit/>
          </a:bodyPr>
          <a:lstStyle>
            <a:lvl1pPr marL="0" indent="0" algn="ctr" defTabSz="685800" rtl="0" eaLnBrk="1" latinLnBrk="0" hangingPunct="1">
              <a:lnSpc>
                <a:spcPct val="90000"/>
              </a:lnSpc>
              <a:spcBef>
                <a:spcPts val="750"/>
              </a:spcBef>
              <a:buFont typeface="Arial" panose="020B0604020202020204" pitchFamily="34" charset="0"/>
              <a:buNone/>
              <a:defRPr sz="1600" kern="1200" spc="0" baseline="0">
                <a:solidFill>
                  <a:schemeClr val="bg1"/>
                </a:solidFill>
                <a:latin typeface="+mn-lt"/>
                <a:ea typeface="+mn-ea"/>
                <a:cs typeface="+mn-cs"/>
              </a:defRPr>
            </a:lvl1pPr>
            <a:lvl2pPr marL="27432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2pPr>
            <a:lvl3pPr marL="54864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3pPr>
            <a:lvl4pPr marL="82296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4pPr>
            <a:lvl5pPr marL="109728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Helvetica"/>
                <a:ea typeface="+mn-ea"/>
                <a:cs typeface="+mn-cs"/>
              </a:rPr>
              <a:t>RPC</a:t>
            </a: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FFFFFF"/>
                </a:solidFill>
                <a:effectLst/>
                <a:uLnTx/>
                <a:uFillTx/>
                <a:latin typeface="Helvetica"/>
                <a:ea typeface="+mn-ea"/>
                <a:cs typeface="+mn-cs"/>
              </a:rPr>
              <a:t>Research Policy &amp; Compliance</a:t>
            </a:r>
          </a:p>
        </p:txBody>
      </p:sp>
      <p:sp>
        <p:nvSpPr>
          <p:cNvPr id="8" name="Text Placeholder 2"/>
          <p:cNvSpPr txBox="1">
            <a:spLocks/>
          </p:cNvSpPr>
          <p:nvPr/>
        </p:nvSpPr>
        <p:spPr>
          <a:xfrm>
            <a:off x="227263" y="2617621"/>
            <a:ext cx="1790223" cy="1256754"/>
          </a:xfrm>
          <a:prstGeom prst="rect">
            <a:avLst/>
          </a:prstGeom>
          <a:ln>
            <a:solidFill>
              <a:srgbClr val="FFC000"/>
            </a:solidFill>
          </a:ln>
        </p:spPr>
        <p:txBody>
          <a:bodyPr vert="horz" wrap="square" lIns="91440" tIns="91440" rIns="91440" bIns="91440" rtlCol="0" anchor="t" anchorCtr="0">
            <a:spAutoFit/>
          </a:bodyPr>
          <a:lstStyle>
            <a:lvl1pPr marL="0" indent="0" algn="ctr" defTabSz="685800" rtl="0" eaLnBrk="1" latinLnBrk="0" hangingPunct="1">
              <a:lnSpc>
                <a:spcPct val="90000"/>
              </a:lnSpc>
              <a:spcBef>
                <a:spcPts val="750"/>
              </a:spcBef>
              <a:buFont typeface="Arial" panose="020B0604020202020204" pitchFamily="34" charset="0"/>
              <a:buNone/>
              <a:defRPr sz="1600" kern="1200" spc="0" baseline="0">
                <a:solidFill>
                  <a:schemeClr val="bg1"/>
                </a:solidFill>
                <a:latin typeface="+mn-lt"/>
                <a:ea typeface="+mn-ea"/>
                <a:cs typeface="+mn-cs"/>
              </a:defRPr>
            </a:lvl1pPr>
            <a:lvl2pPr marL="27432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2pPr>
            <a:lvl3pPr marL="54864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3pPr>
            <a:lvl4pPr marL="82296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4pPr>
            <a:lvl5pPr marL="109728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FFC000"/>
                </a:solidFill>
                <a:effectLst/>
                <a:uLnTx/>
                <a:uFillTx/>
                <a:latin typeface="Helvetica"/>
                <a:ea typeface="+mn-ea"/>
                <a:cs typeface="+mn-cs"/>
              </a:rPr>
              <a:t>Manages most of the alphabet soup:</a:t>
            </a: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FFC000"/>
                </a:solidFill>
                <a:effectLst/>
                <a:uLnTx/>
                <a:uFillTx/>
                <a:latin typeface="Helvetica"/>
                <a:ea typeface="+mn-ea"/>
                <a:cs typeface="+mn-cs"/>
              </a:rPr>
              <a:t>OCGA, EFM, OHRPP, ORIS, ORDM, and OBFS</a:t>
            </a:r>
          </a:p>
        </p:txBody>
      </p:sp>
      <p:sp>
        <p:nvSpPr>
          <p:cNvPr id="9" name="Text Placeholder 2"/>
          <p:cNvSpPr txBox="1">
            <a:spLocks/>
          </p:cNvSpPr>
          <p:nvPr/>
        </p:nvSpPr>
        <p:spPr>
          <a:xfrm>
            <a:off x="2471731" y="2617621"/>
            <a:ext cx="1790223" cy="1348061"/>
          </a:xfrm>
          <a:prstGeom prst="rect">
            <a:avLst/>
          </a:prstGeom>
          <a:ln>
            <a:solidFill>
              <a:srgbClr val="92D050"/>
            </a:solidFill>
          </a:ln>
        </p:spPr>
        <p:txBody>
          <a:bodyPr vert="horz" wrap="square" lIns="91440" tIns="91440" rIns="91440" bIns="91440" rtlCol="0" anchor="t" anchorCtr="0">
            <a:spAutoFit/>
          </a:bodyPr>
          <a:lstStyle>
            <a:lvl1pPr marL="0" indent="0" algn="ctr" defTabSz="685800" rtl="0" eaLnBrk="1" latinLnBrk="0" hangingPunct="1">
              <a:lnSpc>
                <a:spcPct val="90000"/>
              </a:lnSpc>
              <a:spcBef>
                <a:spcPts val="750"/>
              </a:spcBef>
              <a:buFont typeface="Arial" panose="020B0604020202020204" pitchFamily="34" charset="0"/>
              <a:buNone/>
              <a:defRPr sz="1600" kern="1200" spc="0" baseline="0">
                <a:solidFill>
                  <a:schemeClr val="bg1"/>
                </a:solidFill>
                <a:latin typeface="+mn-lt"/>
                <a:ea typeface="+mn-ea"/>
                <a:cs typeface="+mn-cs"/>
              </a:defRPr>
            </a:lvl1pPr>
            <a:lvl2pPr marL="27432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2pPr>
            <a:lvl3pPr marL="54864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3pPr>
            <a:lvl4pPr marL="82296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4pPr>
            <a:lvl5pPr marL="109728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92D050"/>
                </a:solidFill>
                <a:effectLst/>
                <a:uLnTx/>
                <a:uFillTx/>
                <a:latin typeface="Helvetica"/>
                <a:ea typeface="+mn-ea"/>
                <a:cs typeface="+mn-cs"/>
              </a:rPr>
              <a:t>Manages Industry (for profit) sponsored research, MTAs, patents, inventions, royalties, etc.</a:t>
            </a:r>
          </a:p>
        </p:txBody>
      </p:sp>
      <p:sp>
        <p:nvSpPr>
          <p:cNvPr id="10" name="Text Placeholder 2"/>
          <p:cNvSpPr txBox="1">
            <a:spLocks/>
          </p:cNvSpPr>
          <p:nvPr/>
        </p:nvSpPr>
        <p:spPr>
          <a:xfrm>
            <a:off x="4840922" y="2601314"/>
            <a:ext cx="1848153" cy="1348061"/>
          </a:xfrm>
          <a:prstGeom prst="rect">
            <a:avLst/>
          </a:prstGeom>
          <a:ln>
            <a:solidFill>
              <a:srgbClr val="FFCCFF"/>
            </a:solidFill>
          </a:ln>
        </p:spPr>
        <p:txBody>
          <a:bodyPr vert="horz" wrap="square" lIns="91440" tIns="91440" rIns="91440" bIns="91440" rtlCol="0" anchor="t" anchorCtr="0">
            <a:spAutoFit/>
          </a:bodyPr>
          <a:lstStyle>
            <a:lvl1pPr marL="0" indent="0" algn="ctr" defTabSz="685800" rtl="0" eaLnBrk="1" latinLnBrk="0" hangingPunct="1">
              <a:lnSpc>
                <a:spcPct val="90000"/>
              </a:lnSpc>
              <a:spcBef>
                <a:spcPts val="750"/>
              </a:spcBef>
              <a:buFont typeface="Arial" panose="020B0604020202020204" pitchFamily="34" charset="0"/>
              <a:buNone/>
              <a:defRPr sz="1600" kern="1200" spc="0" baseline="0">
                <a:solidFill>
                  <a:schemeClr val="bg1"/>
                </a:solidFill>
                <a:latin typeface="+mn-lt"/>
                <a:ea typeface="+mn-ea"/>
                <a:cs typeface="+mn-cs"/>
              </a:defRPr>
            </a:lvl1pPr>
            <a:lvl2pPr marL="27432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2pPr>
            <a:lvl3pPr marL="54864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3pPr>
            <a:lvl4pPr marL="82296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4pPr>
            <a:lvl5pPr marL="109728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FFCCFF"/>
                </a:solidFill>
                <a:effectLst/>
                <a:uLnTx/>
                <a:uFillTx/>
                <a:latin typeface="Helvetica"/>
                <a:ea typeface="+mn-ea"/>
                <a:cs typeface="+mn-cs"/>
              </a:rPr>
              <a:t>Limited submissions, funding opportunities newsletters and resources, UCLA Grand Challenges, etc.</a:t>
            </a:r>
          </a:p>
        </p:txBody>
      </p:sp>
      <p:sp>
        <p:nvSpPr>
          <p:cNvPr id="11" name="Text Placeholder 2"/>
          <p:cNvSpPr txBox="1">
            <a:spLocks/>
          </p:cNvSpPr>
          <p:nvPr/>
        </p:nvSpPr>
        <p:spPr>
          <a:xfrm>
            <a:off x="7245863" y="2601315"/>
            <a:ext cx="1650173" cy="1348061"/>
          </a:xfrm>
          <a:prstGeom prst="rect">
            <a:avLst/>
          </a:prstGeom>
          <a:ln>
            <a:solidFill>
              <a:srgbClr val="99CCFF"/>
            </a:solidFill>
          </a:ln>
        </p:spPr>
        <p:txBody>
          <a:bodyPr vert="horz" wrap="square" lIns="91440" tIns="91440" rIns="91440" bIns="91440" rtlCol="0" anchor="t" anchorCtr="0">
            <a:spAutoFit/>
          </a:bodyPr>
          <a:lstStyle>
            <a:lvl1pPr marL="0" indent="0" algn="ctr" defTabSz="685800" rtl="0" eaLnBrk="1" latinLnBrk="0" hangingPunct="1">
              <a:lnSpc>
                <a:spcPct val="90000"/>
              </a:lnSpc>
              <a:spcBef>
                <a:spcPts val="750"/>
              </a:spcBef>
              <a:buFont typeface="Arial" panose="020B0604020202020204" pitchFamily="34" charset="0"/>
              <a:buNone/>
              <a:defRPr sz="1600" kern="1200" spc="0" baseline="0">
                <a:solidFill>
                  <a:schemeClr val="bg1"/>
                </a:solidFill>
                <a:latin typeface="+mn-lt"/>
                <a:ea typeface="+mn-ea"/>
                <a:cs typeface="+mn-cs"/>
              </a:defRPr>
            </a:lvl1pPr>
            <a:lvl2pPr marL="27432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2pPr>
            <a:lvl3pPr marL="54864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3pPr>
            <a:lvl4pPr marL="82296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4pPr>
            <a:lvl5pPr marL="1097280" indent="0" algn="ctr" defTabSz="685800" rtl="0" eaLnBrk="1" latinLnBrk="0" hangingPunct="1">
              <a:lnSpc>
                <a:spcPct val="90000"/>
              </a:lnSpc>
              <a:spcBef>
                <a:spcPts val="375"/>
              </a:spcBef>
              <a:buFont typeface="Arial" panose="020B0604020202020204" pitchFamily="34" charset="0"/>
              <a:buNone/>
              <a:defRPr sz="1600" kern="1200" spc="0" baseline="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99CCFF"/>
                </a:solidFill>
                <a:effectLst/>
                <a:uLnTx/>
                <a:uFillTx/>
                <a:latin typeface="Helvetica"/>
                <a:ea typeface="+mn-ea"/>
                <a:cs typeface="+mn-cs"/>
              </a:rPr>
              <a:t>Animal Research, Conflicts of Interest, Biosafety, Dual Use Review, Export Control, etc.</a:t>
            </a:r>
          </a:p>
        </p:txBody>
      </p:sp>
    </p:spTree>
    <p:extLst>
      <p:ext uri="{BB962C8B-B14F-4D97-AF65-F5344CB8AC3E}">
        <p14:creationId xmlns:p14="http://schemas.microsoft.com/office/powerpoint/2010/main" val="95605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theme/theme1.xml><?xml version="1.0" encoding="utf-8"?>
<a:theme xmlns:a="http://schemas.openxmlformats.org/drawingml/2006/main" name="presentation-03">
  <a:themeElements>
    <a:clrScheme name="Brand-03-colors">
      <a:dk1>
        <a:srgbClr val="FFFFFF"/>
      </a:dk1>
      <a:lt1>
        <a:srgbClr val="FFFFFF"/>
      </a:lt1>
      <a:dk2>
        <a:srgbClr val="2774AE"/>
      </a:dk2>
      <a:lt2>
        <a:srgbClr val="FFFFFF"/>
      </a:lt2>
      <a:accent1>
        <a:srgbClr val="00578A"/>
      </a:accent1>
      <a:accent2>
        <a:srgbClr val="898989"/>
      </a:accent2>
      <a:accent3>
        <a:srgbClr val="8BB8E8"/>
      </a:accent3>
      <a:accent4>
        <a:srgbClr val="DAEBFE"/>
      </a:accent4>
      <a:accent5>
        <a:srgbClr val="FFC72B"/>
      </a:accent5>
      <a:accent6>
        <a:srgbClr val="00578A"/>
      </a:accent6>
      <a:hlink>
        <a:srgbClr val="00578A"/>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457200" tIns="0" rIns="0" bIns="0" rtlCol="0">
        <a:spAutoFit/>
      </a:bodyPr>
      <a:lstStyle>
        <a:defPPr algn="l">
          <a:defRPr dirty="0" err="1"/>
        </a:defPPr>
      </a:lstStyle>
    </a:txDef>
  </a:objectDefaults>
  <a:extraClrSchemeLst/>
  <a:extLst>
    <a:ext uri="{05A4C25C-085E-4340-85A3-A5531E510DB2}">
      <thm15:themeFamily xmlns:thm15="http://schemas.microsoft.com/office/thememl/2012/main" name="Presentation3" id="{FF94B02A-2196-E347-8930-A38EB2C520A5}" vid="{5B06DE9E-C516-1F48-869A-6B2A2C860E0E}"/>
    </a:ext>
  </a:extLst>
</a:theme>
</file>

<file path=ppt/theme/theme2.xml><?xml version="1.0" encoding="utf-8"?>
<a:theme xmlns:a="http://schemas.openxmlformats.org/drawingml/2006/main" name="1_presentation-03">
  <a:themeElements>
    <a:clrScheme name="Brand-03-colors">
      <a:dk1>
        <a:srgbClr val="FFFFFF"/>
      </a:dk1>
      <a:lt1>
        <a:srgbClr val="FFFFFF"/>
      </a:lt1>
      <a:dk2>
        <a:srgbClr val="2774AE"/>
      </a:dk2>
      <a:lt2>
        <a:srgbClr val="FFFFFF"/>
      </a:lt2>
      <a:accent1>
        <a:srgbClr val="00578A"/>
      </a:accent1>
      <a:accent2>
        <a:srgbClr val="898989"/>
      </a:accent2>
      <a:accent3>
        <a:srgbClr val="8BB8E8"/>
      </a:accent3>
      <a:accent4>
        <a:srgbClr val="DAEBFE"/>
      </a:accent4>
      <a:accent5>
        <a:srgbClr val="FFC72B"/>
      </a:accent5>
      <a:accent6>
        <a:srgbClr val="00578A"/>
      </a:accent6>
      <a:hlink>
        <a:srgbClr val="00578A"/>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457200" tIns="0" rIns="0" bIns="0" rtlCol="0">
        <a:spAutoFit/>
      </a:bodyPr>
      <a:lstStyle>
        <a:defPPr algn="l">
          <a:defRPr dirty="0" err="1"/>
        </a:defPPr>
      </a:lstStyle>
    </a:txDef>
  </a:objectDefaults>
  <a:extraClrSchemeLst/>
  <a:extLst>
    <a:ext uri="{05A4C25C-085E-4340-85A3-A5531E510DB2}">
      <thm15:themeFamily xmlns:thm15="http://schemas.microsoft.com/office/thememl/2012/main" name="Presentation3" id="{FF94B02A-2196-E347-8930-A38EB2C520A5}" vid="{5B06DE9E-C516-1F48-869A-6B2A2C860E0E}"/>
    </a:ext>
  </a:extLst>
</a:theme>
</file>

<file path=ppt/theme/theme3.xml><?xml version="1.0" encoding="utf-8"?>
<a:theme xmlns:a="http://schemas.openxmlformats.org/drawingml/2006/main" name="presentation-02">
  <a:themeElements>
    <a:clrScheme name="brand-presentation2">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1DAEC3A6-4E4F-0549-9C7A-CD4BCDA02B71}" vid="{97CA2B89-6648-5643-8039-802698DBA24D}"/>
    </a:ext>
  </a:extLst>
</a:theme>
</file>

<file path=ppt/theme/theme4.xml><?xml version="1.0" encoding="utf-8"?>
<a:theme xmlns:a="http://schemas.openxmlformats.org/drawingml/2006/main" name="2_presentation-03">
  <a:themeElements>
    <a:clrScheme name="Brand-03-colors">
      <a:dk1>
        <a:srgbClr val="FFFFFF"/>
      </a:dk1>
      <a:lt1>
        <a:srgbClr val="FFFFFF"/>
      </a:lt1>
      <a:dk2>
        <a:srgbClr val="2774AE"/>
      </a:dk2>
      <a:lt2>
        <a:srgbClr val="FFFFFF"/>
      </a:lt2>
      <a:accent1>
        <a:srgbClr val="00578A"/>
      </a:accent1>
      <a:accent2>
        <a:srgbClr val="898989"/>
      </a:accent2>
      <a:accent3>
        <a:srgbClr val="8BB8E8"/>
      </a:accent3>
      <a:accent4>
        <a:srgbClr val="DAEBFE"/>
      </a:accent4>
      <a:accent5>
        <a:srgbClr val="FFC72B"/>
      </a:accent5>
      <a:accent6>
        <a:srgbClr val="00578A"/>
      </a:accent6>
      <a:hlink>
        <a:srgbClr val="00578A"/>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457200" tIns="0" rIns="0" bIns="0" rtlCol="0">
        <a:spAutoFit/>
      </a:bodyPr>
      <a:lstStyle>
        <a:defPPr algn="l">
          <a:defRPr dirty="0" err="1"/>
        </a:defPPr>
      </a:lstStyle>
    </a:txDef>
  </a:objectDefaults>
  <a:extraClrSchemeLst/>
  <a:extLst>
    <a:ext uri="{05A4C25C-085E-4340-85A3-A5531E510DB2}">
      <thm15:themeFamily xmlns:thm15="http://schemas.microsoft.com/office/thememl/2012/main" name="Presentation3" id="{FF94B02A-2196-E347-8930-A38EB2C520A5}" vid="{5B06DE9E-C516-1F48-869A-6B2A2C860E0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12346</TotalTime>
  <Words>4151</Words>
  <Application>Microsoft Office PowerPoint</Application>
  <PresentationFormat>Custom</PresentationFormat>
  <Paragraphs>506</Paragraphs>
  <Slides>68</Slides>
  <Notes>11</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68</vt:i4>
      </vt:variant>
    </vt:vector>
  </HeadingPairs>
  <TitlesOfParts>
    <vt:vector size="84" baseType="lpstr">
      <vt:lpstr>Algerian</vt:lpstr>
      <vt:lpstr>Aptos</vt:lpstr>
      <vt:lpstr>Arial</vt:lpstr>
      <vt:lpstr>Britannic Bold</vt:lpstr>
      <vt:lpstr>Calibri</vt:lpstr>
      <vt:lpstr>Courier New</vt:lpstr>
      <vt:lpstr>Helvetica</vt:lpstr>
      <vt:lpstr>Helvetica Neue</vt:lpstr>
      <vt:lpstr>Helvetica Regular</vt:lpstr>
      <vt:lpstr>Open Sans</vt:lpstr>
      <vt:lpstr>Symbol</vt:lpstr>
      <vt:lpstr>Times New Roman</vt:lpstr>
      <vt:lpstr>presentation-03</vt:lpstr>
      <vt:lpstr>1_presentation-03</vt:lpstr>
      <vt:lpstr>presentation-02</vt:lpstr>
      <vt:lpstr>2_presentation-03</vt:lpstr>
      <vt:lpstr>New Research Faculty Onboarding</vt:lpstr>
      <vt:lpstr>PowerPoint Presentation</vt:lpstr>
      <vt:lpstr>PowerPoint Presentation</vt:lpstr>
      <vt:lpstr>PowerPoint Presentation</vt:lpstr>
      <vt:lpstr>Website</vt:lpstr>
      <vt:lpstr>PowerPoint Presentation</vt:lpstr>
      <vt:lpstr>PowerPoint Presentation</vt:lpstr>
      <vt:lpstr>Fam Med Research Unit Admin Team</vt:lpstr>
      <vt:lpstr>ORCA Office of the Vice Chancellor for Research &amp; Creative Activities</vt:lpstr>
      <vt:lpstr>PowerPoint Presentation</vt:lpstr>
      <vt:lpstr>Pre-Award</vt:lpstr>
      <vt:lpstr>Research Project Process</vt:lpstr>
      <vt:lpstr>Pre-Award PI Responsibilities:</vt:lpstr>
      <vt:lpstr>PowerPoint Presentation</vt:lpstr>
      <vt:lpstr>PowerPoint Presentation</vt:lpstr>
      <vt:lpstr>PowerPoint Presentation</vt:lpstr>
      <vt:lpstr>Internal forms</vt:lpstr>
      <vt:lpstr>Internal forms</vt:lpstr>
      <vt:lpstr>Proposal Documents/Attachments</vt:lpstr>
      <vt:lpstr>Interested in learning more about submitting proposals and building budgets?</vt:lpstr>
      <vt:lpstr>PowerPoint Presentation</vt:lpstr>
      <vt:lpstr>Post-Award</vt:lpstr>
      <vt:lpstr>How does the award get processed?</vt:lpstr>
      <vt:lpstr>How does the award get processed?</vt:lpstr>
      <vt:lpstr>FAUs (Full Accounting Units): Accounts, Cost Centers, and Fund Numbers</vt:lpstr>
      <vt:lpstr>PowerPoint Presentation</vt:lpstr>
      <vt:lpstr>Procurement Basics</vt:lpstr>
      <vt:lpstr>No services should be rendered and no products should be ordered until the vendor has received a PO #.</vt:lpstr>
      <vt:lpstr>Yes, what about travel, though?</vt:lpstr>
      <vt:lpstr>PowerPoint Presentation</vt:lpstr>
      <vt:lpstr>PowerPoint Presentation</vt:lpstr>
      <vt:lpstr>PowerPoint Presentation</vt:lpstr>
      <vt:lpstr>Checks and Balances</vt:lpstr>
      <vt:lpstr>What happens if I buy something without going through the appropriate process?</vt:lpstr>
      <vt:lpstr>PowerPoint Presentation</vt:lpstr>
      <vt:lpstr>Understood. So what form do I need to submit to make sure I buy things in the correct way?</vt:lpstr>
      <vt:lpstr>Website</vt:lpstr>
      <vt:lpstr>PowerPoint Presentation</vt:lpstr>
      <vt:lpstr>LA Times Rule</vt:lpstr>
      <vt:lpstr>Travel</vt:lpstr>
      <vt:lpstr>Airfare</vt:lpstr>
      <vt:lpstr>Hotel</vt:lpstr>
      <vt:lpstr>Ground Transportation</vt:lpstr>
      <vt:lpstr>Food</vt:lpstr>
      <vt:lpstr>General</vt:lpstr>
      <vt:lpstr>PowerPoint Presentation</vt:lpstr>
      <vt:lpstr>Post-Award PI Responsibilities:</vt:lpstr>
      <vt:lpstr>Monthly Meetings with Fund Manager</vt:lpstr>
      <vt:lpstr>Monthly Meetings with Fund Manager</vt:lpstr>
      <vt:lpstr>Award Snapshot</vt:lpstr>
      <vt:lpstr>Reading the Award Snapshot and NOA</vt:lpstr>
      <vt:lpstr>Monthly Meetings with Fund Manager</vt:lpstr>
      <vt:lpstr>Financial Reports</vt:lpstr>
      <vt:lpstr>Financial Reports</vt:lpstr>
      <vt:lpstr>PowerPoint Presentation</vt:lpstr>
      <vt:lpstr>PowerPoint Presentation</vt:lpstr>
      <vt:lpstr>PowerPoint Presentation</vt:lpstr>
      <vt:lpstr>Monthly Meetings with Fund Manager</vt:lpstr>
      <vt:lpstr>Notices from ORA Reports (portal@research.ucla.edu)</vt:lpstr>
      <vt:lpstr>Approaching End Dates</vt:lpstr>
      <vt:lpstr>Approaching End Dates</vt:lpstr>
      <vt:lpstr>Financial Progress Reports &amp; Final Financial Reports (FFRs)</vt:lpstr>
      <vt:lpstr>Effort Reporting</vt:lpstr>
      <vt:lpstr>PowerPoint Presentation</vt:lpstr>
      <vt:lpstr>Monthly Meetings with Fund Manager</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Theme 03 Presentation Title</dc:title>
  <dc:creator>Towery, Chris</dc:creator>
  <cp:lastModifiedBy>Sheehan, Laura W.</cp:lastModifiedBy>
  <cp:revision>82</cp:revision>
  <cp:lastPrinted>2018-09-26T16:49:56Z</cp:lastPrinted>
  <dcterms:created xsi:type="dcterms:W3CDTF">2020-06-22T17:45:12Z</dcterms:created>
  <dcterms:modified xsi:type="dcterms:W3CDTF">2025-04-15T18:55:41Z</dcterms:modified>
</cp:coreProperties>
</file>