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6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Lst>
  <p:sldSz cy="6858000" cx="9144000"/>
  <p:notesSz cx="7315200" cy="96012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slide" Target="slides/slide39.xml"/><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46" Type="http://schemas.openxmlformats.org/officeDocument/2006/relationships/slide" Target="slides/slide41.xml"/><Relationship Id="rId23" Type="http://schemas.openxmlformats.org/officeDocument/2006/relationships/slide" Target="slides/slide18.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8" Type="http://schemas.openxmlformats.org/officeDocument/2006/relationships/slide" Target="slides/slide43.xml"/><Relationship Id="rId25" Type="http://schemas.openxmlformats.org/officeDocument/2006/relationships/slide" Target="slides/slide20.xml"/><Relationship Id="rId47" Type="http://schemas.openxmlformats.org/officeDocument/2006/relationships/slide" Target="slides/slide42.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169920" cy="481727"/>
          </a:xfrm>
          <a:prstGeom prst="rect">
            <a:avLst/>
          </a:prstGeom>
          <a:noFill/>
          <a:ln>
            <a:noFill/>
          </a:ln>
        </p:spPr>
        <p:txBody>
          <a:bodyPr anchorCtr="0" anchor="t" bIns="48325" lIns="96650" spcFirstLastPara="1" rIns="96650" wrap="square" tIns="48325">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4143587" y="0"/>
            <a:ext cx="3169920" cy="481727"/>
          </a:xfrm>
          <a:prstGeom prst="rect">
            <a:avLst/>
          </a:prstGeom>
          <a:noFill/>
          <a:ln>
            <a:noFill/>
          </a:ln>
        </p:spPr>
        <p:txBody>
          <a:bodyPr anchorCtr="0" anchor="t" bIns="48325" lIns="96650" spcFirstLastPara="1" rIns="96650" wrap="square" tIns="48325">
            <a:noAutofit/>
          </a:bodyPr>
          <a:lstStyle>
            <a:lvl1pPr lvl="0" marR="0" rtl="0" algn="r">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119474"/>
            <a:ext cx="3169920" cy="481726"/>
          </a:xfrm>
          <a:prstGeom prst="rect">
            <a:avLst/>
          </a:prstGeom>
          <a:noFill/>
          <a:ln>
            <a:noFill/>
          </a:ln>
        </p:spPr>
        <p:txBody>
          <a:bodyPr anchorCtr="0" anchor="b" bIns="48325" lIns="96650" spcFirstLastPara="1" rIns="96650" wrap="square" tIns="48325">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jafriedman@mednet.ucla.edu" TargetMode="External"/><Relationship Id="rId3" Type="http://schemas.openxmlformats.org/officeDocument/2006/relationships/hyperlink" Target="https://urldefense.proofpoint.com/v2/url?u=http-3A__womenshealth.ucla.edu_&amp;d=DwMFAg&amp;c=Lr0a7ed3egkbwePCNW4ROg&amp;r=-6FtgJi-gFu-9YONBIneD_mIVBVcgKg-_isMSRSURwI&amp;m=ZpfeYJ4TGCb0byO1UQiMisaPswbqXUJoUWnJeZDnInI&amp;s=2_H8blnOmZX-8PwsEgotcE3A5ZyasEhsPUlwBpYWNwA&amp;e="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esperanzacommunityhousing.org" TargetMode="External"/><Relationship Id="rId3" Type="http://schemas.openxmlformats.org/officeDocument/2006/relationships/hyperlink" Target="https://www.wellchild.org" TargetMode="External"/><Relationship Id="rId4" Type="http://schemas.openxmlformats.org/officeDocument/2006/relationships/hyperlink" Target="https://www.saje.net"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wg.org/foodnews" TargetMode="External"/><Relationship Id="rId3" Type="http://schemas.openxmlformats.org/officeDocument/2006/relationships/hyperlink" Target="https://www.ewg.org/tapwater" TargetMode="External"/><Relationship Id="rId4" Type="http://schemas.openxmlformats.org/officeDocument/2006/relationships/hyperlink" Target="https://www.ewg.org/skindeep"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g6f92eefc23_1_71:notes"/>
          <p:cNvSpPr txBox="1"/>
          <p:nvPr>
            <p:ph idx="1" type="body"/>
          </p:nvPr>
        </p:nvSpPr>
        <p:spPr>
          <a:xfrm>
            <a:off x="731520" y="4620577"/>
            <a:ext cx="5852100" cy="3780600"/>
          </a:xfrm>
          <a:prstGeom prst="rect">
            <a:avLst/>
          </a:prstGeom>
        </p:spPr>
        <p:txBody>
          <a:bodyPr anchorCtr="0" anchor="t" bIns="48325" lIns="96650" spcFirstLastPara="1" rIns="96650" wrap="square" tIns="48325">
            <a:noAutofit/>
          </a:bodyPr>
          <a:lstStyle/>
          <a:p>
            <a:pPr indent="0" lvl="0" marL="0" rtl="0" algn="l">
              <a:lnSpc>
                <a:spcPct val="115000"/>
              </a:lnSpc>
              <a:spcBef>
                <a:spcPts val="1200"/>
              </a:spcBef>
              <a:spcAft>
                <a:spcPts val="0"/>
              </a:spcAft>
              <a:buClr>
                <a:schemeClr val="dk1"/>
              </a:buClr>
              <a:buSzPts val="1100"/>
              <a:buFont typeface="Arial"/>
              <a:buNone/>
            </a:pPr>
            <a:r>
              <a:rPr b="1" lang="en-US"/>
              <a:t>Introduction:</a:t>
            </a:r>
            <a:endParaRPr b="1"/>
          </a:p>
          <a:p>
            <a:pPr indent="0" lvl="0" marL="457200" rtl="0" algn="l">
              <a:lnSpc>
                <a:spcPct val="115000"/>
              </a:lnSpc>
              <a:spcBef>
                <a:spcPts val="1200"/>
              </a:spcBef>
              <a:spcAft>
                <a:spcPts val="0"/>
              </a:spcAft>
              <a:buClr>
                <a:schemeClr val="dk1"/>
              </a:buClr>
              <a:buSzPts val="1100"/>
              <a:buFont typeface="Arial"/>
              <a:buNone/>
            </a:pPr>
            <a:r>
              <a:rPr lang="en-US" sz="1100"/>
              <a:t>·</a:t>
            </a:r>
            <a:r>
              <a:rPr lang="en-US" sz="700"/>
              <a:t>         </a:t>
            </a:r>
            <a:r>
              <a:rPr lang="en-US" sz="1100"/>
              <a:t>Planning for a Healthy Home, Body, and Baby (PHHBB) is a community advocacy and education project. The aim of PHHBB is to reduce damaging exposure from hidden environmental hazards among women of childbearing age.</a:t>
            </a:r>
            <a:endParaRPr sz="1100"/>
          </a:p>
          <a:p>
            <a:pPr indent="0" lvl="0" marL="0" rtl="0" algn="l">
              <a:lnSpc>
                <a:spcPct val="115000"/>
              </a:lnSpc>
              <a:spcBef>
                <a:spcPts val="1200"/>
              </a:spcBef>
              <a:spcAft>
                <a:spcPts val="0"/>
              </a:spcAft>
              <a:buClr>
                <a:schemeClr val="dk1"/>
              </a:buClr>
              <a:buSzPts val="1100"/>
              <a:buFont typeface="Arial"/>
              <a:buNone/>
            </a:pPr>
            <a:r>
              <a:rPr b="1" lang="en-US"/>
              <a:t>Target audience:</a:t>
            </a:r>
            <a:endParaRPr b="1"/>
          </a:p>
          <a:p>
            <a:pPr indent="0" lvl="0" marL="457200" rtl="0" algn="l">
              <a:lnSpc>
                <a:spcPct val="115000"/>
              </a:lnSpc>
              <a:spcBef>
                <a:spcPts val="1200"/>
              </a:spcBef>
              <a:spcAft>
                <a:spcPts val="0"/>
              </a:spcAft>
              <a:buClr>
                <a:schemeClr val="dk1"/>
              </a:buClr>
              <a:buSzPts val="1100"/>
              <a:buFont typeface="Arial"/>
              <a:buNone/>
            </a:pPr>
            <a:r>
              <a:rPr lang="en-US" sz="1100"/>
              <a:t>·</a:t>
            </a:r>
            <a:r>
              <a:rPr lang="en-US" sz="700"/>
              <a:t>         </a:t>
            </a:r>
            <a:r>
              <a:rPr lang="en-US" sz="1100"/>
              <a:t>PHHBB focuses on educating low-income women of color on how to avoid and/or minimize exposure to toxins, as these women are most at risk for reproductive harm.</a:t>
            </a:r>
            <a:endParaRPr sz="1100"/>
          </a:p>
          <a:p>
            <a:pPr indent="0" lvl="0" marL="457200" rtl="0" algn="l">
              <a:lnSpc>
                <a:spcPct val="115000"/>
              </a:lnSpc>
              <a:spcBef>
                <a:spcPts val="1200"/>
              </a:spcBef>
              <a:spcAft>
                <a:spcPts val="0"/>
              </a:spcAft>
              <a:buClr>
                <a:schemeClr val="dk1"/>
              </a:buClr>
              <a:buSzPts val="1100"/>
              <a:buFont typeface="Arial"/>
              <a:buNone/>
            </a:pPr>
            <a:r>
              <a:rPr lang="en-US" sz="1100"/>
              <a:t>·</a:t>
            </a:r>
            <a:r>
              <a:rPr lang="en-US" sz="700"/>
              <a:t>         </a:t>
            </a:r>
            <a:r>
              <a:rPr lang="en-US" sz="1100"/>
              <a:t>Lower income women of color are more likely to live in the most polluted neighborhoods, be exposed to environmental toxins, and are less likely to have access to preconception education and counseling.</a:t>
            </a:r>
            <a:endParaRPr sz="1100"/>
          </a:p>
          <a:p>
            <a:pPr indent="0" lvl="0" marL="457200" rtl="0" algn="l">
              <a:lnSpc>
                <a:spcPct val="115000"/>
              </a:lnSpc>
              <a:spcBef>
                <a:spcPts val="1200"/>
              </a:spcBef>
              <a:spcAft>
                <a:spcPts val="0"/>
              </a:spcAft>
              <a:buClr>
                <a:schemeClr val="dk1"/>
              </a:buClr>
              <a:buSzPts val="1100"/>
              <a:buFont typeface="Arial"/>
              <a:buNone/>
            </a:pPr>
            <a:r>
              <a:rPr lang="en-US" sz="1100"/>
              <a:t>·</a:t>
            </a:r>
            <a:r>
              <a:rPr lang="en-US" sz="700"/>
              <a:t>         </a:t>
            </a:r>
            <a:r>
              <a:rPr lang="en-US" sz="1100"/>
              <a:t>The program focuses on these women to address the inequitable distribution of both risk and resources.</a:t>
            </a:r>
            <a:endParaRPr sz="1100"/>
          </a:p>
          <a:p>
            <a:pPr indent="0" lvl="0" marL="0" rtl="0" algn="l">
              <a:lnSpc>
                <a:spcPct val="115000"/>
              </a:lnSpc>
              <a:spcBef>
                <a:spcPts val="1200"/>
              </a:spcBef>
              <a:spcAft>
                <a:spcPts val="0"/>
              </a:spcAft>
              <a:buClr>
                <a:schemeClr val="dk1"/>
              </a:buClr>
              <a:buSzPts val="1100"/>
              <a:buFont typeface="Arial"/>
              <a:buNone/>
            </a:pPr>
            <a:r>
              <a:rPr b="1" lang="en-US"/>
              <a:t>Program components:</a:t>
            </a:r>
            <a:endParaRPr b="1"/>
          </a:p>
          <a:p>
            <a:pPr indent="0" lvl="0" marL="457200" rtl="0" algn="l">
              <a:lnSpc>
                <a:spcPct val="115000"/>
              </a:lnSpc>
              <a:spcBef>
                <a:spcPts val="1200"/>
              </a:spcBef>
              <a:spcAft>
                <a:spcPts val="0"/>
              </a:spcAft>
              <a:buNone/>
            </a:pPr>
            <a:r>
              <a:rPr lang="en-US" sz="1100"/>
              <a:t>·</a:t>
            </a:r>
            <a:r>
              <a:rPr lang="en-US" sz="700"/>
              <a:t>         </a:t>
            </a:r>
            <a:r>
              <a:rPr lang="en-US" sz="1100"/>
              <a:t>A curriculum that can be implemented by staff and volunteers from community-based organizations (CBOs) serving the target audience in Los Angeles County that includes a PowerPoint presentation, wallet cards, and other materials.</a:t>
            </a:r>
            <a:endParaRPr sz="1100"/>
          </a:p>
          <a:p>
            <a:pPr indent="0" lvl="0" marL="0" rtl="0" algn="l">
              <a:lnSpc>
                <a:spcPct val="115000"/>
              </a:lnSpc>
              <a:spcBef>
                <a:spcPts val="1200"/>
              </a:spcBef>
              <a:spcAft>
                <a:spcPts val="0"/>
              </a:spcAft>
              <a:buClr>
                <a:schemeClr val="dk1"/>
              </a:buClr>
              <a:buSzPts val="1100"/>
              <a:buFont typeface="Arial"/>
              <a:buNone/>
            </a:pPr>
            <a:r>
              <a:rPr b="1" lang="en-US"/>
              <a:t>How to use the facilitator guide:</a:t>
            </a:r>
            <a:endParaRPr b="1"/>
          </a:p>
          <a:p>
            <a:pPr indent="0" lvl="0" marL="457200" rtl="0" algn="l">
              <a:lnSpc>
                <a:spcPct val="115000"/>
              </a:lnSpc>
              <a:spcBef>
                <a:spcPts val="1200"/>
              </a:spcBef>
              <a:spcAft>
                <a:spcPts val="0"/>
              </a:spcAft>
              <a:buClr>
                <a:schemeClr val="dk1"/>
              </a:buClr>
              <a:buSzPts val="1100"/>
              <a:buFont typeface="Arial"/>
              <a:buNone/>
            </a:pPr>
            <a:r>
              <a:rPr lang="en-US" sz="1100"/>
              <a:t>·</a:t>
            </a:r>
            <a:r>
              <a:rPr lang="en-US" sz="700"/>
              <a:t>         </a:t>
            </a:r>
            <a:r>
              <a:rPr lang="en-US" sz="1100"/>
              <a:t>The purpose of this facilitator guide is to provide the information you need to be able to present PHHBB workshops to clients or community members served through your organization.</a:t>
            </a:r>
            <a:endParaRPr sz="1100"/>
          </a:p>
          <a:p>
            <a:pPr indent="0" lvl="0" marL="457200" rtl="0" algn="l">
              <a:lnSpc>
                <a:spcPct val="115000"/>
              </a:lnSpc>
              <a:spcBef>
                <a:spcPts val="1200"/>
              </a:spcBef>
              <a:spcAft>
                <a:spcPts val="0"/>
              </a:spcAft>
              <a:buClr>
                <a:schemeClr val="dk1"/>
              </a:buClr>
              <a:buSzPts val="1100"/>
              <a:buFont typeface="Arial"/>
              <a:buNone/>
            </a:pPr>
            <a:r>
              <a:rPr lang="en-US" sz="1100"/>
              <a:t>·</a:t>
            </a:r>
            <a:r>
              <a:rPr lang="en-US" sz="700"/>
              <a:t>         </a:t>
            </a:r>
            <a:r>
              <a:rPr lang="en-US" sz="1100"/>
              <a:t>It includes key talking points that you can cover when conducting it, as well as additional background information to enhance your understanding of the subject matter.</a:t>
            </a:r>
            <a:endParaRPr sz="1100"/>
          </a:p>
          <a:p>
            <a:pPr indent="0" lvl="0" marL="457200" rtl="0" algn="l">
              <a:lnSpc>
                <a:spcPct val="115000"/>
              </a:lnSpc>
              <a:spcBef>
                <a:spcPts val="1200"/>
              </a:spcBef>
              <a:spcAft>
                <a:spcPts val="0"/>
              </a:spcAft>
              <a:buClr>
                <a:schemeClr val="dk1"/>
              </a:buClr>
              <a:buSzPts val="1100"/>
              <a:buFont typeface="Arial"/>
              <a:buNone/>
            </a:pPr>
            <a:r>
              <a:rPr lang="en-US" sz="1100"/>
              <a:t>·</a:t>
            </a:r>
            <a:r>
              <a:rPr lang="en-US" sz="700"/>
              <a:t>         </a:t>
            </a:r>
            <a:r>
              <a:rPr lang="en-US" sz="1100"/>
              <a:t>Given the fact that exposure to environmental toxins is ubiquitous and can create a feeling of overwhelm, it’s suggested that you focus on immediate actions women can take to reduce environmental exposures.</a:t>
            </a:r>
            <a:endParaRPr sz="1100"/>
          </a:p>
          <a:p>
            <a:pPr indent="0" lvl="0" marL="457200" rtl="0" algn="l">
              <a:lnSpc>
                <a:spcPct val="115000"/>
              </a:lnSpc>
              <a:spcBef>
                <a:spcPts val="1200"/>
              </a:spcBef>
              <a:spcAft>
                <a:spcPts val="0"/>
              </a:spcAft>
              <a:buClr>
                <a:schemeClr val="dk1"/>
              </a:buClr>
              <a:buSzPts val="1100"/>
              <a:buFont typeface="Arial"/>
              <a:buNone/>
            </a:pPr>
            <a:r>
              <a:rPr lang="en-US" sz="1100"/>
              <a:t>·</a:t>
            </a:r>
            <a:r>
              <a:rPr lang="en-US" sz="700"/>
              <a:t>         </a:t>
            </a:r>
            <a:r>
              <a:rPr lang="en-US" sz="1100"/>
              <a:t>For this reason, it is </a:t>
            </a:r>
            <a:r>
              <a:rPr b="1" lang="en-US" sz="1100"/>
              <a:t>not</a:t>
            </a:r>
            <a:r>
              <a:rPr lang="en-US" sz="1100"/>
              <a:t> recommended that you include the background information in presentations, unless relevant questions arise.</a:t>
            </a:r>
            <a:endParaRPr sz="1100"/>
          </a:p>
          <a:p>
            <a:pPr indent="0" lvl="0" marL="457200" rtl="0" algn="l">
              <a:lnSpc>
                <a:spcPct val="115000"/>
              </a:lnSpc>
              <a:spcBef>
                <a:spcPts val="1200"/>
              </a:spcBef>
              <a:spcAft>
                <a:spcPts val="0"/>
              </a:spcAft>
              <a:buClr>
                <a:schemeClr val="dk1"/>
              </a:buClr>
              <a:buSzPts val="1100"/>
              <a:buFont typeface="Arial"/>
              <a:buNone/>
            </a:pPr>
            <a:r>
              <a:rPr lang="en-US" sz="1100"/>
              <a:t>·</a:t>
            </a:r>
            <a:r>
              <a:rPr lang="en-US" sz="700"/>
              <a:t>         </a:t>
            </a:r>
            <a:r>
              <a:rPr lang="en-US" sz="1100"/>
              <a:t>That information is there to enhance your knowledge. Having said that, you are encouraged to tailor the information to the needs of your specific audience(s).</a:t>
            </a:r>
            <a:endParaRPr sz="1100"/>
          </a:p>
          <a:p>
            <a:pPr indent="0" lvl="0" marL="457200" rtl="0" algn="l">
              <a:lnSpc>
                <a:spcPct val="115000"/>
              </a:lnSpc>
              <a:spcBef>
                <a:spcPts val="1200"/>
              </a:spcBef>
              <a:spcAft>
                <a:spcPts val="0"/>
              </a:spcAft>
              <a:buClr>
                <a:schemeClr val="dk1"/>
              </a:buClr>
              <a:buSzPts val="1100"/>
              <a:buFont typeface="Arial"/>
              <a:buNone/>
            </a:pPr>
            <a:r>
              <a:rPr lang="en-US" sz="1100"/>
              <a:t>·</a:t>
            </a:r>
            <a:r>
              <a:rPr lang="en-US" sz="700"/>
              <a:t>         </a:t>
            </a:r>
            <a:r>
              <a:rPr lang="en-US" sz="1100"/>
              <a:t>We encourage you to implement it in whatever way is best for your clients or community members. It can be conducted in group health education classes, community workshops, and even offered in individual client sessions, whether they take place within your facility or through home visits. Feel free to adapt the content to fit any of these different settings.</a:t>
            </a:r>
            <a:endParaRPr sz="1100"/>
          </a:p>
          <a:p>
            <a:pPr indent="0" lvl="0" marL="457200" rtl="0" algn="l">
              <a:lnSpc>
                <a:spcPct val="115000"/>
              </a:lnSpc>
              <a:spcBef>
                <a:spcPts val="1200"/>
              </a:spcBef>
              <a:spcAft>
                <a:spcPts val="0"/>
              </a:spcAft>
              <a:buClr>
                <a:schemeClr val="dk1"/>
              </a:buClr>
              <a:buSzPts val="1100"/>
              <a:buFont typeface="Arial"/>
              <a:buNone/>
            </a:pPr>
            <a:r>
              <a:rPr lang="en-US" sz="1100"/>
              <a:t>·</a:t>
            </a:r>
            <a:r>
              <a:rPr lang="en-US" sz="700"/>
              <a:t>         </a:t>
            </a:r>
            <a:r>
              <a:rPr lang="en-US" sz="1100"/>
              <a:t>We’ve also included additional resources with more information for you and/or the community you serve. </a:t>
            </a:r>
            <a:endParaRPr sz="1100"/>
          </a:p>
          <a:p>
            <a:pPr indent="0" lvl="0" marL="0" rtl="0" algn="ctr">
              <a:lnSpc>
                <a:spcPct val="100000"/>
              </a:lnSpc>
              <a:spcBef>
                <a:spcPts val="1200"/>
              </a:spcBef>
              <a:spcAft>
                <a:spcPts val="0"/>
              </a:spcAft>
              <a:buNone/>
            </a:pPr>
            <a:r>
              <a:t/>
            </a:r>
            <a:endParaRPr>
              <a:solidFill>
                <a:srgbClr val="3F3F3F"/>
              </a:solidFill>
            </a:endParaRPr>
          </a:p>
          <a:p>
            <a:pPr indent="0" lvl="0" marL="0" rtl="0" algn="ctr">
              <a:lnSpc>
                <a:spcPct val="100000"/>
              </a:lnSpc>
              <a:spcBef>
                <a:spcPts val="500"/>
              </a:spcBef>
              <a:spcAft>
                <a:spcPts val="0"/>
              </a:spcAft>
              <a:buNone/>
            </a:pPr>
            <a:r>
              <a:t/>
            </a:r>
            <a:endParaRPr>
              <a:solidFill>
                <a:srgbClr val="3F3F3F"/>
              </a:solidFill>
            </a:endParaRPr>
          </a:p>
          <a:p>
            <a:pPr indent="0" lvl="0" marL="0" rtl="0" algn="ctr">
              <a:lnSpc>
                <a:spcPct val="100000"/>
              </a:lnSpc>
              <a:spcBef>
                <a:spcPts val="500"/>
              </a:spcBef>
              <a:spcAft>
                <a:spcPts val="0"/>
              </a:spcAft>
              <a:buNone/>
            </a:pPr>
            <a:r>
              <a:rPr lang="en-US">
                <a:solidFill>
                  <a:srgbClr val="3F3F3F"/>
                </a:solidFill>
              </a:rPr>
              <a:t>For more information, please contact:</a:t>
            </a:r>
            <a:endParaRPr>
              <a:solidFill>
                <a:srgbClr val="3F3F3F"/>
              </a:solidFill>
            </a:endParaRPr>
          </a:p>
          <a:p>
            <a:pPr indent="0" lvl="0" marL="0" rtl="0" algn="ctr">
              <a:lnSpc>
                <a:spcPct val="100000"/>
              </a:lnSpc>
              <a:spcBef>
                <a:spcPts val="500"/>
              </a:spcBef>
              <a:spcAft>
                <a:spcPts val="0"/>
              </a:spcAft>
              <a:buClr>
                <a:schemeClr val="accent1"/>
              </a:buClr>
              <a:buSzPts val="1440"/>
              <a:buFont typeface="Noto Sans Symbols"/>
              <a:buNone/>
            </a:pPr>
            <a:r>
              <a:rPr lang="en-US">
                <a:solidFill>
                  <a:srgbClr val="3F3F3F"/>
                </a:solidFill>
              </a:rPr>
              <a:t>Julie Friedman, MPH, CHES</a:t>
            </a:r>
            <a:endParaRPr>
              <a:solidFill>
                <a:srgbClr val="3F3F3F"/>
              </a:solidFill>
            </a:endParaRPr>
          </a:p>
          <a:p>
            <a:pPr indent="0" lvl="0" marL="0" rtl="0" algn="ctr">
              <a:lnSpc>
                <a:spcPct val="100000"/>
              </a:lnSpc>
              <a:spcBef>
                <a:spcPts val="500"/>
              </a:spcBef>
              <a:spcAft>
                <a:spcPts val="0"/>
              </a:spcAft>
              <a:buClr>
                <a:schemeClr val="accent1"/>
              </a:buClr>
              <a:buSzPts val="1440"/>
              <a:buFont typeface="Noto Sans Symbols"/>
              <a:buNone/>
            </a:pPr>
            <a:r>
              <a:rPr lang="en-US">
                <a:solidFill>
                  <a:srgbClr val="3F3F3F"/>
                </a:solidFill>
              </a:rPr>
              <a:t>Director</a:t>
            </a:r>
            <a:endParaRPr>
              <a:solidFill>
                <a:srgbClr val="3F3F3F"/>
              </a:solidFill>
            </a:endParaRPr>
          </a:p>
          <a:p>
            <a:pPr indent="0" lvl="0" marL="0" rtl="0" algn="ctr">
              <a:lnSpc>
                <a:spcPct val="100000"/>
              </a:lnSpc>
              <a:spcBef>
                <a:spcPts val="500"/>
              </a:spcBef>
              <a:spcAft>
                <a:spcPts val="0"/>
              </a:spcAft>
              <a:buClr>
                <a:schemeClr val="dk1"/>
              </a:buClr>
              <a:buSzPts val="1100"/>
              <a:buFont typeface="Arial"/>
              <a:buNone/>
            </a:pPr>
            <a:r>
              <a:rPr lang="en-US">
                <a:solidFill>
                  <a:srgbClr val="1F497D"/>
                </a:solidFill>
              </a:rPr>
              <a:t>Iris Cantor-UCLA Women’s Health Education &amp; Research Center</a:t>
            </a:r>
            <a:endParaRPr>
              <a:solidFill>
                <a:srgbClr val="1F497D"/>
              </a:solidFill>
            </a:endParaRPr>
          </a:p>
          <a:p>
            <a:pPr indent="0" lvl="0" marL="0" rtl="0" algn="ctr">
              <a:lnSpc>
                <a:spcPct val="100000"/>
              </a:lnSpc>
              <a:spcBef>
                <a:spcPts val="500"/>
              </a:spcBef>
              <a:spcAft>
                <a:spcPts val="0"/>
              </a:spcAft>
              <a:buClr>
                <a:schemeClr val="dk1"/>
              </a:buClr>
              <a:buSzPts val="1100"/>
              <a:buFont typeface="Arial"/>
              <a:buNone/>
            </a:pPr>
            <a:r>
              <a:rPr lang="en-US">
                <a:solidFill>
                  <a:srgbClr val="1F497D"/>
                </a:solidFill>
              </a:rPr>
              <a:t>1100 Glendon Ave. Ste 800</a:t>
            </a:r>
            <a:endParaRPr>
              <a:solidFill>
                <a:srgbClr val="1F497D"/>
              </a:solidFill>
            </a:endParaRPr>
          </a:p>
          <a:p>
            <a:pPr indent="0" lvl="0" marL="0" rtl="0" algn="ctr">
              <a:lnSpc>
                <a:spcPct val="100000"/>
              </a:lnSpc>
              <a:spcBef>
                <a:spcPts val="500"/>
              </a:spcBef>
              <a:spcAft>
                <a:spcPts val="0"/>
              </a:spcAft>
              <a:buClr>
                <a:schemeClr val="dk1"/>
              </a:buClr>
              <a:buSzPts val="1100"/>
              <a:buFont typeface="Arial"/>
              <a:buNone/>
            </a:pPr>
            <a:r>
              <a:rPr lang="en-US">
                <a:solidFill>
                  <a:srgbClr val="1F497D"/>
                </a:solidFill>
              </a:rPr>
              <a:t>Los Angeles, CA 90024</a:t>
            </a:r>
            <a:endParaRPr>
              <a:solidFill>
                <a:srgbClr val="1F497D"/>
              </a:solidFill>
            </a:endParaRPr>
          </a:p>
          <a:p>
            <a:pPr indent="0" lvl="0" marL="0" rtl="0" algn="ctr">
              <a:lnSpc>
                <a:spcPct val="100000"/>
              </a:lnSpc>
              <a:spcBef>
                <a:spcPts val="500"/>
              </a:spcBef>
              <a:spcAft>
                <a:spcPts val="0"/>
              </a:spcAft>
              <a:buClr>
                <a:schemeClr val="accent1"/>
              </a:buClr>
              <a:buSzPts val="1440"/>
              <a:buFont typeface="Noto Sans Symbols"/>
              <a:buNone/>
            </a:pPr>
            <a:r>
              <a:rPr lang="en-US" u="sng">
                <a:solidFill>
                  <a:schemeClr val="hlink"/>
                </a:solidFill>
                <a:hlinkClick r:id="rId2"/>
              </a:rPr>
              <a:t>jafriedman@mednet.ucla.edu</a:t>
            </a:r>
            <a:r>
              <a:rPr lang="en-US">
                <a:solidFill>
                  <a:srgbClr val="3F3F3F"/>
                </a:solidFill>
              </a:rPr>
              <a:t> </a:t>
            </a:r>
            <a:endParaRPr>
              <a:solidFill>
                <a:srgbClr val="3F3F3F"/>
              </a:solidFill>
            </a:endParaRPr>
          </a:p>
          <a:p>
            <a:pPr indent="0" lvl="0" marL="0" rtl="0" algn="ctr">
              <a:lnSpc>
                <a:spcPct val="100000"/>
              </a:lnSpc>
              <a:spcBef>
                <a:spcPts val="500"/>
              </a:spcBef>
              <a:spcAft>
                <a:spcPts val="0"/>
              </a:spcAft>
              <a:buClr>
                <a:schemeClr val="accent1"/>
              </a:buClr>
              <a:buSzPts val="1440"/>
              <a:buFont typeface="Noto Sans Symbols"/>
              <a:buNone/>
            </a:pPr>
            <a:r>
              <a:rPr lang="en-US">
                <a:solidFill>
                  <a:srgbClr val="3F3F3F"/>
                </a:solidFill>
              </a:rPr>
              <a:t>310-794-8062</a:t>
            </a:r>
            <a:endParaRPr>
              <a:solidFill>
                <a:srgbClr val="3F3F3F"/>
              </a:solidFill>
            </a:endParaRPr>
          </a:p>
          <a:p>
            <a:pPr indent="0" lvl="0" marL="0" rtl="0" algn="ctr">
              <a:lnSpc>
                <a:spcPct val="100000"/>
              </a:lnSpc>
              <a:spcBef>
                <a:spcPts val="500"/>
              </a:spcBef>
              <a:spcAft>
                <a:spcPts val="0"/>
              </a:spcAft>
              <a:buClr>
                <a:schemeClr val="dk1"/>
              </a:buClr>
              <a:buSzPts val="1100"/>
              <a:buFont typeface="Arial"/>
              <a:buNone/>
            </a:pPr>
            <a:r>
              <a:rPr lang="en-US" u="sng">
                <a:solidFill>
                  <a:schemeClr val="hlink"/>
                </a:solidFill>
                <a:hlinkClick r:id="rId3"/>
              </a:rPr>
              <a:t>http://womenshealth.ucla.edu</a:t>
            </a:r>
            <a:endParaRPr>
              <a:solidFill>
                <a:srgbClr val="3F3F3F"/>
              </a:solidFill>
            </a:endParaRPr>
          </a:p>
          <a:p>
            <a:pPr indent="0" lvl="0" marL="0" rtl="0" algn="ctr">
              <a:spcBef>
                <a:spcPts val="1000"/>
              </a:spcBef>
              <a:spcAft>
                <a:spcPts val="0"/>
              </a:spcAft>
              <a:buClr>
                <a:schemeClr val="accent1"/>
              </a:buClr>
              <a:buSzPts val="1440"/>
              <a:buFont typeface="Noto Sans Symbols"/>
              <a:buNone/>
            </a:pPr>
            <a:r>
              <a:t/>
            </a:r>
            <a:endParaRPr sz="1400">
              <a:solidFill>
                <a:srgbClr val="3F3F3F"/>
              </a:solidFill>
            </a:endParaRPr>
          </a:p>
        </p:txBody>
      </p:sp>
      <p:sp>
        <p:nvSpPr>
          <p:cNvPr id="145" name="Google Shape;145;g6f92eefc23_1_71:notes"/>
          <p:cNvSpPr/>
          <p:nvPr>
            <p:ph idx="2" type="sldImg"/>
          </p:nvPr>
        </p:nvSpPr>
        <p:spPr>
          <a:xfrm>
            <a:off x="1497013" y="1200150"/>
            <a:ext cx="4321200" cy="3240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p8: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p8: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marR="0" rtl="0" algn="l">
              <a:spcBef>
                <a:spcPts val="0"/>
              </a:spcBef>
              <a:spcAft>
                <a:spcPts val="0"/>
              </a:spcAft>
              <a:buNone/>
            </a:pPr>
            <a:r>
              <a:rPr lang="en-US" sz="1100" u="sng"/>
              <a:t>Talking Points</a:t>
            </a:r>
            <a:endParaRPr sz="1100" u="sng"/>
          </a:p>
          <a:p>
            <a:pPr indent="0" lvl="0" marL="0" marR="0" rtl="0" algn="l">
              <a:spcBef>
                <a:spcPts val="0"/>
              </a:spcBef>
              <a:spcAft>
                <a:spcPts val="0"/>
              </a:spcAft>
              <a:buNone/>
            </a:pPr>
            <a:r>
              <a:t/>
            </a:r>
            <a:endParaRPr sz="1100" u="sng"/>
          </a:p>
          <a:p>
            <a:pPr indent="-298450" lvl="0" marL="457200" marR="0" rtl="0" algn="l">
              <a:spcBef>
                <a:spcPts val="0"/>
              </a:spcBef>
              <a:spcAft>
                <a:spcPts val="0"/>
              </a:spcAft>
              <a:buSzPts val="1100"/>
              <a:buChar char="●"/>
            </a:pPr>
            <a:r>
              <a:rPr lang="en-US" sz="1100"/>
              <a:t>Focus on practical action steps that you can easily take to reduce your exposure and that of your family. </a:t>
            </a:r>
            <a:endParaRPr sz="1100"/>
          </a:p>
          <a:p>
            <a:pPr indent="0" lvl="0" marL="0" marR="0" rtl="0" algn="l">
              <a:spcBef>
                <a:spcPts val="0"/>
              </a:spcBef>
              <a:spcAft>
                <a:spcPts val="0"/>
              </a:spcAft>
              <a:buNone/>
            </a:pPr>
            <a:r>
              <a:t/>
            </a:r>
            <a:endParaRPr sz="1000"/>
          </a:p>
          <a:p>
            <a:pPr indent="0" lvl="0" marL="0" marR="0" rtl="0" algn="l">
              <a:spcBef>
                <a:spcPts val="0"/>
              </a:spcBef>
              <a:spcAft>
                <a:spcPts val="0"/>
              </a:spcAft>
              <a:buNone/>
            </a:pPr>
            <a:r>
              <a:t/>
            </a:r>
            <a:endParaRPr sz="1000"/>
          </a:p>
          <a:p>
            <a:pPr indent="0" lvl="0" marL="0" rtl="0" algn="l">
              <a:spcBef>
                <a:spcPts val="0"/>
              </a:spcBef>
              <a:spcAft>
                <a:spcPts val="0"/>
              </a:spcAft>
              <a:buClr>
                <a:schemeClr val="dk1"/>
              </a:buClr>
              <a:buFont typeface="Arial"/>
              <a:buNone/>
            </a:pPr>
            <a:r>
              <a:t/>
            </a:r>
            <a:endParaRPr sz="800"/>
          </a:p>
          <a:p>
            <a:pPr indent="0" lvl="0" marL="0" rtl="0" algn="l">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230" name="Google Shape;230;p8: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p9: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p9: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sz="1100" u="sng"/>
              <a:t>Talking Points</a:t>
            </a:r>
            <a:endParaRPr sz="1100" u="sng"/>
          </a:p>
          <a:p>
            <a:pPr indent="0" lvl="0" marL="0" rtl="0" algn="l">
              <a:spcBef>
                <a:spcPts val="0"/>
              </a:spcBef>
              <a:spcAft>
                <a:spcPts val="0"/>
              </a:spcAft>
              <a:buNone/>
            </a:pPr>
            <a:r>
              <a:t/>
            </a:r>
            <a:endParaRPr sz="1100" u="sng"/>
          </a:p>
          <a:p>
            <a:pPr indent="-298450" lvl="0" marL="457200" marR="0" rtl="0" algn="l">
              <a:spcBef>
                <a:spcPts val="0"/>
              </a:spcBef>
              <a:spcAft>
                <a:spcPts val="0"/>
              </a:spcAft>
              <a:buSzPts val="1100"/>
              <a:buChar char="●"/>
            </a:pPr>
            <a:r>
              <a:rPr lang="en-US" sz="1100"/>
              <a:t>Pesticides are toxic chemicals that kills or repel insects, rodents, weeds, bacteria, and mold. They are harmful to human health as well.</a:t>
            </a:r>
            <a:br>
              <a:rPr lang="en-US" sz="1100"/>
            </a:br>
            <a:endParaRPr sz="1100"/>
          </a:p>
          <a:p>
            <a:pPr indent="-298450" lvl="0" marL="457200" marR="0" rtl="0" algn="l">
              <a:spcBef>
                <a:spcPts val="0"/>
              </a:spcBef>
              <a:spcAft>
                <a:spcPts val="0"/>
              </a:spcAft>
              <a:buSzPts val="1100"/>
              <a:buChar char="●"/>
            </a:pPr>
            <a:r>
              <a:rPr lang="en-US" sz="1100"/>
              <a:t>Try to avoid bug sprays, bug bombs, and garden pesticides.</a:t>
            </a:r>
            <a:br>
              <a:rPr lang="en-US" sz="1100"/>
            </a:br>
            <a:endParaRPr sz="1100"/>
          </a:p>
          <a:p>
            <a:pPr indent="0" lvl="0" marL="0" marR="0" rtl="0" algn="l">
              <a:spcBef>
                <a:spcPts val="0"/>
              </a:spcBef>
              <a:spcAft>
                <a:spcPts val="0"/>
              </a:spcAft>
              <a:buNone/>
            </a:pPr>
            <a:r>
              <a:rPr lang="en-US" sz="1100" u="sng"/>
              <a:t>Background Information and Resources</a:t>
            </a:r>
            <a:endParaRPr sz="1100" u="sng"/>
          </a:p>
          <a:p>
            <a:pPr indent="0" lvl="0" marL="0" marR="0" rtl="0" algn="l">
              <a:spcBef>
                <a:spcPts val="0"/>
              </a:spcBef>
              <a:spcAft>
                <a:spcPts val="0"/>
              </a:spcAft>
              <a:buNone/>
            </a:pPr>
            <a:r>
              <a:t/>
            </a:r>
            <a:endParaRPr sz="1100" u="sng"/>
          </a:p>
          <a:p>
            <a:pPr indent="-298450" lvl="0" marL="457200" marR="0" rtl="0" algn="l">
              <a:spcBef>
                <a:spcPts val="0"/>
              </a:spcBef>
              <a:spcAft>
                <a:spcPts val="0"/>
              </a:spcAft>
              <a:buSzPts val="1100"/>
              <a:buChar char="●"/>
            </a:pPr>
            <a:r>
              <a:rPr lang="en-US" sz="1100"/>
              <a:t>Pesticides are endocrine disruptors that can have developmental and reproductive effects, and are linked with cancer, kidney, and liver damage.</a:t>
            </a:r>
            <a:endParaRPr sz="1000"/>
          </a:p>
          <a:p>
            <a:pPr indent="0" lvl="0" marL="0" marR="0" rtl="0" algn="l">
              <a:spcBef>
                <a:spcPts val="0"/>
              </a:spcBef>
              <a:spcAft>
                <a:spcPts val="0"/>
              </a:spcAft>
              <a:buNone/>
            </a:pPr>
            <a:r>
              <a:t/>
            </a:r>
            <a:endParaRPr sz="900"/>
          </a:p>
          <a:p>
            <a:pPr indent="0" lvl="0" marL="0" rtl="0" algn="l">
              <a:spcBef>
                <a:spcPts val="0"/>
              </a:spcBef>
              <a:spcAft>
                <a:spcPts val="0"/>
              </a:spcAft>
              <a:buClr>
                <a:schemeClr val="dk1"/>
              </a:buClr>
              <a:buFont typeface="Arial"/>
              <a:buNone/>
            </a:pPr>
            <a:r>
              <a:t/>
            </a:r>
            <a:endParaRPr sz="800"/>
          </a:p>
          <a:p>
            <a:pPr indent="0" lvl="0" marL="0" rtl="0" algn="l">
              <a:spcBef>
                <a:spcPts val="0"/>
              </a:spcBef>
              <a:spcAft>
                <a:spcPts val="0"/>
              </a:spcAft>
              <a:buSzPts val="1100"/>
              <a:buNone/>
            </a:pPr>
            <a:r>
              <a:t/>
            </a:r>
            <a:endParaRPr i="1"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238" name="Google Shape;238;p9: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p10: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p10: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marR="0" rtl="0" algn="l">
              <a:spcBef>
                <a:spcPts val="0"/>
              </a:spcBef>
              <a:spcAft>
                <a:spcPts val="0"/>
              </a:spcAft>
              <a:buNone/>
            </a:pPr>
            <a:r>
              <a:rPr lang="en-US" sz="1100" u="sng"/>
              <a:t>Talking Points</a:t>
            </a:r>
            <a:endParaRPr sz="1100" u="sng"/>
          </a:p>
          <a:p>
            <a:pPr indent="0" lvl="0" marL="0" marR="0" rtl="0" algn="l">
              <a:spcBef>
                <a:spcPts val="0"/>
              </a:spcBef>
              <a:spcAft>
                <a:spcPts val="0"/>
              </a:spcAft>
              <a:buNone/>
            </a:pPr>
            <a:r>
              <a:t/>
            </a:r>
            <a:endParaRPr sz="1100" u="sng"/>
          </a:p>
          <a:p>
            <a:pPr indent="-298450" lvl="0" marL="457200" marR="0" rtl="0" algn="l">
              <a:spcBef>
                <a:spcPts val="0"/>
              </a:spcBef>
              <a:spcAft>
                <a:spcPts val="0"/>
              </a:spcAft>
              <a:buSzPts val="1100"/>
              <a:buChar char="●"/>
            </a:pPr>
            <a:r>
              <a:rPr lang="en-US" sz="1100"/>
              <a:t>A safer approach is to prevent bugs from getting into your house in the first place, by:</a:t>
            </a:r>
            <a:endParaRPr sz="1100"/>
          </a:p>
          <a:p>
            <a:pPr indent="-298450" lvl="1" marL="914400" rtl="0" algn="l">
              <a:spcBef>
                <a:spcPts val="0"/>
              </a:spcBef>
              <a:spcAft>
                <a:spcPts val="0"/>
              </a:spcAft>
              <a:buClr>
                <a:schemeClr val="dk1"/>
              </a:buClr>
              <a:buSzPts val="1100"/>
              <a:buChar char="○"/>
            </a:pPr>
            <a:r>
              <a:rPr lang="en-US" sz="1100"/>
              <a:t>Sealing cracks</a:t>
            </a:r>
            <a:endParaRPr sz="1100"/>
          </a:p>
          <a:p>
            <a:pPr indent="-298450" lvl="1" marL="914400" rtl="0" algn="l">
              <a:spcBef>
                <a:spcPts val="0"/>
              </a:spcBef>
              <a:spcAft>
                <a:spcPts val="0"/>
              </a:spcAft>
              <a:buClr>
                <a:schemeClr val="dk1"/>
              </a:buClr>
              <a:buSzPts val="1100"/>
              <a:buChar char="○"/>
            </a:pPr>
            <a:r>
              <a:rPr lang="en-US" sz="1100"/>
              <a:t>Cleaning up crumbs</a:t>
            </a:r>
            <a:endParaRPr sz="1100"/>
          </a:p>
          <a:p>
            <a:pPr indent="-298450" lvl="1" marL="914400" rtl="0" algn="l">
              <a:spcBef>
                <a:spcPts val="0"/>
              </a:spcBef>
              <a:spcAft>
                <a:spcPts val="0"/>
              </a:spcAft>
              <a:buClr>
                <a:schemeClr val="dk1"/>
              </a:buClr>
              <a:buSzPts val="1100"/>
              <a:buChar char="○"/>
            </a:pPr>
            <a:r>
              <a:rPr lang="en-US" sz="1100"/>
              <a:t>Repairing any leaks</a:t>
            </a:r>
            <a:br>
              <a:rPr lang="en-US" sz="1100"/>
            </a:br>
            <a:endParaRPr sz="1100"/>
          </a:p>
          <a:p>
            <a:pPr indent="-298450" lvl="0" marL="457200" marR="0" rtl="0" algn="l">
              <a:spcBef>
                <a:spcPts val="0"/>
              </a:spcBef>
              <a:spcAft>
                <a:spcPts val="0"/>
              </a:spcAft>
              <a:buSzPts val="1100"/>
              <a:buChar char="●"/>
            </a:pPr>
            <a:r>
              <a:rPr lang="en-US" sz="1100"/>
              <a:t>If you do have pests, bug traps are a better option.</a:t>
            </a:r>
            <a:endParaRPr sz="1100"/>
          </a:p>
          <a:p>
            <a:pPr indent="0" lvl="0" marL="0" marR="0" rtl="0" algn="l">
              <a:spcBef>
                <a:spcPts val="0"/>
              </a:spcBef>
              <a:spcAft>
                <a:spcPts val="0"/>
              </a:spcAft>
              <a:buNone/>
            </a:pPr>
            <a:r>
              <a:t/>
            </a:r>
            <a:endParaRPr sz="1100"/>
          </a:p>
          <a:p>
            <a:pPr indent="0" lvl="0" marL="0" rtl="0" algn="l">
              <a:spcBef>
                <a:spcPts val="0"/>
              </a:spcBef>
              <a:spcAft>
                <a:spcPts val="0"/>
              </a:spcAft>
              <a:buClr>
                <a:schemeClr val="dk1"/>
              </a:buClr>
              <a:buSzPts val="1100"/>
              <a:buFont typeface="Arial"/>
              <a:buNone/>
            </a:pPr>
            <a:r>
              <a:rPr lang="en-US" sz="1100" u="sng"/>
              <a:t>Background Information and Resources</a:t>
            </a:r>
            <a:endParaRPr sz="1100"/>
          </a:p>
          <a:p>
            <a:pPr indent="0" lvl="0" marL="457200" marR="0" rtl="0" algn="l">
              <a:spcBef>
                <a:spcPts val="0"/>
              </a:spcBef>
              <a:spcAft>
                <a:spcPts val="0"/>
              </a:spcAft>
              <a:buNone/>
            </a:pPr>
            <a:r>
              <a:t/>
            </a:r>
            <a:endParaRPr sz="1100"/>
          </a:p>
          <a:p>
            <a:pPr indent="-298450" lvl="0" marL="457200" marR="0" rtl="0" algn="l">
              <a:spcBef>
                <a:spcPts val="0"/>
              </a:spcBef>
              <a:spcAft>
                <a:spcPts val="0"/>
              </a:spcAft>
              <a:buSzPts val="1100"/>
              <a:buChar char="●"/>
            </a:pPr>
            <a:r>
              <a:rPr i="1" lang="en-US" sz="1100"/>
              <a:t>Boric acid can work to kill roaches by sprinkling it on areas where roaches may hide.</a:t>
            </a:r>
            <a:br>
              <a:rPr i="1" lang="en-US" sz="1100"/>
            </a:br>
            <a:endParaRPr i="1" sz="1100"/>
          </a:p>
          <a:p>
            <a:pPr indent="-298450" lvl="0" marL="457200" marR="0" rtl="0" algn="l">
              <a:spcBef>
                <a:spcPts val="0"/>
              </a:spcBef>
              <a:spcAft>
                <a:spcPts val="0"/>
              </a:spcAft>
              <a:buSzPts val="1100"/>
              <a:buChar char="●"/>
            </a:pPr>
            <a:r>
              <a:rPr i="1" lang="en-US" sz="1100"/>
              <a:t>Roaches can also be repelled by mixing two parts water with one part vinegar and 10 drops of peppermint essential oil in a spray bottle.</a:t>
            </a:r>
            <a:endParaRPr sz="1000"/>
          </a:p>
          <a:p>
            <a:pPr indent="0" lvl="0" marL="0" marR="0" rtl="0" algn="l">
              <a:spcBef>
                <a:spcPts val="0"/>
              </a:spcBef>
              <a:spcAft>
                <a:spcPts val="0"/>
              </a:spcAft>
              <a:buNone/>
            </a:pPr>
            <a:r>
              <a:t/>
            </a:r>
            <a:endParaRPr sz="1000"/>
          </a:p>
          <a:p>
            <a:pPr indent="0" lvl="0" marL="0" rtl="0" algn="l">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250" name="Google Shape;250;p10: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p11: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11: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marR="0" rtl="0" algn="l">
              <a:spcBef>
                <a:spcPts val="0"/>
              </a:spcBef>
              <a:spcAft>
                <a:spcPts val="0"/>
              </a:spcAft>
              <a:buNone/>
            </a:pPr>
            <a:r>
              <a:rPr lang="en-US" sz="1000" u="sng"/>
              <a:t>Talking Points</a:t>
            </a:r>
            <a:endParaRPr sz="1000" u="sng"/>
          </a:p>
          <a:p>
            <a:pPr indent="0" lvl="0" marL="0" marR="0" rtl="0" algn="l">
              <a:spcBef>
                <a:spcPts val="0"/>
              </a:spcBef>
              <a:spcAft>
                <a:spcPts val="0"/>
              </a:spcAft>
              <a:buNone/>
            </a:pPr>
            <a:r>
              <a:t/>
            </a:r>
            <a:endParaRPr sz="1000" u="sng"/>
          </a:p>
          <a:p>
            <a:pPr indent="-292100" lvl="0" marL="457200" marR="0" rtl="0" algn="l">
              <a:spcBef>
                <a:spcPts val="0"/>
              </a:spcBef>
              <a:spcAft>
                <a:spcPts val="0"/>
              </a:spcAft>
              <a:buSzPts val="1000"/>
              <a:buChar char="●"/>
            </a:pPr>
            <a:r>
              <a:rPr lang="en-US" sz="1000"/>
              <a:t>Lead is a heavy metal that for many years was added to paint and gasoline. While it was banned from these products in 1978, homes, buildings, and products made before then still may contain lead.</a:t>
            </a:r>
            <a:endParaRPr sz="1000"/>
          </a:p>
          <a:p>
            <a:pPr indent="-292100" lvl="0" marL="457200" marR="0" rtl="0" algn="l">
              <a:spcBef>
                <a:spcPts val="0"/>
              </a:spcBef>
              <a:spcAft>
                <a:spcPts val="0"/>
              </a:spcAft>
              <a:buSzPts val="1000"/>
              <a:buChar char="●"/>
            </a:pPr>
            <a:r>
              <a:rPr lang="en-US" sz="1000"/>
              <a:t>Lead can be found in various places, such as:</a:t>
            </a:r>
            <a:endParaRPr sz="1000"/>
          </a:p>
          <a:p>
            <a:pPr indent="-292100" lvl="1" marL="914400" marR="0" rtl="0" algn="l">
              <a:spcBef>
                <a:spcPts val="0"/>
              </a:spcBef>
              <a:spcAft>
                <a:spcPts val="0"/>
              </a:spcAft>
              <a:buSzPts val="1000"/>
              <a:buChar char="○"/>
            </a:pPr>
            <a:r>
              <a:rPr lang="en-US" sz="1000"/>
              <a:t>Old peeling paint, Old plumbing, Some jewelry, Some glazed plates and pottery, Some candy imported from Mexico or Asia, Some herbal remedies</a:t>
            </a:r>
            <a:endParaRPr sz="1000"/>
          </a:p>
          <a:p>
            <a:pPr indent="-292100" lvl="1" marL="914400" marR="0" rtl="0" algn="l">
              <a:spcBef>
                <a:spcPts val="0"/>
              </a:spcBef>
              <a:spcAft>
                <a:spcPts val="0"/>
              </a:spcAft>
              <a:buSzPts val="1000"/>
              <a:buChar char="○"/>
            </a:pPr>
            <a:r>
              <a:rPr lang="en-US" sz="1000"/>
              <a:t>The biggest risk is lead in dust from peeling or chipping paint in homes built before 1978.</a:t>
            </a:r>
            <a:endParaRPr sz="1000"/>
          </a:p>
          <a:p>
            <a:pPr indent="-292100" lvl="0" marL="457200" marR="0" rtl="0" algn="l">
              <a:spcBef>
                <a:spcPts val="0"/>
              </a:spcBef>
              <a:spcAft>
                <a:spcPts val="0"/>
              </a:spcAft>
              <a:buSzPts val="1000"/>
              <a:buChar char="●"/>
            </a:pPr>
            <a:r>
              <a:rPr lang="en-US" sz="1000"/>
              <a:t>Although exposure can harm anyone, young children are particularly vulnerable because they tend to put hands and objects into their mouth and their bodies and brains are still developing. In children, even low levels can cause learning disabilities and behavioral problems, such as hyperactivity.</a:t>
            </a:r>
            <a:endParaRPr sz="1000"/>
          </a:p>
          <a:p>
            <a:pPr indent="0" lvl="0" marL="457200" marR="0" rtl="0" algn="l">
              <a:spcBef>
                <a:spcPts val="0"/>
              </a:spcBef>
              <a:spcAft>
                <a:spcPts val="0"/>
              </a:spcAft>
              <a:buNone/>
            </a:pPr>
            <a:r>
              <a:t/>
            </a:r>
            <a:endParaRPr i="1" sz="1000"/>
          </a:p>
          <a:p>
            <a:pPr indent="0" lvl="0" marL="0" rtl="0" algn="l">
              <a:spcBef>
                <a:spcPts val="0"/>
              </a:spcBef>
              <a:spcAft>
                <a:spcPts val="0"/>
              </a:spcAft>
              <a:buNone/>
            </a:pPr>
            <a:r>
              <a:rPr lang="en-US" sz="1100" u="sng"/>
              <a:t>Background Information and Resources</a:t>
            </a:r>
            <a:endParaRPr sz="1100" u="sng"/>
          </a:p>
          <a:p>
            <a:pPr indent="0" lvl="0" marL="0" rtl="0" algn="l">
              <a:spcBef>
                <a:spcPts val="0"/>
              </a:spcBef>
              <a:spcAft>
                <a:spcPts val="0"/>
              </a:spcAft>
              <a:buNone/>
            </a:pPr>
            <a:r>
              <a:t/>
            </a:r>
            <a:endParaRPr sz="1100" u="sng"/>
          </a:p>
          <a:p>
            <a:pPr indent="-292100" lvl="0" marL="457200" marR="0" rtl="0" algn="l">
              <a:spcBef>
                <a:spcPts val="0"/>
              </a:spcBef>
              <a:spcAft>
                <a:spcPts val="0"/>
              </a:spcAft>
              <a:buSzPts val="1000"/>
              <a:buChar char="●"/>
            </a:pPr>
            <a:r>
              <a:rPr i="1" lang="en-US" sz="1000"/>
              <a:t>Lead is a neurotoxin, which means it can affect the brain and nervous system. Exposure during pregnancy can increase the risk of low birth weight and birth defects. </a:t>
            </a:r>
            <a:endParaRPr i="1" sz="1000"/>
          </a:p>
          <a:p>
            <a:pPr indent="-292100" lvl="0" marL="457200" marR="0" rtl="0" algn="l">
              <a:spcBef>
                <a:spcPts val="0"/>
              </a:spcBef>
              <a:spcAft>
                <a:spcPts val="0"/>
              </a:spcAft>
              <a:buSzPts val="1000"/>
              <a:buChar char="●"/>
            </a:pPr>
            <a:r>
              <a:rPr i="1" lang="en-US" sz="1000"/>
              <a:t>In adults, lead can cause memory problems, high blood pressure, reproductive problems, depression, sleep issues, headaches, personality changes, fatigue, anemia, and muscle weakness. At high levels, it can cause seizures, coma, and death.</a:t>
            </a:r>
            <a:endParaRPr i="1" sz="1000"/>
          </a:p>
          <a:p>
            <a:pPr indent="-292100" lvl="0" marL="457200" marR="0" rtl="0" algn="l">
              <a:spcBef>
                <a:spcPts val="0"/>
              </a:spcBef>
              <a:spcAft>
                <a:spcPts val="0"/>
              </a:spcAft>
              <a:buSzPts val="1000"/>
              <a:buChar char="●"/>
            </a:pPr>
            <a:r>
              <a:rPr i="1" lang="en-US" sz="1000"/>
              <a:t>Foods rich in calcium, vitamin C, and iron can reduce the among of lead the body absorbs.</a:t>
            </a:r>
            <a:endParaRPr i="1" sz="1000"/>
          </a:p>
          <a:p>
            <a:pPr indent="0" lvl="0" marL="0" marR="0" rtl="0" algn="l">
              <a:spcBef>
                <a:spcPts val="0"/>
              </a:spcBef>
              <a:spcAft>
                <a:spcPts val="0"/>
              </a:spcAft>
              <a:buNone/>
            </a:pPr>
            <a:r>
              <a:t/>
            </a:r>
            <a:endParaRPr sz="900"/>
          </a:p>
          <a:p>
            <a:pPr indent="0" lvl="0" marL="0" rtl="0" algn="l">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260" name="Google Shape;260;p11: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p12: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p12: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marR="0" rtl="0" algn="l">
              <a:spcBef>
                <a:spcPts val="0"/>
              </a:spcBef>
              <a:spcAft>
                <a:spcPts val="0"/>
              </a:spcAft>
              <a:buNone/>
            </a:pPr>
            <a:r>
              <a:rPr lang="en-US" sz="1100" u="sng"/>
              <a:t>Talking Points</a:t>
            </a:r>
            <a:endParaRPr sz="1100" u="sng"/>
          </a:p>
          <a:p>
            <a:pPr indent="0" lvl="0" marL="0" marR="0" rtl="0" algn="l">
              <a:spcBef>
                <a:spcPts val="0"/>
              </a:spcBef>
              <a:spcAft>
                <a:spcPts val="0"/>
              </a:spcAft>
              <a:buNone/>
            </a:pPr>
            <a:r>
              <a:t/>
            </a:r>
            <a:endParaRPr sz="1100" u="sng"/>
          </a:p>
          <a:p>
            <a:pPr indent="-298450" lvl="0" marL="457200" marR="0" rtl="0" algn="l">
              <a:spcBef>
                <a:spcPts val="0"/>
              </a:spcBef>
              <a:spcAft>
                <a:spcPts val="0"/>
              </a:spcAft>
              <a:buSzPts val="1100"/>
              <a:buChar char="●"/>
            </a:pPr>
            <a:r>
              <a:rPr lang="en-US" sz="1100"/>
              <a:t>Avoid exposure to lead by using water-based paints and glues.</a:t>
            </a:r>
            <a:br>
              <a:rPr lang="en-US" sz="1100"/>
            </a:br>
            <a:endParaRPr sz="1100"/>
          </a:p>
          <a:p>
            <a:pPr indent="-298450" lvl="0" marL="457200" marR="0" rtl="0" algn="l">
              <a:spcBef>
                <a:spcPts val="0"/>
              </a:spcBef>
              <a:spcAft>
                <a:spcPts val="0"/>
              </a:spcAft>
              <a:buSzPts val="1100"/>
              <a:buChar char="●"/>
            </a:pPr>
            <a:r>
              <a:rPr lang="en-US" sz="1100"/>
              <a:t>If possible, use a vacuum with a HEPA filter and/or clean frequently by using a wet cloth/mop.</a:t>
            </a:r>
            <a:br>
              <a:rPr lang="en-US" sz="1100"/>
            </a:br>
            <a:endParaRPr sz="1100"/>
          </a:p>
          <a:p>
            <a:pPr indent="-298450" lvl="0" marL="457200" marR="0" rtl="0" algn="l">
              <a:spcBef>
                <a:spcPts val="0"/>
              </a:spcBef>
              <a:spcAft>
                <a:spcPts val="0"/>
              </a:spcAft>
              <a:buSzPts val="1100"/>
              <a:buChar char="●"/>
            </a:pPr>
            <a:r>
              <a:rPr lang="en-US" sz="1100"/>
              <a:t>It’s important to have your children tested for lead at 12 and 24 months. Blood tests can check for lead levels. Older children should also be tested if they weren’t tested earlier.</a:t>
            </a:r>
            <a:endParaRPr sz="1100"/>
          </a:p>
          <a:p>
            <a:pPr indent="0" lvl="0" marL="457200" marR="0" rtl="0" algn="l">
              <a:spcBef>
                <a:spcPts val="0"/>
              </a:spcBef>
              <a:spcAft>
                <a:spcPts val="0"/>
              </a:spcAft>
              <a:buNone/>
            </a:pPr>
            <a:r>
              <a:t/>
            </a:r>
            <a:endParaRPr sz="1100"/>
          </a:p>
          <a:p>
            <a:pPr indent="0" lvl="0" marL="0" marR="0" rtl="0" algn="l">
              <a:spcBef>
                <a:spcPts val="0"/>
              </a:spcBef>
              <a:spcAft>
                <a:spcPts val="0"/>
              </a:spcAft>
              <a:buNone/>
            </a:pPr>
            <a:r>
              <a:rPr lang="en-US" sz="1100" u="sng"/>
              <a:t>Background Information and Resources</a:t>
            </a:r>
            <a:br>
              <a:rPr lang="en-US" sz="1100"/>
            </a:br>
            <a:endParaRPr sz="1100"/>
          </a:p>
          <a:p>
            <a:pPr indent="-298450" lvl="0" marL="457200" marR="0" rtl="0" algn="l">
              <a:spcBef>
                <a:spcPts val="0"/>
              </a:spcBef>
              <a:spcAft>
                <a:spcPts val="0"/>
              </a:spcAft>
              <a:buSzPts val="1100"/>
              <a:buChar char="●"/>
            </a:pPr>
            <a:r>
              <a:rPr i="1" lang="en-US" sz="1100"/>
              <a:t>Lead testing should be done through well child exams and is free to children covered by MediCal or the CHDP program (Child Health Disability Prevention).</a:t>
            </a:r>
            <a:br>
              <a:rPr i="1" lang="en-US" sz="1100"/>
            </a:br>
            <a:endParaRPr i="1" sz="1100"/>
          </a:p>
          <a:p>
            <a:pPr indent="-298450" lvl="0" marL="457200" marR="0" rtl="0" algn="l">
              <a:spcBef>
                <a:spcPts val="0"/>
              </a:spcBef>
              <a:spcAft>
                <a:spcPts val="0"/>
              </a:spcAft>
              <a:buSzPts val="1100"/>
              <a:buChar char="●"/>
            </a:pPr>
            <a:r>
              <a:rPr i="1" lang="en-US" sz="1100"/>
              <a:t>Currently, the CDC considers 5 micrograms per deciliter of lead in blood a concern (it used to be 10). Chelation therapy is recommended at 45 micrograms.</a:t>
            </a:r>
            <a:br>
              <a:rPr i="1" lang="en-US" sz="1100"/>
            </a:br>
            <a:endParaRPr i="1" sz="1100"/>
          </a:p>
          <a:p>
            <a:pPr indent="-298450" lvl="0" marL="457200" marR="0" rtl="0" algn="l">
              <a:spcBef>
                <a:spcPts val="0"/>
              </a:spcBef>
              <a:spcAft>
                <a:spcPts val="0"/>
              </a:spcAft>
              <a:buSzPts val="1100"/>
              <a:buChar char="●"/>
            </a:pPr>
            <a:r>
              <a:rPr i="1" lang="en-US" sz="1100"/>
              <a:t>When children are tested, it’s important for parents to be given the actual numerical results rather than just being told “it’s negative” or “normal” since no amount of lead in the blood is safe.</a:t>
            </a:r>
            <a:endParaRPr i="1" sz="1100"/>
          </a:p>
          <a:p>
            <a:pPr indent="0" lvl="0" marL="0" rtl="0" algn="l">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270" name="Google Shape;270;p12: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p13: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 name="Google Shape;279;p13: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marR="0" rtl="0" algn="l">
              <a:spcBef>
                <a:spcPts val="0"/>
              </a:spcBef>
              <a:spcAft>
                <a:spcPts val="0"/>
              </a:spcAft>
              <a:buNone/>
            </a:pPr>
            <a:r>
              <a:rPr lang="en-US" sz="1100" u="sng"/>
              <a:t>Talking Points</a:t>
            </a:r>
            <a:endParaRPr sz="1100" u="sng"/>
          </a:p>
          <a:p>
            <a:pPr indent="0" lvl="0" marL="0" marR="0" rtl="0" algn="l">
              <a:spcBef>
                <a:spcPts val="0"/>
              </a:spcBef>
              <a:spcAft>
                <a:spcPts val="0"/>
              </a:spcAft>
              <a:buNone/>
            </a:pPr>
            <a:r>
              <a:t/>
            </a:r>
            <a:endParaRPr sz="1100" u="sng"/>
          </a:p>
          <a:p>
            <a:pPr indent="-298450" lvl="0" marL="457200" marR="0" rtl="0" algn="l">
              <a:spcBef>
                <a:spcPts val="0"/>
              </a:spcBef>
              <a:spcAft>
                <a:spcPts val="0"/>
              </a:spcAft>
              <a:buSzPts val="1100"/>
              <a:buChar char="●"/>
            </a:pPr>
            <a:r>
              <a:rPr lang="en-US" sz="1100"/>
              <a:t>Dust can also trigger asthma symptoms. Wet cleaning and using a vacuum with a HEPA filter is important for controlling asthma too.</a:t>
            </a:r>
            <a:endParaRPr sz="1100"/>
          </a:p>
          <a:p>
            <a:pPr indent="0" lvl="0" marL="0" marR="0" rtl="0" algn="l">
              <a:spcBef>
                <a:spcPts val="0"/>
              </a:spcBef>
              <a:spcAft>
                <a:spcPts val="0"/>
              </a:spcAft>
              <a:buNone/>
            </a:pPr>
            <a:r>
              <a:t/>
            </a:r>
            <a:endParaRPr sz="1000"/>
          </a:p>
          <a:p>
            <a:pPr indent="0" lvl="0" marL="0" rtl="0" algn="l">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280" name="Google Shape;280;p13: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p14: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p14: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marR="0" rtl="0" algn="l">
              <a:spcBef>
                <a:spcPts val="0"/>
              </a:spcBef>
              <a:spcAft>
                <a:spcPts val="0"/>
              </a:spcAft>
              <a:buNone/>
            </a:pPr>
            <a:r>
              <a:rPr lang="en-US" sz="1100" u="sng"/>
              <a:t>Talking Points</a:t>
            </a:r>
            <a:endParaRPr sz="1100" u="sng"/>
          </a:p>
          <a:p>
            <a:pPr indent="0" lvl="0" marL="0" marR="0" rtl="0" algn="l">
              <a:spcBef>
                <a:spcPts val="0"/>
              </a:spcBef>
              <a:spcAft>
                <a:spcPts val="0"/>
              </a:spcAft>
              <a:buNone/>
            </a:pPr>
            <a:r>
              <a:t/>
            </a:r>
            <a:endParaRPr sz="1100" u="sng"/>
          </a:p>
          <a:p>
            <a:pPr indent="-298450" lvl="0" marL="457200" marR="0" rtl="0" algn="l">
              <a:spcBef>
                <a:spcPts val="0"/>
              </a:spcBef>
              <a:spcAft>
                <a:spcPts val="0"/>
              </a:spcAft>
              <a:buSzPts val="1100"/>
              <a:buChar char="●"/>
            </a:pPr>
            <a:r>
              <a:rPr lang="en-US" sz="1100"/>
              <a:t>The chemicals in these products have been linked with respiratory issues like:</a:t>
            </a:r>
            <a:endParaRPr sz="1100"/>
          </a:p>
          <a:p>
            <a:pPr indent="-298450" lvl="1" marL="914400" marR="0" rtl="0" algn="l">
              <a:spcBef>
                <a:spcPts val="0"/>
              </a:spcBef>
              <a:spcAft>
                <a:spcPts val="0"/>
              </a:spcAft>
              <a:buSzPts val="1100"/>
              <a:buChar char="○"/>
            </a:pPr>
            <a:r>
              <a:rPr lang="en-US" sz="1100"/>
              <a:t>Asthma and allergies</a:t>
            </a:r>
            <a:endParaRPr sz="1100"/>
          </a:p>
          <a:p>
            <a:pPr indent="-298450" lvl="1" marL="914400" marR="0" rtl="0" algn="l">
              <a:spcBef>
                <a:spcPts val="0"/>
              </a:spcBef>
              <a:spcAft>
                <a:spcPts val="0"/>
              </a:spcAft>
              <a:buSzPts val="1100"/>
              <a:buChar char="○"/>
            </a:pPr>
            <a:r>
              <a:rPr lang="en-US" sz="1100"/>
              <a:t>Skin irritations</a:t>
            </a:r>
            <a:endParaRPr sz="1100"/>
          </a:p>
          <a:p>
            <a:pPr indent="-298450" lvl="1" marL="914400" marR="0" rtl="0" algn="l">
              <a:spcBef>
                <a:spcPts val="0"/>
              </a:spcBef>
              <a:spcAft>
                <a:spcPts val="0"/>
              </a:spcAft>
              <a:buSzPts val="1100"/>
              <a:buChar char="○"/>
            </a:pPr>
            <a:r>
              <a:rPr lang="en-US" sz="1100"/>
              <a:t>Damage to eyes and nasal passageways</a:t>
            </a:r>
            <a:br>
              <a:rPr lang="en-US" sz="1100"/>
            </a:br>
            <a:endParaRPr sz="1100"/>
          </a:p>
          <a:p>
            <a:pPr indent="-298450" lvl="0" marL="457200" marR="0" rtl="0" algn="l">
              <a:spcBef>
                <a:spcPts val="0"/>
              </a:spcBef>
              <a:spcAft>
                <a:spcPts val="0"/>
              </a:spcAft>
              <a:buSzPts val="1100"/>
              <a:buChar char="●"/>
            </a:pPr>
            <a:r>
              <a:rPr lang="en-US" sz="1100"/>
              <a:t>They are also harmful to the environment by contaminating water</a:t>
            </a:r>
            <a:br>
              <a:rPr lang="en-US" sz="1100"/>
            </a:br>
            <a:endParaRPr sz="1100"/>
          </a:p>
          <a:p>
            <a:pPr indent="-298450" lvl="0" marL="457200" marR="0" rtl="0" algn="l">
              <a:spcBef>
                <a:spcPts val="0"/>
              </a:spcBef>
              <a:spcAft>
                <a:spcPts val="0"/>
              </a:spcAft>
              <a:buSzPts val="1100"/>
              <a:buChar char="●"/>
            </a:pPr>
            <a:r>
              <a:rPr lang="en-US" sz="1100"/>
              <a:t>Products that contain ammonia, bleach, or triclosan should be avoided.</a:t>
            </a:r>
            <a:endParaRPr sz="1100"/>
          </a:p>
          <a:p>
            <a:pPr indent="0" lvl="0" marL="457200" marR="0" rtl="0" algn="l">
              <a:spcBef>
                <a:spcPts val="0"/>
              </a:spcBef>
              <a:spcAft>
                <a:spcPts val="0"/>
              </a:spcAft>
              <a:buNone/>
            </a:pPr>
            <a:r>
              <a:t/>
            </a:r>
            <a:endParaRPr i="1" sz="1100"/>
          </a:p>
          <a:p>
            <a:pPr indent="0" lvl="0" marL="0" marR="0" rtl="0" algn="l">
              <a:spcBef>
                <a:spcPts val="0"/>
              </a:spcBef>
              <a:spcAft>
                <a:spcPts val="0"/>
              </a:spcAft>
              <a:buNone/>
            </a:pPr>
            <a:r>
              <a:rPr lang="en-US" sz="1100" u="sng"/>
              <a:t>Background Information and Resources</a:t>
            </a:r>
            <a:br>
              <a:rPr i="1" lang="en-US" sz="1100"/>
            </a:br>
            <a:endParaRPr i="1" sz="1100"/>
          </a:p>
          <a:p>
            <a:pPr indent="-298450" lvl="0" marL="457200" marR="0" rtl="0" algn="l">
              <a:spcBef>
                <a:spcPts val="0"/>
              </a:spcBef>
              <a:spcAft>
                <a:spcPts val="0"/>
              </a:spcAft>
              <a:buSzPts val="1100"/>
              <a:buChar char="●"/>
            </a:pPr>
            <a:r>
              <a:rPr i="1" lang="en-US" sz="1100"/>
              <a:t>Bleach has been linked with asthma and allergies and can cause damage to skin and eyes. It can create toxic fumes if combined with other cleaning products.</a:t>
            </a:r>
            <a:br>
              <a:rPr i="1" lang="en-US" sz="1100"/>
            </a:br>
            <a:endParaRPr i="1" sz="1100"/>
          </a:p>
          <a:p>
            <a:pPr indent="-298450" lvl="0" marL="457200" marR="0" rtl="0" algn="l">
              <a:spcBef>
                <a:spcPts val="0"/>
              </a:spcBef>
              <a:spcAft>
                <a:spcPts val="0"/>
              </a:spcAft>
              <a:buSzPts val="1100"/>
              <a:buChar char="●"/>
            </a:pPr>
            <a:r>
              <a:rPr i="1" lang="en-US" sz="1100"/>
              <a:t>Ammonia is an irritant that can be harmful to the eyes, mouth, throat, lungs, skin, and can trigger asthma symptoms.</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290" name="Google Shape;290;p14: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Google Shape;301;p15: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15: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marR="0" rtl="0" algn="l">
              <a:spcBef>
                <a:spcPts val="0"/>
              </a:spcBef>
              <a:spcAft>
                <a:spcPts val="0"/>
              </a:spcAft>
              <a:buNone/>
            </a:pPr>
            <a:r>
              <a:rPr lang="en-US" sz="1100" u="sng"/>
              <a:t>Talking Points</a:t>
            </a:r>
            <a:endParaRPr sz="1100" u="sng"/>
          </a:p>
          <a:p>
            <a:pPr indent="0" lvl="0" marL="0" marR="0" rtl="0" algn="l">
              <a:spcBef>
                <a:spcPts val="0"/>
              </a:spcBef>
              <a:spcAft>
                <a:spcPts val="0"/>
              </a:spcAft>
              <a:buNone/>
            </a:pPr>
            <a:r>
              <a:t/>
            </a:r>
            <a:endParaRPr sz="1100" u="sng"/>
          </a:p>
          <a:p>
            <a:pPr indent="-298450" lvl="0" marL="457200" marR="0" rtl="0" algn="l">
              <a:spcBef>
                <a:spcPts val="0"/>
              </a:spcBef>
              <a:spcAft>
                <a:spcPts val="0"/>
              </a:spcAft>
              <a:buSzPts val="1100"/>
              <a:buChar char="●"/>
            </a:pPr>
            <a:r>
              <a:rPr lang="en-US" sz="1100"/>
              <a:t>The home does not need to be as sterile as an operating room. It’s unnecessary to disinfect your home to the degree that advertisers and product manufacturers would have you believe.</a:t>
            </a:r>
            <a:br>
              <a:rPr lang="en-US" sz="1100"/>
            </a:br>
            <a:endParaRPr sz="1100"/>
          </a:p>
          <a:p>
            <a:pPr indent="-298450" lvl="0" marL="457200" marR="0" rtl="0" algn="l">
              <a:spcBef>
                <a:spcPts val="0"/>
              </a:spcBef>
              <a:spcAft>
                <a:spcPts val="0"/>
              </a:spcAft>
              <a:buSzPts val="1100"/>
              <a:buChar char="●"/>
            </a:pPr>
            <a:r>
              <a:rPr lang="en-US" sz="1100"/>
              <a:t>Non-toxic cleaners are easy to make and can save you  money.</a:t>
            </a:r>
            <a:br>
              <a:rPr lang="en-US" sz="1100"/>
            </a:br>
            <a:endParaRPr sz="1100"/>
          </a:p>
          <a:p>
            <a:pPr indent="-298450" lvl="0" marL="457200" marR="0" rtl="0" algn="l">
              <a:spcBef>
                <a:spcPts val="0"/>
              </a:spcBef>
              <a:spcAft>
                <a:spcPts val="0"/>
              </a:spcAft>
              <a:buSzPts val="1100"/>
              <a:buChar char="●"/>
            </a:pPr>
            <a:r>
              <a:rPr lang="en-US" sz="1100"/>
              <a:t>A solution of 1 cup water + 1 cup white vinegar can clean and disinfect effectively.</a:t>
            </a:r>
            <a:br>
              <a:rPr lang="en-US" sz="1100"/>
            </a:br>
            <a:endParaRPr sz="1100"/>
          </a:p>
          <a:p>
            <a:pPr indent="-298450" lvl="0" marL="457200" marR="0" rtl="0" algn="l">
              <a:spcBef>
                <a:spcPts val="0"/>
              </a:spcBef>
              <a:spcAft>
                <a:spcPts val="0"/>
              </a:spcAft>
              <a:buSzPts val="1100"/>
              <a:buChar char="●"/>
            </a:pPr>
            <a:r>
              <a:rPr lang="en-US" sz="1100"/>
              <a:t>Baking soda can be used for scrubbing sinks, tubs, and toilets.</a:t>
            </a:r>
            <a:br>
              <a:rPr lang="en-US" sz="1100"/>
            </a:br>
            <a:endParaRPr sz="1100"/>
          </a:p>
          <a:p>
            <a:pPr indent="-298450" lvl="0" marL="457200" marR="0" rtl="0" algn="l">
              <a:spcBef>
                <a:spcPts val="0"/>
              </a:spcBef>
              <a:spcAft>
                <a:spcPts val="0"/>
              </a:spcAft>
              <a:buSzPts val="1100"/>
              <a:buChar char="●"/>
            </a:pPr>
            <a:r>
              <a:rPr lang="en-US" sz="1100"/>
              <a:t>Lemon can be added for a nice scent and it helps disinfect.</a:t>
            </a:r>
            <a:br>
              <a:rPr lang="en-US" sz="1100"/>
            </a:br>
            <a:endParaRPr sz="1100"/>
          </a:p>
          <a:p>
            <a:pPr indent="-298450" lvl="0" marL="457200" marR="0" rtl="0" algn="l">
              <a:spcBef>
                <a:spcPts val="0"/>
              </a:spcBef>
              <a:spcAft>
                <a:spcPts val="0"/>
              </a:spcAft>
              <a:buSzPts val="1100"/>
              <a:buChar char="●"/>
            </a:pPr>
            <a:r>
              <a:rPr lang="en-US" sz="1100"/>
              <a:t>Glass cleaner can be made with 1 cup alcohol, 1 cup water, and 1 tbsp white vinegar.</a:t>
            </a:r>
            <a:endParaRPr sz="1100"/>
          </a:p>
          <a:p>
            <a:pPr indent="0" lvl="0" marL="457200" marR="0" rtl="0" algn="l">
              <a:spcBef>
                <a:spcPts val="0"/>
              </a:spcBef>
              <a:spcAft>
                <a:spcPts val="0"/>
              </a:spcAft>
              <a:buNone/>
            </a:pPr>
            <a:r>
              <a:t/>
            </a:r>
            <a:endParaRPr sz="1100"/>
          </a:p>
          <a:p>
            <a:pPr indent="0" lvl="0" marL="0" marR="0" rtl="0" algn="l">
              <a:spcBef>
                <a:spcPts val="0"/>
              </a:spcBef>
              <a:spcAft>
                <a:spcPts val="0"/>
              </a:spcAft>
              <a:buNone/>
            </a:pPr>
            <a:r>
              <a:rPr lang="en-US" sz="1100" u="sng"/>
              <a:t>Background Information and Resources</a:t>
            </a:r>
            <a:br>
              <a:rPr lang="en-US" sz="1100"/>
            </a:br>
            <a:endParaRPr sz="1100"/>
          </a:p>
          <a:p>
            <a:pPr indent="-298450" lvl="0" marL="457200" marR="0" rtl="0" algn="l">
              <a:spcBef>
                <a:spcPts val="0"/>
              </a:spcBef>
              <a:spcAft>
                <a:spcPts val="0"/>
              </a:spcAft>
              <a:buSzPts val="1100"/>
              <a:buChar char="●"/>
            </a:pPr>
            <a:r>
              <a:rPr i="1" lang="en-US" sz="1100"/>
              <a:t>Hydrogen peroxide, borax, or white vinegar can be added to laundry to help whiten clothing instead of bleach.</a:t>
            </a:r>
            <a:endParaRPr i="1" sz="1100">
              <a:latin typeface="Arial"/>
              <a:ea typeface="Arial"/>
              <a:cs typeface="Arial"/>
              <a:sym typeface="Arial"/>
            </a:endParaRPr>
          </a:p>
        </p:txBody>
      </p:sp>
      <p:sp>
        <p:nvSpPr>
          <p:cNvPr id="303" name="Google Shape;303;p15: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p16: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p16: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marR="0" rtl="0" algn="l">
              <a:spcBef>
                <a:spcPts val="0"/>
              </a:spcBef>
              <a:spcAft>
                <a:spcPts val="0"/>
              </a:spcAft>
              <a:buNone/>
            </a:pPr>
            <a:r>
              <a:rPr lang="en-US" sz="1100" u="sng"/>
              <a:t>Talking Points</a:t>
            </a:r>
            <a:endParaRPr sz="1100" u="sng"/>
          </a:p>
          <a:p>
            <a:pPr indent="0" lvl="0" marL="0" marR="0" rtl="0" algn="l">
              <a:spcBef>
                <a:spcPts val="0"/>
              </a:spcBef>
              <a:spcAft>
                <a:spcPts val="0"/>
              </a:spcAft>
              <a:buNone/>
            </a:pPr>
            <a:r>
              <a:t/>
            </a:r>
            <a:endParaRPr sz="1100" u="sng"/>
          </a:p>
          <a:p>
            <a:pPr indent="-298450" lvl="0" marL="457200" marR="0" rtl="0" algn="l">
              <a:spcBef>
                <a:spcPts val="0"/>
              </a:spcBef>
              <a:spcAft>
                <a:spcPts val="0"/>
              </a:spcAft>
              <a:buSzPts val="1100"/>
              <a:buChar char="●"/>
            </a:pPr>
            <a:r>
              <a:rPr lang="en-US" sz="1100"/>
              <a:t>Fish is an important source of Omega-3 fatty acids, which are important for brain and heart health.</a:t>
            </a:r>
            <a:endParaRPr sz="1100"/>
          </a:p>
          <a:p>
            <a:pPr indent="-298450" lvl="0" marL="457200" marR="0" rtl="0" algn="l">
              <a:spcBef>
                <a:spcPts val="0"/>
              </a:spcBef>
              <a:spcAft>
                <a:spcPts val="0"/>
              </a:spcAft>
              <a:buSzPts val="1100"/>
              <a:buChar char="●"/>
            </a:pPr>
            <a:r>
              <a:rPr lang="en-US" sz="1100"/>
              <a:t>Mercury is a heavy metal that can damage the developing brain and nervous system in infants.</a:t>
            </a:r>
            <a:endParaRPr sz="1100"/>
          </a:p>
          <a:p>
            <a:pPr indent="-298450" lvl="0" marL="457200" marR="0" rtl="0" algn="l">
              <a:spcBef>
                <a:spcPts val="0"/>
              </a:spcBef>
              <a:spcAft>
                <a:spcPts val="0"/>
              </a:spcAft>
              <a:buSzPts val="1100"/>
              <a:buChar char="●"/>
            </a:pPr>
            <a:r>
              <a:rPr lang="en-US" sz="1100"/>
              <a:t>We need to choose the right type of fish to avoid excess mercury.</a:t>
            </a:r>
            <a:endParaRPr sz="1100"/>
          </a:p>
          <a:p>
            <a:pPr indent="-298450" lvl="0" marL="457200" marR="0" rtl="0" algn="l">
              <a:spcBef>
                <a:spcPts val="0"/>
              </a:spcBef>
              <a:spcAft>
                <a:spcPts val="0"/>
              </a:spcAft>
              <a:buSzPts val="1100"/>
              <a:buChar char="●"/>
            </a:pPr>
            <a:r>
              <a:rPr lang="en-US" sz="1100"/>
              <a:t>Larger, predatory fish are more contaminated because they eat smaller fish, which leads to higher levels of mercury.</a:t>
            </a:r>
            <a:endParaRPr sz="1100"/>
          </a:p>
          <a:p>
            <a:pPr indent="0" lvl="0" marL="457200" marR="0" rtl="0" algn="l">
              <a:spcBef>
                <a:spcPts val="0"/>
              </a:spcBef>
              <a:spcAft>
                <a:spcPts val="0"/>
              </a:spcAft>
              <a:buNone/>
            </a:pPr>
            <a:r>
              <a:t/>
            </a:r>
            <a:endParaRPr sz="1100"/>
          </a:p>
          <a:p>
            <a:pPr indent="0" lvl="0" marL="0" rtl="0" algn="l">
              <a:spcBef>
                <a:spcPts val="0"/>
              </a:spcBef>
              <a:spcAft>
                <a:spcPts val="0"/>
              </a:spcAft>
              <a:buNone/>
            </a:pPr>
            <a:r>
              <a:rPr lang="en-US" sz="1100" u="sng"/>
              <a:t>Background Information and Resources</a:t>
            </a:r>
            <a:endParaRPr sz="1100" u="sng"/>
          </a:p>
          <a:p>
            <a:pPr indent="0" lvl="0" marL="0" rtl="0" algn="l">
              <a:spcBef>
                <a:spcPts val="0"/>
              </a:spcBef>
              <a:spcAft>
                <a:spcPts val="0"/>
              </a:spcAft>
              <a:buNone/>
            </a:pPr>
            <a:r>
              <a:t/>
            </a:r>
            <a:endParaRPr sz="1100" u="sng"/>
          </a:p>
          <a:p>
            <a:pPr indent="-298450" lvl="0" marL="457200" marR="0" rtl="0" algn="l">
              <a:spcBef>
                <a:spcPts val="0"/>
              </a:spcBef>
              <a:spcAft>
                <a:spcPts val="0"/>
              </a:spcAft>
              <a:buSzPts val="1100"/>
              <a:buChar char="●"/>
            </a:pPr>
            <a:r>
              <a:rPr i="1" lang="en-US" sz="1100"/>
              <a:t>Industrial activities like coal-fired power plants release mercury into bodies of water, which contaminates fish.</a:t>
            </a:r>
            <a:endParaRPr i="1" sz="1100"/>
          </a:p>
          <a:p>
            <a:pPr indent="-298450" lvl="0" marL="457200" marR="0" rtl="0" algn="l">
              <a:spcBef>
                <a:spcPts val="0"/>
              </a:spcBef>
              <a:spcAft>
                <a:spcPts val="0"/>
              </a:spcAft>
              <a:buSzPts val="1100"/>
              <a:buChar char="●"/>
            </a:pPr>
            <a:r>
              <a:rPr i="1" lang="en-US" sz="1100"/>
              <a:t>Mercury can harm the brain, kidneys, liver, heart, and nervous system.</a:t>
            </a:r>
            <a:endParaRPr i="1" sz="1100"/>
          </a:p>
          <a:p>
            <a:pPr indent="-298450" lvl="0" marL="457200" marR="0" rtl="0" algn="l">
              <a:spcBef>
                <a:spcPts val="0"/>
              </a:spcBef>
              <a:spcAft>
                <a:spcPts val="0"/>
              </a:spcAft>
              <a:buSzPts val="1100"/>
              <a:buChar char="●"/>
            </a:pPr>
            <a:r>
              <a:rPr i="1" lang="en-US" sz="1100"/>
              <a:t>Mercury exposure during pregnancy can impair development of the baby’s brain and nervous system.</a:t>
            </a:r>
            <a:endParaRPr sz="1000"/>
          </a:p>
          <a:p>
            <a:pPr indent="0" lvl="0" marL="0" marR="0" rtl="0" algn="l">
              <a:spcBef>
                <a:spcPts val="0"/>
              </a:spcBef>
              <a:spcAft>
                <a:spcPts val="0"/>
              </a:spcAft>
              <a:buNone/>
            </a:pPr>
            <a:r>
              <a:t/>
            </a:r>
            <a:endParaRPr sz="1000"/>
          </a:p>
          <a:p>
            <a:pPr indent="0" lvl="0" marL="0" marR="0" rtl="0" algn="l">
              <a:spcBef>
                <a:spcPts val="0"/>
              </a:spcBef>
              <a:spcAft>
                <a:spcPts val="0"/>
              </a:spcAft>
              <a:buNone/>
            </a:pPr>
            <a:r>
              <a:t/>
            </a:r>
            <a:endParaRPr sz="900"/>
          </a:p>
          <a:p>
            <a:pPr indent="0" lvl="0" marL="0" rtl="0" algn="l">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318" name="Google Shape;318;p16: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Google Shape;326;p17: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p17: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marR="0" rtl="0" algn="l">
              <a:spcBef>
                <a:spcPts val="0"/>
              </a:spcBef>
              <a:spcAft>
                <a:spcPts val="0"/>
              </a:spcAft>
              <a:buNone/>
            </a:pPr>
            <a:r>
              <a:rPr lang="en-US" sz="1100" u="sng"/>
              <a:t>Talking Points</a:t>
            </a:r>
            <a:endParaRPr sz="1100" u="sng"/>
          </a:p>
          <a:p>
            <a:pPr indent="0" lvl="0" marL="0" marR="0" rtl="0" algn="l">
              <a:spcBef>
                <a:spcPts val="0"/>
              </a:spcBef>
              <a:spcAft>
                <a:spcPts val="0"/>
              </a:spcAft>
              <a:buNone/>
            </a:pPr>
            <a:r>
              <a:t/>
            </a:r>
            <a:endParaRPr sz="1100" u="sng"/>
          </a:p>
          <a:p>
            <a:pPr indent="-298450" lvl="0" marL="457200" marR="0" rtl="0" algn="l">
              <a:spcBef>
                <a:spcPts val="0"/>
              </a:spcBef>
              <a:spcAft>
                <a:spcPts val="0"/>
              </a:spcAft>
              <a:buSzPts val="1100"/>
              <a:buChar char="●"/>
            </a:pPr>
            <a:r>
              <a:rPr lang="en-US" sz="1100"/>
              <a:t>Safer fish include wild salmon, tilapia, catfish, shrimp, and skipjack or light tuna.</a:t>
            </a:r>
            <a:br>
              <a:rPr lang="en-US" sz="1100"/>
            </a:br>
            <a:endParaRPr sz="1100"/>
          </a:p>
          <a:p>
            <a:pPr indent="0" lvl="0" marL="0" rtl="0" algn="l">
              <a:spcBef>
                <a:spcPts val="0"/>
              </a:spcBef>
              <a:spcAft>
                <a:spcPts val="0"/>
              </a:spcAft>
              <a:buNone/>
            </a:pPr>
            <a:r>
              <a:rPr lang="en-US" sz="1100" u="sng"/>
              <a:t>Background Information and Resources</a:t>
            </a:r>
            <a:endParaRPr sz="1100" u="sng"/>
          </a:p>
          <a:p>
            <a:pPr indent="0" lvl="0" marL="0" rtl="0" algn="l">
              <a:spcBef>
                <a:spcPts val="0"/>
              </a:spcBef>
              <a:spcAft>
                <a:spcPts val="0"/>
              </a:spcAft>
              <a:buNone/>
            </a:pPr>
            <a:r>
              <a:t/>
            </a:r>
            <a:endParaRPr sz="1100" u="sng"/>
          </a:p>
          <a:p>
            <a:pPr indent="-298450" lvl="0" marL="457200" marR="0" rtl="0" algn="l">
              <a:spcBef>
                <a:spcPts val="0"/>
              </a:spcBef>
              <a:spcAft>
                <a:spcPts val="0"/>
              </a:spcAft>
              <a:buSzPts val="1100"/>
              <a:buChar char="●"/>
            </a:pPr>
            <a:r>
              <a:rPr i="1" lang="en-US" sz="1100"/>
              <a:t>Farmed salmon is high in PCBs.</a:t>
            </a:r>
            <a:br>
              <a:rPr i="1" lang="en-US" sz="1100"/>
            </a:br>
            <a:endParaRPr i="1" sz="1100"/>
          </a:p>
          <a:p>
            <a:pPr indent="-298450" lvl="0" marL="457200" marR="0" rtl="0" algn="l">
              <a:spcBef>
                <a:spcPts val="0"/>
              </a:spcBef>
              <a:spcAft>
                <a:spcPts val="0"/>
              </a:spcAft>
              <a:buSzPts val="1100"/>
              <a:buChar char="●"/>
            </a:pPr>
            <a:r>
              <a:rPr i="1" lang="en-US" sz="1100"/>
              <a:t>Other fish that are high in Omega-3 fats and low in mercury include: Sardines, pollock/imitation crab, king crab, mussels, rainbow trout, Atlantic mackerel, oysters, anchovies, and herring.</a:t>
            </a:r>
            <a:br>
              <a:rPr i="1" lang="en-US" sz="1100"/>
            </a:br>
            <a:endParaRPr i="1" sz="1100"/>
          </a:p>
          <a:p>
            <a:pPr indent="-298450" lvl="0" marL="457200" marR="0" rtl="0" algn="l">
              <a:spcBef>
                <a:spcPts val="0"/>
              </a:spcBef>
              <a:spcAft>
                <a:spcPts val="0"/>
              </a:spcAft>
              <a:buSzPts val="1100"/>
              <a:buChar char="●"/>
            </a:pPr>
            <a:r>
              <a:rPr i="1" lang="en-US" sz="1100"/>
              <a:t>Marlin, tuna steaks (sushi), and Orange Roughy are also high in mercury.</a:t>
            </a:r>
            <a:endParaRPr i="1" sz="1100"/>
          </a:p>
          <a:p>
            <a:pPr indent="0" lvl="0" marL="0" marR="0" rtl="0" algn="l">
              <a:spcBef>
                <a:spcPts val="0"/>
              </a:spcBef>
              <a:spcAft>
                <a:spcPts val="0"/>
              </a:spcAft>
              <a:buNone/>
            </a:pPr>
            <a:r>
              <a:t/>
            </a:r>
            <a:endParaRPr sz="900"/>
          </a:p>
          <a:p>
            <a:pPr indent="0" lvl="0" marL="0" rtl="0" algn="l">
              <a:spcBef>
                <a:spcPts val="0"/>
              </a:spcBef>
              <a:spcAft>
                <a:spcPts val="0"/>
              </a:spcAft>
              <a:buClr>
                <a:schemeClr val="dk1"/>
              </a:buClr>
              <a:buFont typeface="Arial"/>
              <a:buNone/>
            </a:pPr>
            <a:r>
              <a:t/>
            </a:r>
            <a:endParaRPr sz="800"/>
          </a:p>
          <a:p>
            <a:pPr indent="0" lvl="0" marL="0" rtl="0" algn="l">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328" name="Google Shape;328;p17: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p1: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rPr lang="en-US" sz="1100" u="sng"/>
              <a:t>Talking Points</a:t>
            </a:r>
            <a:endParaRPr sz="1100" u="sng"/>
          </a:p>
          <a:p>
            <a:pPr indent="0" lvl="0" marL="0" rtl="0" algn="l">
              <a:spcBef>
                <a:spcPts val="0"/>
              </a:spcBef>
              <a:spcAft>
                <a:spcPts val="0"/>
              </a:spcAft>
              <a:buNone/>
            </a:pPr>
            <a:r>
              <a:t/>
            </a:r>
            <a:endParaRPr sz="1100" u="sng"/>
          </a:p>
          <a:p>
            <a:pPr indent="-298450" lvl="0" marL="457200" rtl="0" algn="l">
              <a:spcBef>
                <a:spcPts val="0"/>
              </a:spcBef>
              <a:spcAft>
                <a:spcPts val="0"/>
              </a:spcAft>
              <a:buSzPts val="1100"/>
              <a:buChar char="●"/>
            </a:pPr>
            <a:r>
              <a:rPr lang="en-US" sz="1100"/>
              <a:t>We live in an increasingly toxic world. There are more than 85,000 chemicals in use in the U.S. and more are added each year.</a:t>
            </a:r>
            <a:endParaRPr sz="1100"/>
          </a:p>
          <a:p>
            <a:pPr indent="0" lvl="0" marL="457200" rtl="0" algn="l">
              <a:spcBef>
                <a:spcPts val="0"/>
              </a:spcBef>
              <a:spcAft>
                <a:spcPts val="0"/>
              </a:spcAft>
              <a:buNone/>
            </a:pPr>
            <a:r>
              <a:t/>
            </a:r>
            <a:endParaRPr sz="1100"/>
          </a:p>
          <a:p>
            <a:pPr indent="-298450" lvl="0" marL="457200" rtl="0" algn="l">
              <a:spcBef>
                <a:spcPts val="0"/>
              </a:spcBef>
              <a:spcAft>
                <a:spcPts val="0"/>
              </a:spcAft>
              <a:buSzPts val="1100"/>
              <a:buChar char="●"/>
            </a:pPr>
            <a:r>
              <a:rPr lang="en-US" sz="1100"/>
              <a:t>The vast majority of them have not been tested to determine the risks they pose to human health or the environment. </a:t>
            </a:r>
            <a:endParaRPr sz="1100"/>
          </a:p>
          <a:p>
            <a:pPr indent="0" lvl="0" marL="457200" rtl="0" algn="l">
              <a:spcBef>
                <a:spcPts val="0"/>
              </a:spcBef>
              <a:spcAft>
                <a:spcPts val="0"/>
              </a:spcAft>
              <a:buNone/>
            </a:pPr>
            <a:r>
              <a:t/>
            </a:r>
            <a:endParaRPr sz="1100"/>
          </a:p>
          <a:p>
            <a:pPr indent="-298450" lvl="0" marL="457200" rtl="0" algn="l">
              <a:spcBef>
                <a:spcPts val="0"/>
              </a:spcBef>
              <a:spcAft>
                <a:spcPts val="0"/>
              </a:spcAft>
              <a:buSzPts val="1100"/>
              <a:buChar char="●"/>
            </a:pPr>
            <a:r>
              <a:rPr lang="en-US" sz="1100"/>
              <a:t>This makes it important to have the information we need to make healthier choices and be smart consumers.</a:t>
            </a:r>
            <a:endParaRPr sz="1100"/>
          </a:p>
          <a:p>
            <a:pPr indent="0" lvl="0" marL="457200" rtl="0" algn="l">
              <a:spcBef>
                <a:spcPts val="0"/>
              </a:spcBef>
              <a:spcAft>
                <a:spcPts val="0"/>
              </a:spcAft>
              <a:buNone/>
            </a:pPr>
            <a:r>
              <a:t/>
            </a:r>
            <a:endParaRPr sz="1100"/>
          </a:p>
          <a:p>
            <a:pPr indent="-298450" lvl="0" marL="457200" rtl="0" algn="l">
              <a:spcBef>
                <a:spcPts val="0"/>
              </a:spcBef>
              <a:spcAft>
                <a:spcPts val="0"/>
              </a:spcAft>
              <a:buSzPts val="1100"/>
              <a:buChar char="●"/>
            </a:pPr>
            <a:r>
              <a:rPr lang="en-US" sz="1100"/>
              <a:t>Empowering ourselves with this information and making small changes can help us protect ourselves, our families, the community, and the environment.</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US" sz="1100" u="sng"/>
              <a:t>Background Information and Resources</a:t>
            </a:r>
            <a:endParaRPr sz="1100" u="sng"/>
          </a:p>
          <a:p>
            <a:pPr indent="0" lvl="0" marL="0" rtl="0" algn="l">
              <a:spcBef>
                <a:spcPts val="0"/>
              </a:spcBef>
              <a:spcAft>
                <a:spcPts val="0"/>
              </a:spcAft>
              <a:buNone/>
            </a:pPr>
            <a:r>
              <a:t/>
            </a:r>
            <a:endParaRPr sz="1100"/>
          </a:p>
          <a:p>
            <a:pPr indent="-298450" lvl="0" marL="457200" rtl="0" algn="l">
              <a:spcBef>
                <a:spcPts val="0"/>
              </a:spcBef>
              <a:spcAft>
                <a:spcPts val="0"/>
              </a:spcAft>
              <a:buSzPts val="1100"/>
              <a:buChar char="●"/>
            </a:pPr>
            <a:r>
              <a:rPr i="1" lang="en-US" sz="1100"/>
              <a:t>The precautionary principle states that when an activity raises threats of harm to humans or the environment, precautionary measures should be taken even if some cause and effect relationships are not fully established scientifically and that the proponent of an activity, not the public, should bear the burden of proof.</a:t>
            </a:r>
            <a:endParaRPr i="1" sz="1100"/>
          </a:p>
          <a:p>
            <a:pPr indent="0" lvl="0" marL="457200" rtl="0" algn="l">
              <a:spcBef>
                <a:spcPts val="0"/>
              </a:spcBef>
              <a:spcAft>
                <a:spcPts val="0"/>
              </a:spcAft>
              <a:buNone/>
            </a:pPr>
            <a:r>
              <a:t/>
            </a:r>
            <a:endParaRPr i="1" sz="1100"/>
          </a:p>
          <a:p>
            <a:pPr indent="-298450" lvl="0" marL="457200" rtl="0" algn="l">
              <a:spcBef>
                <a:spcPts val="0"/>
              </a:spcBef>
              <a:spcAft>
                <a:spcPts val="0"/>
              </a:spcAft>
              <a:buSzPts val="1100"/>
              <a:buChar char="●"/>
            </a:pPr>
            <a:r>
              <a:rPr i="1" lang="en-US" sz="1100"/>
              <a:t>In the U.S., the precautionary principle has not been applied to the regulation of chemicals.</a:t>
            </a:r>
            <a:endParaRPr i="1" sz="1100"/>
          </a:p>
          <a:p>
            <a:pPr indent="0" lvl="0" marL="0" rtl="0" algn="l">
              <a:lnSpc>
                <a:spcPct val="100000"/>
              </a:lnSpc>
              <a:spcBef>
                <a:spcPts val="0"/>
              </a:spcBef>
              <a:spcAft>
                <a:spcPts val="0"/>
              </a:spcAft>
              <a:buNone/>
            </a:pPr>
            <a:r>
              <a:t/>
            </a:r>
            <a:endParaRPr i="1" sz="1100"/>
          </a:p>
        </p:txBody>
      </p:sp>
      <p:sp>
        <p:nvSpPr>
          <p:cNvPr id="152" name="Google Shape;152;p1: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 name="Shape 337"/>
        <p:cNvGrpSpPr/>
        <p:nvPr/>
      </p:nvGrpSpPr>
      <p:grpSpPr>
        <a:xfrm>
          <a:off x="0" y="0"/>
          <a:ext cx="0" cy="0"/>
          <a:chOff x="0" y="0"/>
          <a:chExt cx="0" cy="0"/>
        </a:xfrm>
      </p:grpSpPr>
      <p:sp>
        <p:nvSpPr>
          <p:cNvPr id="338" name="Google Shape;338;p18: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p18: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marR="0" rtl="0" algn="l">
              <a:spcBef>
                <a:spcPts val="0"/>
              </a:spcBef>
              <a:spcAft>
                <a:spcPts val="0"/>
              </a:spcAft>
              <a:buNone/>
            </a:pPr>
            <a:r>
              <a:rPr lang="en-US" sz="1100" u="sng"/>
              <a:t>Talking Points</a:t>
            </a:r>
            <a:endParaRPr sz="1100" u="sng"/>
          </a:p>
          <a:p>
            <a:pPr indent="0" lvl="0" marL="0" marR="0" rtl="0" algn="l">
              <a:spcBef>
                <a:spcPts val="0"/>
              </a:spcBef>
              <a:spcAft>
                <a:spcPts val="0"/>
              </a:spcAft>
              <a:buNone/>
            </a:pPr>
            <a:r>
              <a:t/>
            </a:r>
            <a:endParaRPr sz="1100" u="sng"/>
          </a:p>
          <a:p>
            <a:pPr indent="-298450" lvl="0" marL="457200" marR="0" rtl="0" algn="l">
              <a:spcBef>
                <a:spcPts val="0"/>
              </a:spcBef>
              <a:spcAft>
                <a:spcPts val="0"/>
              </a:spcAft>
              <a:buSzPts val="1100"/>
              <a:buChar char="●"/>
            </a:pPr>
            <a:r>
              <a:rPr lang="en-US" sz="1100"/>
              <a:t>Most cans have BPA in the lining, which can leach out and contaminate foods, so it’s best to limit the amount of canned food eaten.</a:t>
            </a:r>
            <a:endParaRPr sz="1100"/>
          </a:p>
          <a:p>
            <a:pPr indent="0" lvl="0" marL="914400" marR="0" rtl="0" algn="l">
              <a:spcBef>
                <a:spcPts val="0"/>
              </a:spcBef>
              <a:spcAft>
                <a:spcPts val="0"/>
              </a:spcAft>
              <a:buNone/>
            </a:pPr>
            <a:r>
              <a:t/>
            </a:r>
            <a:endParaRPr sz="1100"/>
          </a:p>
          <a:p>
            <a:pPr indent="-298450" lvl="0" marL="457200" marR="0" rtl="0" algn="l">
              <a:spcBef>
                <a:spcPts val="0"/>
              </a:spcBef>
              <a:spcAft>
                <a:spcPts val="0"/>
              </a:spcAft>
              <a:buSzPts val="1100"/>
              <a:buChar char="●"/>
            </a:pPr>
            <a:r>
              <a:rPr lang="en-US" sz="1100"/>
              <a:t>Meats with a lot of fat should be avoided since fat is where the chemicals are stored.</a:t>
            </a:r>
            <a:endParaRPr sz="1100"/>
          </a:p>
          <a:p>
            <a:pPr indent="0" lvl="0" marL="0" marR="0" rtl="0" algn="l">
              <a:spcBef>
                <a:spcPts val="0"/>
              </a:spcBef>
              <a:spcAft>
                <a:spcPts val="0"/>
              </a:spcAft>
              <a:buNone/>
            </a:pPr>
            <a:r>
              <a:t/>
            </a:r>
            <a:endParaRPr sz="1100"/>
          </a:p>
          <a:p>
            <a:pPr indent="0" lvl="0" marL="0" marR="0" rtl="0" algn="l">
              <a:spcBef>
                <a:spcPts val="0"/>
              </a:spcBef>
              <a:spcAft>
                <a:spcPts val="0"/>
              </a:spcAft>
              <a:buNone/>
            </a:pPr>
            <a:r>
              <a:rPr lang="en-US" sz="1100" u="sng"/>
              <a:t>Background Information and Resources</a:t>
            </a:r>
            <a:endParaRPr sz="1100" u="sng"/>
          </a:p>
          <a:p>
            <a:pPr indent="0" lvl="0" marL="0" marR="0" rtl="0" algn="l">
              <a:spcBef>
                <a:spcPts val="0"/>
              </a:spcBef>
              <a:spcAft>
                <a:spcPts val="0"/>
              </a:spcAft>
              <a:buNone/>
            </a:pPr>
            <a:r>
              <a:t/>
            </a:r>
            <a:endParaRPr sz="1100" u="sng"/>
          </a:p>
          <a:p>
            <a:pPr indent="-298450" lvl="0" marL="457200" rtl="0" algn="l">
              <a:spcBef>
                <a:spcPts val="0"/>
              </a:spcBef>
              <a:spcAft>
                <a:spcPts val="0"/>
              </a:spcAft>
              <a:buSzPts val="1100"/>
              <a:buChar char="●"/>
            </a:pPr>
            <a:r>
              <a:rPr lang="en-US" sz="1100"/>
              <a:t>BPA or bisphenol A is an industrial chemical used to make plastics that are used in food and beverage containers and is added to the lining of most food and beverage cans.</a:t>
            </a:r>
            <a:endParaRPr sz="1100"/>
          </a:p>
          <a:p>
            <a:pPr indent="0" lvl="0" marL="0" rtl="0" algn="l">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340" name="Google Shape;340;p18: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Google Shape;347;p19: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p19: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marR="0" rtl="0" algn="l">
              <a:spcBef>
                <a:spcPts val="0"/>
              </a:spcBef>
              <a:spcAft>
                <a:spcPts val="0"/>
              </a:spcAft>
              <a:buNone/>
            </a:pPr>
            <a:r>
              <a:rPr lang="en-US" sz="1100" u="sng"/>
              <a:t>Talking Points</a:t>
            </a:r>
            <a:endParaRPr sz="1100" u="sng"/>
          </a:p>
          <a:p>
            <a:pPr indent="0" lvl="0" marL="0" marR="0" rtl="0" algn="l">
              <a:spcBef>
                <a:spcPts val="0"/>
              </a:spcBef>
              <a:spcAft>
                <a:spcPts val="0"/>
              </a:spcAft>
              <a:buNone/>
            </a:pPr>
            <a:r>
              <a:t/>
            </a:r>
            <a:endParaRPr sz="1100" u="sng"/>
          </a:p>
          <a:p>
            <a:pPr indent="-298450" lvl="0" marL="457200" marR="0" rtl="0" algn="l">
              <a:spcBef>
                <a:spcPts val="0"/>
              </a:spcBef>
              <a:spcAft>
                <a:spcPts val="0"/>
              </a:spcAft>
              <a:buSzPts val="1100"/>
              <a:buChar char="●"/>
            </a:pPr>
            <a:r>
              <a:rPr lang="en-US" sz="1100"/>
              <a:t>Buy organic produce to avoid pesticides.</a:t>
            </a:r>
            <a:br>
              <a:rPr lang="en-US" sz="1100"/>
            </a:br>
            <a:endParaRPr sz="1100"/>
          </a:p>
          <a:p>
            <a:pPr indent="-298450" lvl="0" marL="457200" marR="0" rtl="0" algn="l">
              <a:spcBef>
                <a:spcPts val="0"/>
              </a:spcBef>
              <a:spcAft>
                <a:spcPts val="0"/>
              </a:spcAft>
              <a:buSzPts val="1100"/>
              <a:buChar char="●"/>
            </a:pPr>
            <a:r>
              <a:rPr lang="en-US" sz="1100"/>
              <a:t>A safe and cheaper option is to buy fruits and vegetables with thick skins that can be peeled, like bananas, melons, avocados, and oranges.</a:t>
            </a:r>
            <a:endParaRPr sz="1100"/>
          </a:p>
          <a:p>
            <a:pPr indent="0" lvl="0" marL="0" marR="0" rtl="0" algn="l">
              <a:spcBef>
                <a:spcPts val="0"/>
              </a:spcBef>
              <a:spcAft>
                <a:spcPts val="0"/>
              </a:spcAft>
              <a:buNone/>
            </a:pPr>
            <a:r>
              <a:t/>
            </a:r>
            <a:endParaRPr sz="1000"/>
          </a:p>
          <a:p>
            <a:pPr indent="0" lvl="0" marL="0" rtl="0" algn="l">
              <a:spcBef>
                <a:spcPts val="0"/>
              </a:spcBef>
              <a:spcAft>
                <a:spcPts val="0"/>
              </a:spcAft>
              <a:buClr>
                <a:schemeClr val="dk1"/>
              </a:buClr>
              <a:buSzPts val="1100"/>
              <a:buFont typeface="Arial"/>
              <a:buNone/>
            </a:pPr>
            <a:r>
              <a:rPr lang="en-US" sz="1100" u="sng"/>
              <a:t>Background Information and Resources</a:t>
            </a:r>
            <a:endParaRPr sz="1000"/>
          </a:p>
          <a:p>
            <a:pPr indent="0" lvl="0" marL="0" marR="0" rtl="0" algn="l">
              <a:spcBef>
                <a:spcPts val="0"/>
              </a:spcBef>
              <a:spcAft>
                <a:spcPts val="0"/>
              </a:spcAft>
              <a:buNone/>
            </a:pPr>
            <a:r>
              <a:t/>
            </a:r>
            <a:endParaRPr sz="900"/>
          </a:p>
          <a:p>
            <a:pPr indent="-298450" lvl="0" marL="457200" rtl="0" algn="l">
              <a:spcBef>
                <a:spcPts val="0"/>
              </a:spcBef>
              <a:spcAft>
                <a:spcPts val="0"/>
              </a:spcAft>
              <a:buClr>
                <a:schemeClr val="dk1"/>
              </a:buClr>
              <a:buSzPts val="1100"/>
              <a:buChar char="●"/>
            </a:pPr>
            <a:r>
              <a:rPr lang="en-US" sz="1100"/>
              <a:t>Pesticides can contribute to brain and nervous system toxicity, cancer, and hormone disruption.</a:t>
            </a:r>
            <a:endParaRPr i="1" sz="1100">
              <a:latin typeface="Arial"/>
              <a:ea typeface="Arial"/>
              <a:cs typeface="Arial"/>
              <a:sym typeface="Arial"/>
            </a:endParaRPr>
          </a:p>
        </p:txBody>
      </p:sp>
      <p:sp>
        <p:nvSpPr>
          <p:cNvPr id="349" name="Google Shape;349;p19: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9" name="Shape 359"/>
        <p:cNvGrpSpPr/>
        <p:nvPr/>
      </p:nvGrpSpPr>
      <p:grpSpPr>
        <a:xfrm>
          <a:off x="0" y="0"/>
          <a:ext cx="0" cy="0"/>
          <a:chOff x="0" y="0"/>
          <a:chExt cx="0" cy="0"/>
        </a:xfrm>
      </p:grpSpPr>
      <p:sp>
        <p:nvSpPr>
          <p:cNvPr id="360" name="Google Shape;360;p21: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p21: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marR="0" rtl="0" algn="l">
              <a:spcBef>
                <a:spcPts val="0"/>
              </a:spcBef>
              <a:spcAft>
                <a:spcPts val="0"/>
              </a:spcAft>
              <a:buNone/>
            </a:pPr>
            <a:r>
              <a:rPr lang="en-US" sz="1100" u="sng"/>
              <a:t>Talking Points</a:t>
            </a:r>
            <a:endParaRPr sz="1100" u="sng"/>
          </a:p>
          <a:p>
            <a:pPr indent="0" lvl="0" marL="0" marR="0" rtl="0" algn="l">
              <a:spcBef>
                <a:spcPts val="0"/>
              </a:spcBef>
              <a:spcAft>
                <a:spcPts val="0"/>
              </a:spcAft>
              <a:buNone/>
            </a:pPr>
            <a:r>
              <a:t/>
            </a:r>
            <a:endParaRPr sz="1100" u="sng"/>
          </a:p>
          <a:p>
            <a:pPr indent="-298450" lvl="0" marL="457200" marR="0" rtl="0" algn="l">
              <a:spcBef>
                <a:spcPts val="0"/>
              </a:spcBef>
              <a:spcAft>
                <a:spcPts val="0"/>
              </a:spcAft>
              <a:buSzPts val="1100"/>
              <a:buChar char="●"/>
            </a:pPr>
            <a:r>
              <a:rPr lang="en-US" sz="1100"/>
              <a:t>Plastic contains various toxins, such as BPA, that can leach into whatever it comes in contact with.</a:t>
            </a:r>
            <a:br>
              <a:rPr lang="en-US" sz="1100"/>
            </a:br>
            <a:endParaRPr sz="1100"/>
          </a:p>
          <a:p>
            <a:pPr indent="-298450" lvl="0" marL="457200" marR="0" rtl="0" algn="l">
              <a:spcBef>
                <a:spcPts val="0"/>
              </a:spcBef>
              <a:spcAft>
                <a:spcPts val="0"/>
              </a:spcAft>
              <a:buSzPts val="1100"/>
              <a:buChar char="●"/>
            </a:pPr>
            <a:r>
              <a:rPr lang="en-US" sz="1100"/>
              <a:t>Those that are labeled with the numbers 3, 6, and 7 should especially be avoided.</a:t>
            </a:r>
            <a:endParaRPr sz="1100"/>
          </a:p>
          <a:p>
            <a:pPr indent="0" lvl="0" marL="457200" marR="0" rtl="0" algn="l">
              <a:spcBef>
                <a:spcPts val="0"/>
              </a:spcBef>
              <a:spcAft>
                <a:spcPts val="0"/>
              </a:spcAft>
              <a:buNone/>
            </a:pPr>
            <a:r>
              <a:t/>
            </a:r>
            <a:endParaRPr sz="1100"/>
          </a:p>
          <a:p>
            <a:pPr indent="0" lvl="0" marL="0" marR="0" rtl="0" algn="l">
              <a:spcBef>
                <a:spcPts val="0"/>
              </a:spcBef>
              <a:spcAft>
                <a:spcPts val="0"/>
              </a:spcAft>
              <a:buNone/>
            </a:pPr>
            <a:r>
              <a:rPr lang="en-US" sz="1100" u="sng"/>
              <a:t>Background Information and Resources</a:t>
            </a:r>
            <a:endParaRPr sz="1100" u="sng"/>
          </a:p>
          <a:p>
            <a:pPr indent="0" lvl="0" marL="457200" marR="0" rtl="0" algn="l">
              <a:spcBef>
                <a:spcPts val="0"/>
              </a:spcBef>
              <a:spcAft>
                <a:spcPts val="0"/>
              </a:spcAft>
              <a:buNone/>
            </a:pPr>
            <a:r>
              <a:t/>
            </a:r>
            <a:endParaRPr sz="1100" u="sng"/>
          </a:p>
          <a:p>
            <a:pPr indent="-298450" lvl="0" marL="457200" marR="0" rtl="0" algn="l">
              <a:spcBef>
                <a:spcPts val="0"/>
              </a:spcBef>
              <a:spcAft>
                <a:spcPts val="0"/>
              </a:spcAft>
              <a:buSzPts val="1100"/>
              <a:buChar char="●"/>
            </a:pPr>
            <a:r>
              <a:rPr i="1" lang="en-US" sz="1100"/>
              <a:t>BPA is a plasticizer that is used to make plastics hard and rigid. It was originally developed as a synthetic form of estrogen so it is also an endocrine disruptor that </a:t>
            </a:r>
            <a:r>
              <a:rPr i="1" lang="en-US" sz="1100"/>
              <a:t>can</a:t>
            </a:r>
            <a:r>
              <a:rPr i="1" lang="en-US" sz="1100"/>
              <a:t> disrupt normal hormone levels</a:t>
            </a:r>
            <a:r>
              <a:rPr i="1" lang="en-US" sz="1100"/>
              <a:t>.</a:t>
            </a:r>
            <a:br>
              <a:rPr i="1" lang="en-US" sz="1100"/>
            </a:br>
            <a:endParaRPr i="1" sz="1100"/>
          </a:p>
          <a:p>
            <a:pPr indent="-298450" lvl="0" marL="457200" marR="0" rtl="0" algn="l">
              <a:spcBef>
                <a:spcPts val="0"/>
              </a:spcBef>
              <a:spcAft>
                <a:spcPts val="0"/>
              </a:spcAft>
              <a:buSzPts val="1100"/>
              <a:buChar char="●"/>
            </a:pPr>
            <a:r>
              <a:rPr i="1" lang="en-US" sz="1100"/>
              <a:t>BPA is linked with hyperactivity, early puberty, prostate issues, and obesity.</a:t>
            </a:r>
            <a:endParaRPr i="1" sz="1100"/>
          </a:p>
          <a:p>
            <a:pPr indent="0" lvl="0" marL="0" marR="0" rtl="0" algn="l">
              <a:spcBef>
                <a:spcPts val="0"/>
              </a:spcBef>
              <a:spcAft>
                <a:spcPts val="0"/>
              </a:spcAft>
              <a:buNone/>
            </a:pPr>
            <a:r>
              <a:t/>
            </a:r>
            <a:endParaRPr sz="1000"/>
          </a:p>
          <a:p>
            <a:pPr indent="0" lvl="0" marL="0" rtl="0" algn="l">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362" name="Google Shape;362;p21: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Google Shape;371;p22: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p22: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marR="0" rtl="0" algn="l">
              <a:spcBef>
                <a:spcPts val="0"/>
              </a:spcBef>
              <a:spcAft>
                <a:spcPts val="0"/>
              </a:spcAft>
              <a:buNone/>
            </a:pPr>
            <a:r>
              <a:rPr lang="en-US" sz="1100" u="sng"/>
              <a:t>Talking Points</a:t>
            </a:r>
            <a:endParaRPr sz="1100" u="sng"/>
          </a:p>
          <a:p>
            <a:pPr indent="0" lvl="0" marL="0" marR="0" rtl="0" algn="l">
              <a:spcBef>
                <a:spcPts val="0"/>
              </a:spcBef>
              <a:spcAft>
                <a:spcPts val="0"/>
              </a:spcAft>
              <a:buNone/>
            </a:pPr>
            <a:r>
              <a:t/>
            </a:r>
            <a:endParaRPr sz="1100" u="sng"/>
          </a:p>
          <a:p>
            <a:pPr indent="-298450" lvl="0" marL="457200" marR="0" rtl="0" algn="l">
              <a:spcBef>
                <a:spcPts val="0"/>
              </a:spcBef>
              <a:spcAft>
                <a:spcPts val="0"/>
              </a:spcAft>
              <a:buSzPts val="1100"/>
              <a:buChar char="●"/>
            </a:pPr>
            <a:r>
              <a:rPr lang="en-US" sz="1100"/>
              <a:t>Refrigerating and microwaving plastic containers can release chemicals into your food and liquids.</a:t>
            </a:r>
            <a:endParaRPr sz="1100"/>
          </a:p>
          <a:p>
            <a:pPr indent="0" lvl="0" marL="0" marR="0" rtl="0" algn="l">
              <a:lnSpc>
                <a:spcPct val="100000"/>
              </a:lnSpc>
              <a:spcBef>
                <a:spcPts val="0"/>
              </a:spcBef>
              <a:spcAft>
                <a:spcPts val="0"/>
              </a:spcAft>
              <a:buClr>
                <a:schemeClr val="dk1"/>
              </a:buClr>
              <a:buSzPts val="1200"/>
              <a:buFont typeface="Calibri"/>
              <a:buNone/>
            </a:pPr>
            <a:r>
              <a:t/>
            </a:r>
            <a:endParaRPr sz="900"/>
          </a:p>
          <a:p>
            <a:pPr indent="0" lvl="0" marL="0" rtl="0" algn="l">
              <a:spcBef>
                <a:spcPts val="0"/>
              </a:spcBef>
              <a:spcAft>
                <a:spcPts val="0"/>
              </a:spcAft>
              <a:buClr>
                <a:schemeClr val="dk1"/>
              </a:buClr>
              <a:buFont typeface="Arial"/>
              <a:buNone/>
            </a:pPr>
            <a:r>
              <a:t/>
            </a:r>
            <a:endParaRPr sz="800"/>
          </a:p>
          <a:p>
            <a:pPr indent="0" lvl="0" marL="0" rtl="0" algn="l">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373" name="Google Shape;373;p22: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Google Shape;379;p23: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p23: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marR="0" rtl="0" algn="l">
              <a:spcBef>
                <a:spcPts val="0"/>
              </a:spcBef>
              <a:spcAft>
                <a:spcPts val="0"/>
              </a:spcAft>
              <a:buNone/>
            </a:pPr>
            <a:r>
              <a:rPr lang="en-US" sz="1100" u="sng"/>
              <a:t>Talking Points</a:t>
            </a:r>
            <a:endParaRPr sz="1100" u="sng"/>
          </a:p>
          <a:p>
            <a:pPr indent="0" lvl="0" marL="0" marR="0" rtl="0" algn="l">
              <a:spcBef>
                <a:spcPts val="0"/>
              </a:spcBef>
              <a:spcAft>
                <a:spcPts val="0"/>
              </a:spcAft>
              <a:buNone/>
            </a:pPr>
            <a:r>
              <a:t/>
            </a:r>
            <a:endParaRPr sz="1100" u="sng"/>
          </a:p>
          <a:p>
            <a:pPr indent="-298450" lvl="0" marL="457200" marR="0" rtl="0" algn="l">
              <a:spcBef>
                <a:spcPts val="0"/>
              </a:spcBef>
              <a:spcAft>
                <a:spcPts val="0"/>
              </a:spcAft>
              <a:buSzPts val="1100"/>
              <a:buChar char="●"/>
            </a:pPr>
            <a:r>
              <a:rPr lang="en-US" sz="1100"/>
              <a:t>Instead of plastic, store food in glass or ceramic containers.</a:t>
            </a:r>
            <a:br>
              <a:rPr lang="en-US" sz="1100"/>
            </a:br>
            <a:r>
              <a:rPr lang="en-US" sz="1100"/>
              <a:t> </a:t>
            </a:r>
            <a:endParaRPr sz="1100"/>
          </a:p>
          <a:p>
            <a:pPr indent="-298450" lvl="0" marL="457200" marR="0" rtl="0" algn="l">
              <a:spcBef>
                <a:spcPts val="0"/>
              </a:spcBef>
              <a:spcAft>
                <a:spcPts val="0"/>
              </a:spcAft>
              <a:buSzPts val="1100"/>
              <a:buChar char="●"/>
            </a:pPr>
            <a:r>
              <a:rPr lang="en-US" sz="1100"/>
              <a:t>Drink water from glass or stainless steel reusable bottles.</a:t>
            </a:r>
            <a:br>
              <a:rPr lang="en-US" sz="1100"/>
            </a:br>
            <a:endParaRPr sz="1100"/>
          </a:p>
          <a:p>
            <a:pPr indent="-298450" lvl="0" marL="457200" marR="0" rtl="0" algn="l">
              <a:spcBef>
                <a:spcPts val="0"/>
              </a:spcBef>
              <a:spcAft>
                <a:spcPts val="0"/>
              </a:spcAft>
              <a:buSzPts val="1100"/>
              <a:buChar char="●"/>
            </a:pPr>
            <a:r>
              <a:rPr lang="en-US" sz="1100"/>
              <a:t>Plastic bottles that are BPA-free are not safe.</a:t>
            </a:r>
            <a:endParaRPr sz="1100"/>
          </a:p>
          <a:p>
            <a:pPr indent="0" lvl="0" marL="0" marR="0" rtl="0" algn="l">
              <a:spcBef>
                <a:spcPts val="0"/>
              </a:spcBef>
              <a:spcAft>
                <a:spcPts val="0"/>
              </a:spcAft>
              <a:buNone/>
            </a:pPr>
            <a:r>
              <a:t/>
            </a:r>
            <a:endParaRPr sz="1100"/>
          </a:p>
          <a:p>
            <a:pPr indent="0" lvl="0" marL="0" rtl="0" algn="l">
              <a:spcBef>
                <a:spcPts val="0"/>
              </a:spcBef>
              <a:spcAft>
                <a:spcPts val="0"/>
              </a:spcAft>
              <a:buNone/>
            </a:pPr>
            <a:r>
              <a:rPr lang="en-US" sz="1100" u="sng"/>
              <a:t>Background Information and Resources</a:t>
            </a:r>
            <a:endParaRPr sz="1100" u="sng"/>
          </a:p>
          <a:p>
            <a:pPr indent="0" lvl="0" marL="0" rtl="0" algn="l">
              <a:spcBef>
                <a:spcPts val="0"/>
              </a:spcBef>
              <a:spcAft>
                <a:spcPts val="0"/>
              </a:spcAft>
              <a:buNone/>
            </a:pPr>
            <a:r>
              <a:t/>
            </a:r>
            <a:endParaRPr sz="1100" u="sng"/>
          </a:p>
          <a:p>
            <a:pPr indent="-298450" lvl="0" marL="457200" marR="0" rtl="0" algn="l">
              <a:spcBef>
                <a:spcPts val="0"/>
              </a:spcBef>
              <a:spcAft>
                <a:spcPts val="0"/>
              </a:spcAft>
              <a:buSzPts val="1100"/>
              <a:buChar char="●"/>
            </a:pPr>
            <a:r>
              <a:rPr lang="en-US" sz="1100"/>
              <a:t>Manufacturers replaced BPA in some products, like water bottles and baby bottles with BPS, BPF, or BPAf, which are not much different than BPA.</a:t>
            </a:r>
            <a:endParaRPr sz="1100"/>
          </a:p>
          <a:p>
            <a:pPr indent="0" lvl="0" marL="0" marR="0" rtl="0" algn="l">
              <a:spcBef>
                <a:spcPts val="0"/>
              </a:spcBef>
              <a:spcAft>
                <a:spcPts val="0"/>
              </a:spcAft>
              <a:buNone/>
            </a:pPr>
            <a:r>
              <a:t/>
            </a:r>
            <a:endParaRPr sz="1000"/>
          </a:p>
          <a:p>
            <a:pPr indent="0" lvl="0" marL="0" marR="0" rtl="0" algn="l">
              <a:spcBef>
                <a:spcPts val="0"/>
              </a:spcBef>
              <a:spcAft>
                <a:spcPts val="0"/>
              </a:spcAft>
              <a:buNone/>
            </a:pPr>
            <a:r>
              <a:t/>
            </a:r>
            <a:endParaRPr sz="900"/>
          </a:p>
          <a:p>
            <a:pPr indent="0" lvl="0" marL="0" rtl="0" algn="l">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381" name="Google Shape;381;p23: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7" name="Shape 387"/>
        <p:cNvGrpSpPr/>
        <p:nvPr/>
      </p:nvGrpSpPr>
      <p:grpSpPr>
        <a:xfrm>
          <a:off x="0" y="0"/>
          <a:ext cx="0" cy="0"/>
          <a:chOff x="0" y="0"/>
          <a:chExt cx="0" cy="0"/>
        </a:xfrm>
      </p:grpSpPr>
      <p:sp>
        <p:nvSpPr>
          <p:cNvPr id="388" name="Google Shape;388;p35: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p35: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marR="0" rtl="0" algn="l">
              <a:spcBef>
                <a:spcPts val="0"/>
              </a:spcBef>
              <a:spcAft>
                <a:spcPts val="0"/>
              </a:spcAft>
              <a:buNone/>
            </a:pPr>
            <a:r>
              <a:rPr lang="en-US" sz="1100" u="sng"/>
              <a:t>Talking Points</a:t>
            </a:r>
            <a:endParaRPr sz="1100" u="sng"/>
          </a:p>
          <a:p>
            <a:pPr indent="0" lvl="0" marL="0" marR="0" rtl="0" algn="l">
              <a:spcBef>
                <a:spcPts val="0"/>
              </a:spcBef>
              <a:spcAft>
                <a:spcPts val="0"/>
              </a:spcAft>
              <a:buNone/>
            </a:pPr>
            <a:r>
              <a:t/>
            </a:r>
            <a:endParaRPr sz="1100" u="sng"/>
          </a:p>
          <a:p>
            <a:pPr indent="-298450" lvl="0" marL="457200" marR="0" rtl="0" algn="l">
              <a:spcBef>
                <a:spcPts val="0"/>
              </a:spcBef>
              <a:spcAft>
                <a:spcPts val="0"/>
              </a:spcAft>
              <a:buSzPts val="1100"/>
              <a:buChar char="●"/>
            </a:pPr>
            <a:r>
              <a:rPr lang="en-US" sz="1100"/>
              <a:t>The federal government regulates tap water for impurities.</a:t>
            </a:r>
            <a:br>
              <a:rPr lang="en-US" sz="1100"/>
            </a:br>
            <a:endParaRPr sz="1100"/>
          </a:p>
          <a:p>
            <a:pPr indent="-298450" lvl="0" marL="457200" marR="0" rtl="0" algn="l">
              <a:spcBef>
                <a:spcPts val="0"/>
              </a:spcBef>
              <a:spcAft>
                <a:spcPts val="0"/>
              </a:spcAft>
              <a:buSzPts val="1100"/>
              <a:buChar char="●"/>
            </a:pPr>
            <a:r>
              <a:rPr lang="en-US" sz="1100"/>
              <a:t>Tap water is more regulated than bottled water.</a:t>
            </a:r>
            <a:br>
              <a:rPr lang="en-US" sz="1100"/>
            </a:br>
            <a:endParaRPr sz="1100"/>
          </a:p>
          <a:p>
            <a:pPr indent="-298450" lvl="0" marL="457200" marR="0" rtl="0" algn="l">
              <a:spcBef>
                <a:spcPts val="0"/>
              </a:spcBef>
              <a:spcAft>
                <a:spcPts val="0"/>
              </a:spcAft>
              <a:buSzPts val="1100"/>
              <a:buChar char="●"/>
            </a:pPr>
            <a:r>
              <a:rPr lang="en-US" sz="1100"/>
              <a:t>The quality can vary depending on where you live. </a:t>
            </a:r>
            <a:endParaRPr sz="1100"/>
          </a:p>
          <a:p>
            <a:pPr indent="0" lvl="0" marL="457200" marR="0" rtl="0" algn="l">
              <a:spcBef>
                <a:spcPts val="0"/>
              </a:spcBef>
              <a:spcAft>
                <a:spcPts val="0"/>
              </a:spcAft>
              <a:buNone/>
            </a:pPr>
            <a:r>
              <a:t/>
            </a:r>
            <a:endParaRPr sz="1100"/>
          </a:p>
          <a:p>
            <a:pPr indent="0" lvl="0" marL="0" marR="0" rtl="0" algn="l">
              <a:spcBef>
                <a:spcPts val="0"/>
              </a:spcBef>
              <a:spcAft>
                <a:spcPts val="0"/>
              </a:spcAft>
              <a:buNone/>
            </a:pPr>
            <a:r>
              <a:rPr lang="en-US" sz="1100" u="sng"/>
              <a:t>Background Information and Resources</a:t>
            </a:r>
            <a:br>
              <a:rPr lang="en-US" sz="1100"/>
            </a:br>
            <a:endParaRPr sz="1100"/>
          </a:p>
          <a:p>
            <a:pPr indent="-298450" lvl="0" marL="457200" marR="0" rtl="0" algn="l">
              <a:spcBef>
                <a:spcPts val="0"/>
              </a:spcBef>
              <a:spcAft>
                <a:spcPts val="0"/>
              </a:spcAft>
              <a:buSzPts val="1100"/>
              <a:buChar char="●"/>
            </a:pPr>
            <a:r>
              <a:rPr i="1" lang="en-US" sz="1100"/>
              <a:t>The Environmental Protection Agency (EPA) regulates tap water by setting limits on the level of contaminants that are allowed in drinking water by local utilities.</a:t>
            </a:r>
            <a:br>
              <a:rPr i="1" lang="en-US" sz="1100"/>
            </a:br>
            <a:endParaRPr i="1" sz="1100"/>
          </a:p>
          <a:p>
            <a:pPr indent="-298450" lvl="0" marL="457200" marR="0" rtl="0" algn="l">
              <a:spcBef>
                <a:spcPts val="0"/>
              </a:spcBef>
              <a:spcAft>
                <a:spcPts val="0"/>
              </a:spcAft>
              <a:buSzPts val="1100"/>
              <a:buChar char="●"/>
            </a:pPr>
            <a:r>
              <a:rPr i="1" lang="en-US" sz="1100"/>
              <a:t>The FDA uses similar standards to regulate the safety of bottled water, but tap water is tested more frequently.</a:t>
            </a:r>
            <a:endParaRPr i="1" sz="1100"/>
          </a:p>
          <a:p>
            <a:pPr indent="0" lvl="0" marL="0" marR="0" rtl="0" algn="l">
              <a:spcBef>
                <a:spcPts val="0"/>
              </a:spcBef>
              <a:spcAft>
                <a:spcPts val="0"/>
              </a:spcAft>
              <a:buNone/>
            </a:pPr>
            <a:r>
              <a:t/>
            </a:r>
            <a:endParaRPr sz="900"/>
          </a:p>
          <a:p>
            <a:pPr indent="0" lvl="0" marL="0" rtl="0" algn="l">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390" name="Google Shape;390;p35: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lang="en-US" sz="1300">
                <a:solidFill>
                  <a:schemeClr val="dk1"/>
                </a:solidFill>
                <a:latin typeface="Calibri"/>
                <a:ea typeface="Calibri"/>
                <a:cs typeface="Calibri"/>
                <a:sym typeface="Calibri"/>
              </a:rPr>
              <a:t>‹#›</a:t>
            </a:fld>
            <a:endParaRPr sz="13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Google Shape;396;p36: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p36: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marR="0" rtl="0" algn="l">
              <a:spcBef>
                <a:spcPts val="0"/>
              </a:spcBef>
              <a:spcAft>
                <a:spcPts val="0"/>
              </a:spcAft>
              <a:buNone/>
            </a:pPr>
            <a:r>
              <a:rPr lang="en-US" sz="1100" u="sng"/>
              <a:t>Talking Points</a:t>
            </a:r>
            <a:endParaRPr sz="1100" u="sng"/>
          </a:p>
          <a:p>
            <a:pPr indent="-298450" lvl="0" marL="457200" marR="0" rtl="0" algn="l">
              <a:spcBef>
                <a:spcPts val="0"/>
              </a:spcBef>
              <a:spcAft>
                <a:spcPts val="0"/>
              </a:spcAft>
              <a:buSzPts val="1100"/>
              <a:buChar char="●"/>
            </a:pPr>
            <a:r>
              <a:rPr lang="en-US" sz="1100"/>
              <a:t>Bottled water can be contaminated from the chemicals in plastic, so it’s best to drink filtered tap water in most cases.</a:t>
            </a:r>
            <a:endParaRPr sz="1100"/>
          </a:p>
          <a:p>
            <a:pPr indent="-298450" lvl="0" marL="457200" marR="0" rtl="0" algn="l">
              <a:spcBef>
                <a:spcPts val="0"/>
              </a:spcBef>
              <a:spcAft>
                <a:spcPts val="0"/>
              </a:spcAft>
              <a:buSzPts val="1100"/>
              <a:buChar char="●"/>
            </a:pPr>
            <a:r>
              <a:rPr lang="en-US" sz="1100"/>
              <a:t>Plastic from bottled water is harmful for the environment.</a:t>
            </a:r>
            <a:endParaRPr sz="1100"/>
          </a:p>
          <a:p>
            <a:pPr indent="-298450" lvl="0" marL="457200" marR="0" rtl="0" algn="l">
              <a:spcBef>
                <a:spcPts val="0"/>
              </a:spcBef>
              <a:spcAft>
                <a:spcPts val="0"/>
              </a:spcAft>
              <a:buSzPts val="1100"/>
              <a:buChar char="●"/>
            </a:pPr>
            <a:r>
              <a:rPr lang="en-US" sz="1100"/>
              <a:t>Those who are unsure of the condition or age of the pipes in their home should run the cold water for 1-2 minutes before using it.</a:t>
            </a:r>
            <a:endParaRPr sz="1100"/>
          </a:p>
          <a:p>
            <a:pPr indent="0" lvl="0" marL="0" marR="0" rtl="0" algn="l">
              <a:spcBef>
                <a:spcPts val="0"/>
              </a:spcBef>
              <a:spcAft>
                <a:spcPts val="0"/>
              </a:spcAft>
              <a:buNone/>
            </a:pPr>
            <a:r>
              <a:t/>
            </a:r>
            <a:endParaRPr sz="1100"/>
          </a:p>
          <a:p>
            <a:pPr indent="0" lvl="0" marL="0" rtl="0" algn="l">
              <a:spcBef>
                <a:spcPts val="0"/>
              </a:spcBef>
              <a:spcAft>
                <a:spcPts val="0"/>
              </a:spcAft>
              <a:buNone/>
            </a:pPr>
            <a:r>
              <a:rPr lang="en-US" sz="1100" u="sng"/>
              <a:t>Background Information and Resources</a:t>
            </a:r>
            <a:endParaRPr sz="1100" u="sng"/>
          </a:p>
          <a:p>
            <a:pPr indent="0" lvl="0" marL="0" rtl="0" algn="l">
              <a:spcBef>
                <a:spcPts val="0"/>
              </a:spcBef>
              <a:spcAft>
                <a:spcPts val="0"/>
              </a:spcAft>
              <a:buNone/>
            </a:pPr>
            <a:r>
              <a:t/>
            </a:r>
            <a:endParaRPr sz="1100" u="sng"/>
          </a:p>
          <a:p>
            <a:pPr indent="-298450" lvl="0" marL="457200" marR="0" rtl="0" algn="l">
              <a:spcBef>
                <a:spcPts val="0"/>
              </a:spcBef>
              <a:spcAft>
                <a:spcPts val="0"/>
              </a:spcAft>
              <a:buSzPts val="1100"/>
              <a:buChar char="●"/>
            </a:pPr>
            <a:r>
              <a:rPr i="1" lang="en-US" sz="1100"/>
              <a:t>It takes three times the water to manufacture a water bottle than the water it takes to fill it.</a:t>
            </a:r>
            <a:endParaRPr i="1" sz="1100"/>
          </a:p>
          <a:p>
            <a:pPr indent="-298450" lvl="0" marL="457200" marR="0" rtl="0" algn="l">
              <a:spcBef>
                <a:spcPts val="0"/>
              </a:spcBef>
              <a:spcAft>
                <a:spcPts val="0"/>
              </a:spcAft>
              <a:buSzPts val="1100"/>
              <a:buChar char="●"/>
            </a:pPr>
            <a:r>
              <a:rPr i="1" lang="en-US" sz="1100"/>
              <a:t>17 million barrels of oil are used each year to make water bottles.</a:t>
            </a:r>
            <a:endParaRPr i="1" sz="1100"/>
          </a:p>
          <a:p>
            <a:pPr indent="-298450" lvl="0" marL="457200" marR="0" rtl="0" algn="l">
              <a:spcBef>
                <a:spcPts val="0"/>
              </a:spcBef>
              <a:spcAft>
                <a:spcPts val="0"/>
              </a:spcAft>
              <a:buSzPts val="1100"/>
              <a:buChar char="●"/>
            </a:pPr>
            <a:r>
              <a:rPr i="1" lang="en-US" sz="1100"/>
              <a:t>It’s estimated that most water bottles are not recycled.</a:t>
            </a:r>
            <a:endParaRPr i="1" sz="1100"/>
          </a:p>
          <a:p>
            <a:pPr indent="-298450" lvl="0" marL="457200" marR="0" rtl="0" algn="l">
              <a:spcBef>
                <a:spcPts val="0"/>
              </a:spcBef>
              <a:spcAft>
                <a:spcPts val="0"/>
              </a:spcAft>
              <a:buSzPts val="1100"/>
              <a:buChar char="●"/>
            </a:pPr>
            <a:r>
              <a:rPr i="1" lang="en-US" sz="1100"/>
              <a:t>The fragments the water bottles break into pollute the water and soil.</a:t>
            </a:r>
            <a:endParaRPr i="1" sz="1100"/>
          </a:p>
          <a:p>
            <a:pPr indent="0" lvl="0" marL="0" rtl="0" algn="l">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398" name="Google Shape;398;p36: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lang="en-US" sz="1300">
                <a:solidFill>
                  <a:schemeClr val="dk1"/>
                </a:solidFill>
                <a:latin typeface="Calibri"/>
                <a:ea typeface="Calibri"/>
                <a:cs typeface="Calibri"/>
                <a:sym typeface="Calibri"/>
              </a:rPr>
              <a:t>‹#›</a:t>
            </a:fld>
            <a:endParaRPr sz="13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5" name="Shape 405"/>
        <p:cNvGrpSpPr/>
        <p:nvPr/>
      </p:nvGrpSpPr>
      <p:grpSpPr>
        <a:xfrm>
          <a:off x="0" y="0"/>
          <a:ext cx="0" cy="0"/>
          <a:chOff x="0" y="0"/>
          <a:chExt cx="0" cy="0"/>
        </a:xfrm>
      </p:grpSpPr>
      <p:sp>
        <p:nvSpPr>
          <p:cNvPr id="406" name="Google Shape;406;p24: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 name="Google Shape;407;p24: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marR="0" rtl="0" algn="l">
              <a:spcBef>
                <a:spcPts val="0"/>
              </a:spcBef>
              <a:spcAft>
                <a:spcPts val="0"/>
              </a:spcAft>
              <a:buNone/>
            </a:pPr>
            <a:r>
              <a:rPr lang="en-US" sz="1100" u="sng"/>
              <a:t>Talking Points</a:t>
            </a:r>
            <a:endParaRPr sz="1100" u="sng"/>
          </a:p>
          <a:p>
            <a:pPr indent="0" lvl="0" marL="0" marR="0" rtl="0" algn="l">
              <a:spcBef>
                <a:spcPts val="0"/>
              </a:spcBef>
              <a:spcAft>
                <a:spcPts val="0"/>
              </a:spcAft>
              <a:buNone/>
            </a:pPr>
            <a:r>
              <a:t/>
            </a:r>
            <a:endParaRPr sz="1100" u="sng"/>
          </a:p>
          <a:p>
            <a:pPr indent="-298450" lvl="0" marL="457200" marR="0" rtl="0" algn="l">
              <a:spcBef>
                <a:spcPts val="0"/>
              </a:spcBef>
              <a:spcAft>
                <a:spcPts val="0"/>
              </a:spcAft>
              <a:buSzPts val="1100"/>
              <a:buChar char="●"/>
            </a:pPr>
            <a:r>
              <a:rPr lang="en-US" sz="1100"/>
              <a:t>Products containing flame-retardants have PBDEs that can be harmful, especially since these types of products, like sofas, baby clothing, etc. come in close contact to our bodies on a frequent basis.</a:t>
            </a:r>
            <a:endParaRPr sz="1100"/>
          </a:p>
          <a:p>
            <a:pPr indent="0" lvl="0" marL="0" marR="0" rtl="0" algn="l">
              <a:spcBef>
                <a:spcPts val="0"/>
              </a:spcBef>
              <a:spcAft>
                <a:spcPts val="0"/>
              </a:spcAft>
              <a:buNone/>
            </a:pPr>
            <a:r>
              <a:t/>
            </a:r>
            <a:endParaRPr sz="1100"/>
          </a:p>
          <a:p>
            <a:pPr indent="0" lvl="0" marL="0" rtl="0" algn="l">
              <a:spcBef>
                <a:spcPts val="0"/>
              </a:spcBef>
              <a:spcAft>
                <a:spcPts val="0"/>
              </a:spcAft>
              <a:buNone/>
            </a:pPr>
            <a:r>
              <a:rPr lang="en-US" sz="1100" u="sng"/>
              <a:t>Background Information and Resources</a:t>
            </a:r>
            <a:endParaRPr sz="1100" u="sng"/>
          </a:p>
          <a:p>
            <a:pPr indent="0" lvl="0" marL="0" rtl="0" algn="l">
              <a:spcBef>
                <a:spcPts val="0"/>
              </a:spcBef>
              <a:spcAft>
                <a:spcPts val="0"/>
              </a:spcAft>
              <a:buNone/>
            </a:pPr>
            <a:r>
              <a:t/>
            </a:r>
            <a:endParaRPr sz="1100" u="sng"/>
          </a:p>
          <a:p>
            <a:pPr indent="-298450" lvl="0" marL="457200" marR="0" rtl="0" algn="l">
              <a:spcBef>
                <a:spcPts val="0"/>
              </a:spcBef>
              <a:spcAft>
                <a:spcPts val="0"/>
              </a:spcAft>
              <a:buSzPts val="1100"/>
              <a:buChar char="●"/>
            </a:pPr>
            <a:r>
              <a:rPr i="1" lang="en-US" sz="1100"/>
              <a:t>PBDEs or polybrominated Diphenyl Ethers are chemical flame retardants that were added to polyurethane foam products and electronics made before 2005. Although they are no longer in use, they are persistent chemicals that remain in the environment.</a:t>
            </a:r>
            <a:br>
              <a:rPr i="1" lang="en-US" sz="1100"/>
            </a:br>
            <a:r>
              <a:rPr i="1" lang="en-US" sz="1100"/>
              <a:t> </a:t>
            </a:r>
            <a:endParaRPr i="1" sz="1100"/>
          </a:p>
          <a:p>
            <a:pPr indent="-298450" lvl="0" marL="457200" marR="0" rtl="0" algn="l">
              <a:spcBef>
                <a:spcPts val="0"/>
              </a:spcBef>
              <a:spcAft>
                <a:spcPts val="0"/>
              </a:spcAft>
              <a:buSzPts val="1100"/>
              <a:buChar char="●"/>
            </a:pPr>
            <a:r>
              <a:rPr i="1" lang="en-US" sz="1100"/>
              <a:t>PBDEs are endocrine disruptors and can affects a child’s development.</a:t>
            </a:r>
            <a:endParaRPr i="1" sz="1100"/>
          </a:p>
          <a:p>
            <a:pPr indent="0" lvl="0" marL="0" marR="0" rtl="0" algn="l">
              <a:spcBef>
                <a:spcPts val="0"/>
              </a:spcBef>
              <a:spcAft>
                <a:spcPts val="0"/>
              </a:spcAft>
              <a:buNone/>
            </a:pPr>
            <a:r>
              <a:t/>
            </a:r>
            <a:endParaRPr sz="900"/>
          </a:p>
          <a:p>
            <a:pPr indent="0" lvl="0" marL="0" rtl="0" algn="l">
              <a:spcBef>
                <a:spcPts val="0"/>
              </a:spcBef>
              <a:spcAft>
                <a:spcPts val="0"/>
              </a:spcAft>
              <a:buClr>
                <a:schemeClr val="dk1"/>
              </a:buClr>
              <a:buFont typeface="Arial"/>
              <a:buNone/>
            </a:pPr>
            <a:r>
              <a:t/>
            </a:r>
            <a:endParaRPr sz="800"/>
          </a:p>
          <a:p>
            <a:pPr indent="0" lvl="0" marL="0" rtl="0" algn="l">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408" name="Google Shape;408;p24: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p25: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p25: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marR="0" rtl="0" algn="l">
              <a:spcBef>
                <a:spcPts val="0"/>
              </a:spcBef>
              <a:spcAft>
                <a:spcPts val="0"/>
              </a:spcAft>
              <a:buNone/>
            </a:pPr>
            <a:r>
              <a:rPr lang="en-US" sz="1100" u="sng"/>
              <a:t>Talking Points</a:t>
            </a:r>
            <a:endParaRPr sz="1100" u="sng"/>
          </a:p>
          <a:p>
            <a:pPr indent="0" lvl="0" marL="0" marR="0" rtl="0" algn="l">
              <a:spcBef>
                <a:spcPts val="0"/>
              </a:spcBef>
              <a:spcAft>
                <a:spcPts val="0"/>
              </a:spcAft>
              <a:buNone/>
            </a:pPr>
            <a:r>
              <a:t/>
            </a:r>
            <a:endParaRPr sz="1100" u="sng"/>
          </a:p>
          <a:p>
            <a:pPr indent="-298450" lvl="0" marL="457200" marR="0" rtl="0" algn="l">
              <a:spcBef>
                <a:spcPts val="0"/>
              </a:spcBef>
              <a:spcAft>
                <a:spcPts val="0"/>
              </a:spcAft>
              <a:buSzPts val="1100"/>
              <a:buChar char="●"/>
            </a:pPr>
            <a:r>
              <a:rPr lang="en-US" sz="1100"/>
              <a:t>Avoid crib mattresses, nap mats, and other upholstered products with flame retardants by looking for labels that state “flame retardant free.”</a:t>
            </a:r>
            <a:br>
              <a:rPr lang="en-US" sz="1100"/>
            </a:br>
            <a:endParaRPr sz="1100"/>
          </a:p>
          <a:p>
            <a:pPr indent="-298450" lvl="0" marL="457200" marR="0" rtl="0" algn="l">
              <a:spcBef>
                <a:spcPts val="0"/>
              </a:spcBef>
              <a:spcAft>
                <a:spcPts val="0"/>
              </a:spcAft>
              <a:buSzPts val="1100"/>
              <a:buChar char="●"/>
            </a:pPr>
            <a:r>
              <a:rPr lang="en-US" sz="1100"/>
              <a:t>Washing your hands and your children’s hands before eating can also help.</a:t>
            </a:r>
            <a:endParaRPr sz="1100"/>
          </a:p>
          <a:p>
            <a:pPr indent="0" lvl="0" marL="0" marR="0" rtl="0" algn="l">
              <a:spcBef>
                <a:spcPts val="0"/>
              </a:spcBef>
              <a:spcAft>
                <a:spcPts val="0"/>
              </a:spcAft>
              <a:buNone/>
            </a:pPr>
            <a:r>
              <a:t/>
            </a:r>
            <a:endParaRPr sz="1100"/>
          </a:p>
          <a:p>
            <a:pPr indent="0" lvl="0" marL="0" rtl="0" algn="l">
              <a:spcBef>
                <a:spcPts val="0"/>
              </a:spcBef>
              <a:spcAft>
                <a:spcPts val="0"/>
              </a:spcAft>
              <a:buNone/>
            </a:pPr>
            <a:r>
              <a:rPr lang="en-US" sz="1100" u="sng"/>
              <a:t>Background Information and Resources</a:t>
            </a:r>
            <a:endParaRPr sz="1100" u="sng"/>
          </a:p>
          <a:p>
            <a:pPr indent="0" lvl="0" marL="0" rtl="0" algn="l">
              <a:spcBef>
                <a:spcPts val="0"/>
              </a:spcBef>
              <a:spcAft>
                <a:spcPts val="0"/>
              </a:spcAft>
              <a:buNone/>
            </a:pPr>
            <a:r>
              <a:t/>
            </a:r>
            <a:endParaRPr sz="1100" u="sng"/>
          </a:p>
          <a:p>
            <a:pPr indent="-298450" lvl="0" marL="457200" marR="0" rtl="0" algn="l">
              <a:spcBef>
                <a:spcPts val="0"/>
              </a:spcBef>
              <a:spcAft>
                <a:spcPts val="0"/>
              </a:spcAft>
              <a:buSzPts val="1100"/>
              <a:buChar char="●"/>
            </a:pPr>
            <a:r>
              <a:rPr i="1" lang="en-US" sz="1100"/>
              <a:t>Since the chemicals can be found in household dust, wet cleaning is also recommended for minimizing exposure to flame retardants.</a:t>
            </a:r>
            <a:endParaRPr i="1" sz="1100"/>
          </a:p>
          <a:p>
            <a:pPr indent="0" lvl="0" marL="0" marR="0" rtl="0" algn="l">
              <a:spcBef>
                <a:spcPts val="0"/>
              </a:spcBef>
              <a:spcAft>
                <a:spcPts val="0"/>
              </a:spcAft>
              <a:buNone/>
            </a:pPr>
            <a:r>
              <a:t/>
            </a:r>
            <a:endParaRPr sz="1000"/>
          </a:p>
          <a:p>
            <a:pPr indent="0" lvl="0" marL="0" marR="0" rtl="0" algn="l">
              <a:spcBef>
                <a:spcPts val="0"/>
              </a:spcBef>
              <a:spcAft>
                <a:spcPts val="0"/>
              </a:spcAft>
              <a:buNone/>
            </a:pPr>
            <a:r>
              <a:t/>
            </a:r>
            <a:endParaRPr sz="900"/>
          </a:p>
          <a:p>
            <a:pPr indent="0" lvl="0" marL="0" rtl="0" algn="l">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418" name="Google Shape;418;p25: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4" name="Shape 424"/>
        <p:cNvGrpSpPr/>
        <p:nvPr/>
      </p:nvGrpSpPr>
      <p:grpSpPr>
        <a:xfrm>
          <a:off x="0" y="0"/>
          <a:ext cx="0" cy="0"/>
          <a:chOff x="0" y="0"/>
          <a:chExt cx="0" cy="0"/>
        </a:xfrm>
      </p:grpSpPr>
      <p:sp>
        <p:nvSpPr>
          <p:cNvPr id="425" name="Google Shape;425;p26: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p26: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marR="0" rtl="0" algn="l">
              <a:lnSpc>
                <a:spcPct val="100000"/>
              </a:lnSpc>
              <a:spcBef>
                <a:spcPts val="0"/>
              </a:spcBef>
              <a:spcAft>
                <a:spcPts val="0"/>
              </a:spcAft>
              <a:buNone/>
            </a:pPr>
            <a:r>
              <a:rPr lang="en-US" sz="1100" u="sng"/>
              <a:t>Talking Points</a:t>
            </a:r>
            <a:endParaRPr sz="1100" u="sng"/>
          </a:p>
          <a:p>
            <a:pPr indent="0" lvl="0" marL="0" marR="0" rtl="0" algn="l">
              <a:lnSpc>
                <a:spcPct val="100000"/>
              </a:lnSpc>
              <a:spcBef>
                <a:spcPts val="0"/>
              </a:spcBef>
              <a:spcAft>
                <a:spcPts val="0"/>
              </a:spcAft>
              <a:buNone/>
            </a:pPr>
            <a:r>
              <a:t/>
            </a:r>
            <a:endParaRPr sz="1100" u="sng"/>
          </a:p>
          <a:p>
            <a:pPr indent="-298450" lvl="0" marL="457200" marR="0" rtl="0" algn="l">
              <a:lnSpc>
                <a:spcPct val="100000"/>
              </a:lnSpc>
              <a:spcBef>
                <a:spcPts val="0"/>
              </a:spcBef>
              <a:spcAft>
                <a:spcPts val="0"/>
              </a:spcAft>
              <a:buSzPts val="1100"/>
              <a:buChar char="●"/>
            </a:pPr>
            <a:r>
              <a:rPr lang="en-US" sz="1100"/>
              <a:t>Personal care products used on a daily basis often contain many chemicals which may be harmful to health.</a:t>
            </a:r>
            <a:endParaRPr sz="1100"/>
          </a:p>
          <a:p>
            <a:pPr indent="-298450" lvl="0" marL="457200" marR="0" rtl="0" algn="l">
              <a:lnSpc>
                <a:spcPct val="100000"/>
              </a:lnSpc>
              <a:spcBef>
                <a:spcPts val="0"/>
              </a:spcBef>
              <a:spcAft>
                <a:spcPts val="0"/>
              </a:spcAft>
              <a:buSzPts val="1100"/>
              <a:buChar char="●"/>
            </a:pPr>
            <a:r>
              <a:rPr lang="en-US" sz="1100"/>
              <a:t>While a single product may contain a small amount of toxins, women often use many different products, increasing the level of chemicals they are exposed to.</a:t>
            </a:r>
            <a:endParaRPr sz="1100"/>
          </a:p>
          <a:p>
            <a:pPr indent="-298450" lvl="0" marL="457200" marR="0" rtl="0" algn="l">
              <a:lnSpc>
                <a:spcPct val="100000"/>
              </a:lnSpc>
              <a:spcBef>
                <a:spcPts val="0"/>
              </a:spcBef>
              <a:spcAft>
                <a:spcPts val="0"/>
              </a:spcAft>
              <a:buSzPts val="1100"/>
              <a:buChar char="●"/>
            </a:pPr>
            <a:r>
              <a:rPr lang="en-US" sz="1100"/>
              <a:t>It’s best to limit exposure of non-essential personal care products or choose those without harmful chemicals.</a:t>
            </a:r>
            <a:endParaRPr sz="1100"/>
          </a:p>
          <a:p>
            <a:pPr indent="0" lvl="0" marL="0" marR="0" rtl="0" algn="l">
              <a:lnSpc>
                <a:spcPct val="100000"/>
              </a:lnSpc>
              <a:spcBef>
                <a:spcPts val="0"/>
              </a:spcBef>
              <a:spcAft>
                <a:spcPts val="0"/>
              </a:spcAft>
              <a:buNone/>
            </a:pPr>
            <a:r>
              <a:t/>
            </a:r>
            <a:endParaRPr sz="1100"/>
          </a:p>
          <a:p>
            <a:pPr indent="0" lvl="0" marL="0" rtl="0" algn="l">
              <a:spcBef>
                <a:spcPts val="0"/>
              </a:spcBef>
              <a:spcAft>
                <a:spcPts val="0"/>
              </a:spcAft>
              <a:buNone/>
            </a:pPr>
            <a:r>
              <a:rPr lang="en-US" sz="1100" u="sng"/>
              <a:t>Background Information and Resources</a:t>
            </a:r>
            <a:endParaRPr sz="1100" u="sng"/>
          </a:p>
          <a:p>
            <a:pPr indent="0" lvl="0" marL="0" rtl="0" algn="l">
              <a:spcBef>
                <a:spcPts val="0"/>
              </a:spcBef>
              <a:spcAft>
                <a:spcPts val="0"/>
              </a:spcAft>
              <a:buNone/>
            </a:pPr>
            <a:r>
              <a:t/>
            </a:r>
            <a:endParaRPr sz="1100" u="sng"/>
          </a:p>
          <a:p>
            <a:pPr indent="-298450" lvl="0" marL="457200" marR="0" rtl="0" algn="l">
              <a:lnSpc>
                <a:spcPct val="100000"/>
              </a:lnSpc>
              <a:spcBef>
                <a:spcPts val="0"/>
              </a:spcBef>
              <a:spcAft>
                <a:spcPts val="0"/>
              </a:spcAft>
              <a:buSzPts val="1100"/>
              <a:buChar char="●"/>
            </a:pPr>
            <a:r>
              <a:rPr lang="en-US" sz="1100"/>
              <a:t>Synthetic fragrances and other personal care products have phthalates, which are endocrine disruptors and are linked to abdominal obesity and insulin resistance, as well as other hormonal alterations.</a:t>
            </a:r>
            <a:endParaRPr sz="1100"/>
          </a:p>
          <a:p>
            <a:pPr indent="-298450" lvl="0" marL="457200" marR="0" rtl="0" algn="l">
              <a:lnSpc>
                <a:spcPct val="100000"/>
              </a:lnSpc>
              <a:spcBef>
                <a:spcPts val="0"/>
              </a:spcBef>
              <a:spcAft>
                <a:spcPts val="0"/>
              </a:spcAft>
              <a:buSzPts val="1100"/>
              <a:buChar char="●"/>
            </a:pPr>
            <a:r>
              <a:rPr lang="en-US" sz="1100"/>
              <a:t>Hair straighteners contain formaldehyde, which is a carcinogen. They can also cause allergy or irritation.</a:t>
            </a:r>
            <a:endParaRPr sz="1100"/>
          </a:p>
          <a:p>
            <a:pPr indent="-298450" lvl="0" marL="457200" marR="0" rtl="0" algn="l">
              <a:lnSpc>
                <a:spcPct val="100000"/>
              </a:lnSpc>
              <a:spcBef>
                <a:spcPts val="0"/>
              </a:spcBef>
              <a:spcAft>
                <a:spcPts val="0"/>
              </a:spcAft>
              <a:buSzPts val="1100"/>
              <a:buChar char="●"/>
            </a:pPr>
            <a:r>
              <a:rPr lang="en-US" sz="1100"/>
              <a:t>Hair dyes pose risk of allergy and darker, permanent dyes pose cancer risk.</a:t>
            </a:r>
            <a:endParaRPr sz="1100"/>
          </a:p>
          <a:p>
            <a:pPr indent="-298450" lvl="0" marL="457200" marR="0" rtl="0" algn="l">
              <a:lnSpc>
                <a:spcPct val="100000"/>
              </a:lnSpc>
              <a:spcBef>
                <a:spcPts val="0"/>
              </a:spcBef>
              <a:spcAft>
                <a:spcPts val="0"/>
              </a:spcAft>
              <a:buSzPts val="1100"/>
              <a:buChar char="●"/>
            </a:pPr>
            <a:r>
              <a:rPr lang="en-US" sz="1100"/>
              <a:t>Loose powders pose risk of inhalation and some contain parabens, which increase breast cancer risk.</a:t>
            </a:r>
            <a:endParaRPr sz="1100"/>
          </a:p>
          <a:p>
            <a:pPr indent="-298450" lvl="0" marL="457200" marR="0" rtl="0" algn="l">
              <a:lnSpc>
                <a:spcPct val="100000"/>
              </a:lnSpc>
              <a:spcBef>
                <a:spcPts val="0"/>
              </a:spcBef>
              <a:spcAft>
                <a:spcPts val="0"/>
              </a:spcAft>
              <a:buSzPts val="1100"/>
              <a:buChar char="●"/>
            </a:pPr>
            <a:r>
              <a:rPr lang="en-US" sz="1100"/>
              <a:t>Skin lighteners can cause irritation and some contain mercury.</a:t>
            </a:r>
            <a:endParaRPr sz="1100"/>
          </a:p>
          <a:p>
            <a:pPr indent="0" lvl="0" marL="0" marR="0" rtl="0" algn="l">
              <a:spcBef>
                <a:spcPts val="0"/>
              </a:spcBef>
              <a:spcAft>
                <a:spcPts val="0"/>
              </a:spcAft>
              <a:buNone/>
            </a:pPr>
            <a:r>
              <a:t/>
            </a:r>
            <a:endParaRPr sz="800"/>
          </a:p>
          <a:p>
            <a:pPr indent="0" lvl="0" marL="0" rtl="0" algn="l">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427" name="Google Shape;427;p26: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lang="en-US" sz="1300">
                <a:solidFill>
                  <a:schemeClr val="dk1"/>
                </a:solidFill>
                <a:latin typeface="Calibri"/>
                <a:ea typeface="Calibri"/>
                <a:cs typeface="Calibri"/>
                <a:sym typeface="Calibri"/>
              </a:rPr>
              <a:t>‹#›</a:t>
            </a:fld>
            <a:endParaRPr sz="13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p2: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2: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marR="0" rtl="0" algn="l">
              <a:spcBef>
                <a:spcPts val="0"/>
              </a:spcBef>
              <a:spcAft>
                <a:spcPts val="0"/>
              </a:spcAft>
              <a:buNone/>
            </a:pPr>
            <a:r>
              <a:rPr lang="en-US" sz="1000" u="sng"/>
              <a:t>Talking Points</a:t>
            </a:r>
            <a:endParaRPr sz="1000" u="sng"/>
          </a:p>
          <a:p>
            <a:pPr indent="0" lvl="0" marL="0" marR="0" rtl="0" algn="l">
              <a:spcBef>
                <a:spcPts val="0"/>
              </a:spcBef>
              <a:spcAft>
                <a:spcPts val="0"/>
              </a:spcAft>
              <a:buNone/>
            </a:pPr>
            <a:r>
              <a:t/>
            </a:r>
            <a:endParaRPr sz="1000" u="sng"/>
          </a:p>
          <a:p>
            <a:pPr indent="-292100" lvl="0" marL="457200" marR="0" rtl="0" algn="l">
              <a:spcBef>
                <a:spcPts val="0"/>
              </a:spcBef>
              <a:spcAft>
                <a:spcPts val="0"/>
              </a:spcAft>
              <a:buSzPts val="1000"/>
              <a:buChar char="●"/>
            </a:pPr>
            <a:r>
              <a:rPr lang="en-US" sz="1000"/>
              <a:t>Chemicals are all around us, yet we usually cannot see, smell, or taste them.</a:t>
            </a:r>
            <a:endParaRPr sz="1000"/>
          </a:p>
          <a:p>
            <a:pPr indent="0" lvl="0" marL="457200" marR="0" rtl="0" algn="l">
              <a:spcBef>
                <a:spcPts val="0"/>
              </a:spcBef>
              <a:spcAft>
                <a:spcPts val="0"/>
              </a:spcAft>
              <a:buNone/>
            </a:pPr>
            <a:r>
              <a:t/>
            </a:r>
            <a:endParaRPr sz="1000"/>
          </a:p>
          <a:p>
            <a:pPr indent="-292100" lvl="0" marL="457200" marR="0" rtl="0" algn="l">
              <a:spcBef>
                <a:spcPts val="0"/>
              </a:spcBef>
              <a:spcAft>
                <a:spcPts val="0"/>
              </a:spcAft>
              <a:buSzPts val="1000"/>
              <a:buChar char="●"/>
            </a:pPr>
            <a:r>
              <a:rPr lang="en-US" sz="1000"/>
              <a:t>They may be in the food we eat, the water we drink, the products we use, and the air we breathe.</a:t>
            </a:r>
            <a:endParaRPr sz="1000"/>
          </a:p>
          <a:p>
            <a:pPr indent="0" lvl="0" marL="457200" marR="0" rtl="0" algn="l">
              <a:spcBef>
                <a:spcPts val="0"/>
              </a:spcBef>
              <a:spcAft>
                <a:spcPts val="0"/>
              </a:spcAft>
              <a:buNone/>
            </a:pPr>
            <a:r>
              <a:t/>
            </a:r>
            <a:endParaRPr sz="1000"/>
          </a:p>
          <a:p>
            <a:pPr indent="-292100" lvl="0" marL="457200" marR="0" rtl="0" algn="l">
              <a:spcBef>
                <a:spcPts val="0"/>
              </a:spcBef>
              <a:spcAft>
                <a:spcPts val="0"/>
              </a:spcAft>
              <a:buSzPts val="1000"/>
              <a:buChar char="●"/>
            </a:pPr>
            <a:r>
              <a:rPr lang="en-US" sz="1000"/>
              <a:t>We’re in contact with them daily and they are accumulating in our bodies.</a:t>
            </a:r>
            <a:endParaRPr sz="1000"/>
          </a:p>
          <a:p>
            <a:pPr indent="0" lvl="0" marL="457200" marR="0" rtl="0" algn="l">
              <a:spcBef>
                <a:spcPts val="0"/>
              </a:spcBef>
              <a:spcAft>
                <a:spcPts val="0"/>
              </a:spcAft>
              <a:buNone/>
            </a:pPr>
            <a:r>
              <a:t/>
            </a:r>
            <a:endParaRPr sz="1000"/>
          </a:p>
          <a:p>
            <a:pPr indent="-292100" lvl="0" marL="457200" marR="0" rtl="0" algn="l">
              <a:spcBef>
                <a:spcPts val="0"/>
              </a:spcBef>
              <a:spcAft>
                <a:spcPts val="0"/>
              </a:spcAft>
              <a:buSzPts val="1000"/>
              <a:buChar char="●"/>
            </a:pPr>
            <a:r>
              <a:rPr lang="en-US" sz="1000"/>
              <a:t>This exposure may not make us sick right away. With some chemicals, it can take time for health conditions to develop and we may not receive any early warning signs.</a:t>
            </a:r>
            <a:endParaRPr sz="1000"/>
          </a:p>
          <a:p>
            <a:pPr indent="0" lvl="0" marL="457200" marR="0" rtl="0" algn="l">
              <a:spcBef>
                <a:spcPts val="0"/>
              </a:spcBef>
              <a:spcAft>
                <a:spcPts val="0"/>
              </a:spcAft>
              <a:buNone/>
            </a:pPr>
            <a:r>
              <a:t/>
            </a:r>
            <a:endParaRPr sz="1000"/>
          </a:p>
          <a:p>
            <a:pPr indent="-292100" lvl="0" marL="457200" marR="0" rtl="0" algn="l">
              <a:spcBef>
                <a:spcPts val="0"/>
              </a:spcBef>
              <a:spcAft>
                <a:spcPts val="0"/>
              </a:spcAft>
              <a:buSzPts val="1000"/>
              <a:buChar char="●"/>
            </a:pPr>
            <a:r>
              <a:rPr lang="en-US" sz="1000"/>
              <a:t>Or if we do, we may not realize the cause until it’s too late.</a:t>
            </a:r>
            <a:endParaRPr sz="1000"/>
          </a:p>
          <a:p>
            <a:pPr indent="0" lvl="0" marL="457200" marR="0" rtl="0" algn="l">
              <a:spcBef>
                <a:spcPts val="0"/>
              </a:spcBef>
              <a:spcAft>
                <a:spcPts val="0"/>
              </a:spcAft>
              <a:buNone/>
            </a:pPr>
            <a:r>
              <a:t/>
            </a:r>
            <a:endParaRPr sz="1000"/>
          </a:p>
          <a:p>
            <a:pPr indent="-292100" lvl="1" marL="914400" marR="0" rtl="0" algn="l">
              <a:spcBef>
                <a:spcPts val="0"/>
              </a:spcBef>
              <a:spcAft>
                <a:spcPts val="0"/>
              </a:spcAft>
              <a:buSzPts val="1000"/>
              <a:buChar char="○"/>
            </a:pPr>
            <a:r>
              <a:rPr lang="en-US" sz="1000"/>
              <a:t>Chemicals are linked to many health issues? What are a few of the health conditions that can develop from exposure to toxins?</a:t>
            </a:r>
            <a:endParaRPr sz="1000"/>
          </a:p>
          <a:p>
            <a:pPr indent="-292100" lvl="2" marL="1371600" marR="0" rtl="0" algn="l">
              <a:spcBef>
                <a:spcPts val="0"/>
              </a:spcBef>
              <a:spcAft>
                <a:spcPts val="0"/>
              </a:spcAft>
              <a:buSzPts val="1000"/>
              <a:buChar char="■"/>
            </a:pPr>
            <a:r>
              <a:rPr i="1" lang="en-US" sz="1000"/>
              <a:t>(Cancer,  thyroid disease, infertility, low birth weight, birth defects, learning disabilities, behavioral problems in children like ADHD, digestive issues, asthma/allergies, neurologic disease like Parkinson’s and Alzheimer’s, heart disease, weight gain, diabetes)</a:t>
            </a:r>
            <a:endParaRPr i="1" sz="1000"/>
          </a:p>
          <a:p>
            <a:pPr indent="-292100" lvl="0" marL="914400" marR="0" rtl="0" algn="l">
              <a:spcBef>
                <a:spcPts val="0"/>
              </a:spcBef>
              <a:spcAft>
                <a:spcPts val="0"/>
              </a:spcAft>
              <a:buSzPts val="1000"/>
              <a:buChar char="●"/>
            </a:pPr>
            <a:r>
              <a:rPr lang="en-US" sz="1000"/>
              <a:t>This makes it extremely important for us to take a preventative approach and do what we can to minimize our exposure to the chemicals that we know can cause harm.</a:t>
            </a:r>
            <a:endParaRPr sz="1000"/>
          </a:p>
          <a:p>
            <a:pPr indent="0" lvl="0" marL="0" rtl="0" algn="l">
              <a:spcBef>
                <a:spcPts val="0"/>
              </a:spcBef>
              <a:spcAft>
                <a:spcPts val="0"/>
              </a:spcAft>
              <a:buClr>
                <a:schemeClr val="dk1"/>
              </a:buClr>
              <a:buSzPts val="1100"/>
              <a:buFont typeface="Arial"/>
              <a:buNone/>
            </a:pPr>
            <a:r>
              <a:t/>
            </a:r>
            <a:endParaRPr i="1" sz="1100"/>
          </a:p>
        </p:txBody>
      </p:sp>
      <p:sp>
        <p:nvSpPr>
          <p:cNvPr id="160" name="Google Shape;160;p2: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9" name="Shape 449"/>
        <p:cNvGrpSpPr/>
        <p:nvPr/>
      </p:nvGrpSpPr>
      <p:grpSpPr>
        <a:xfrm>
          <a:off x="0" y="0"/>
          <a:ext cx="0" cy="0"/>
          <a:chOff x="0" y="0"/>
          <a:chExt cx="0" cy="0"/>
        </a:xfrm>
      </p:grpSpPr>
      <p:sp>
        <p:nvSpPr>
          <p:cNvPr id="450" name="Google Shape;450;p27: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p27: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marR="0" rtl="0" algn="l">
              <a:lnSpc>
                <a:spcPct val="100000"/>
              </a:lnSpc>
              <a:spcBef>
                <a:spcPts val="0"/>
              </a:spcBef>
              <a:spcAft>
                <a:spcPts val="0"/>
              </a:spcAft>
              <a:buNone/>
            </a:pPr>
            <a:r>
              <a:rPr lang="en-US" sz="1100" u="sng"/>
              <a:t>Talking Points</a:t>
            </a:r>
            <a:endParaRPr sz="1100" u="sng"/>
          </a:p>
          <a:p>
            <a:pPr indent="0" lvl="0" marL="0" marR="0" rtl="0" algn="l">
              <a:lnSpc>
                <a:spcPct val="100000"/>
              </a:lnSpc>
              <a:spcBef>
                <a:spcPts val="0"/>
              </a:spcBef>
              <a:spcAft>
                <a:spcPts val="0"/>
              </a:spcAft>
              <a:buNone/>
            </a:pPr>
            <a:r>
              <a:t/>
            </a:r>
            <a:endParaRPr sz="1100" u="sng"/>
          </a:p>
          <a:p>
            <a:pPr indent="-298450" lvl="0" marL="457200" marR="0" rtl="0" algn="l">
              <a:lnSpc>
                <a:spcPct val="100000"/>
              </a:lnSpc>
              <a:spcBef>
                <a:spcPts val="0"/>
              </a:spcBef>
              <a:spcAft>
                <a:spcPts val="0"/>
              </a:spcAft>
              <a:buSzPts val="1100"/>
              <a:buChar char="●"/>
            </a:pPr>
            <a:r>
              <a:rPr lang="en-US" sz="1100"/>
              <a:t>Read product labels and look out for the most harmful chemicals listed here: Toulene, Dibutyl Phthalate (DBP), formaldehyde, triclosan, and parabens.</a:t>
            </a:r>
            <a:endParaRPr sz="1100"/>
          </a:p>
          <a:p>
            <a:pPr indent="0" lvl="0" marL="0" marR="0" rtl="0" algn="l">
              <a:lnSpc>
                <a:spcPct val="100000"/>
              </a:lnSpc>
              <a:spcBef>
                <a:spcPts val="0"/>
              </a:spcBef>
              <a:spcAft>
                <a:spcPts val="0"/>
              </a:spcAft>
              <a:buNone/>
            </a:pPr>
            <a:r>
              <a:t/>
            </a:r>
            <a:endParaRPr sz="1100"/>
          </a:p>
          <a:p>
            <a:pPr indent="0" lvl="0" marL="0" rtl="0" algn="l">
              <a:spcBef>
                <a:spcPts val="0"/>
              </a:spcBef>
              <a:spcAft>
                <a:spcPts val="0"/>
              </a:spcAft>
              <a:buNone/>
            </a:pPr>
            <a:r>
              <a:rPr lang="en-US" sz="1100" u="sng"/>
              <a:t>Background Information and Resources</a:t>
            </a:r>
            <a:endParaRPr sz="1100" u="sng"/>
          </a:p>
          <a:p>
            <a:pPr indent="0" lvl="0" marL="0" rtl="0" algn="l">
              <a:spcBef>
                <a:spcPts val="0"/>
              </a:spcBef>
              <a:spcAft>
                <a:spcPts val="0"/>
              </a:spcAft>
              <a:buNone/>
            </a:pPr>
            <a:r>
              <a:t/>
            </a:r>
            <a:endParaRPr sz="1100" u="sng"/>
          </a:p>
          <a:p>
            <a:pPr indent="-298450" lvl="0" marL="457200" marR="0" rtl="0" algn="l">
              <a:lnSpc>
                <a:spcPct val="100000"/>
              </a:lnSpc>
              <a:spcBef>
                <a:spcPts val="0"/>
              </a:spcBef>
              <a:spcAft>
                <a:spcPts val="0"/>
              </a:spcAft>
              <a:buSzPts val="1100"/>
              <a:buChar char="●"/>
            </a:pPr>
            <a:r>
              <a:rPr lang="en-US" sz="1100"/>
              <a:t>Toulene is linked with reproductive and respiratory harm.</a:t>
            </a:r>
            <a:endParaRPr sz="1100"/>
          </a:p>
          <a:p>
            <a:pPr indent="-298450" lvl="0" marL="457200" marR="0" rtl="0" algn="l">
              <a:lnSpc>
                <a:spcPct val="100000"/>
              </a:lnSpc>
              <a:spcBef>
                <a:spcPts val="0"/>
              </a:spcBef>
              <a:spcAft>
                <a:spcPts val="0"/>
              </a:spcAft>
              <a:buSzPts val="1100"/>
              <a:buChar char="●"/>
            </a:pPr>
            <a:r>
              <a:rPr lang="en-US" sz="1100"/>
              <a:t>DBP is a reproductive and developmental toxin and can be an ingredient in some soft plastics, like shower curtains, raincoats, food wraps, and bowls.</a:t>
            </a:r>
            <a:endParaRPr sz="1100"/>
          </a:p>
          <a:p>
            <a:pPr indent="-298450" lvl="0" marL="457200" marR="0" rtl="0" algn="l">
              <a:lnSpc>
                <a:spcPct val="100000"/>
              </a:lnSpc>
              <a:spcBef>
                <a:spcPts val="0"/>
              </a:spcBef>
              <a:spcAft>
                <a:spcPts val="0"/>
              </a:spcAft>
              <a:buSzPts val="1100"/>
              <a:buChar char="●"/>
            </a:pPr>
            <a:r>
              <a:rPr lang="en-US" sz="1100"/>
              <a:t>Formaldehyde is a carcinogen.</a:t>
            </a:r>
            <a:endParaRPr sz="1100"/>
          </a:p>
          <a:p>
            <a:pPr indent="-298450" lvl="0" marL="457200" marR="0" rtl="0" algn="l">
              <a:lnSpc>
                <a:spcPct val="100000"/>
              </a:lnSpc>
              <a:spcBef>
                <a:spcPts val="0"/>
              </a:spcBef>
              <a:spcAft>
                <a:spcPts val="0"/>
              </a:spcAft>
              <a:buSzPts val="1100"/>
              <a:buChar char="●"/>
            </a:pPr>
            <a:r>
              <a:rPr lang="en-US" sz="1100"/>
              <a:t>Triclosan is an ingredient in some liquid hand </a:t>
            </a:r>
            <a:r>
              <a:rPr lang="en-US" sz="1100"/>
              <a:t>a</a:t>
            </a:r>
            <a:r>
              <a:rPr lang="en-US" sz="1100"/>
              <a:t>nd dishwashing soaps and other personal care products like toothpaste. It is an endocrine disruptor that can affect thyroid hormones.</a:t>
            </a:r>
            <a:endParaRPr sz="1100"/>
          </a:p>
          <a:p>
            <a:pPr indent="-298450" lvl="0" marL="457200" marR="0" rtl="0" algn="l">
              <a:lnSpc>
                <a:spcPct val="100000"/>
              </a:lnSpc>
              <a:spcBef>
                <a:spcPts val="0"/>
              </a:spcBef>
              <a:spcAft>
                <a:spcPts val="0"/>
              </a:spcAft>
              <a:buSzPts val="1100"/>
              <a:buChar char="●"/>
            </a:pPr>
            <a:r>
              <a:rPr lang="en-US" sz="1100"/>
              <a:t>Parabens are linked with reproductive harm (decreased sperm, early puberty) and breast cancer.</a:t>
            </a:r>
            <a:endParaRPr sz="1100"/>
          </a:p>
          <a:p>
            <a:pPr indent="0" lvl="0" marL="0" marR="0" rtl="0" algn="l">
              <a:spcBef>
                <a:spcPts val="0"/>
              </a:spcBef>
              <a:spcAft>
                <a:spcPts val="0"/>
              </a:spcAft>
              <a:buNone/>
            </a:pPr>
            <a:r>
              <a:t/>
            </a:r>
            <a:endParaRPr sz="1000"/>
          </a:p>
          <a:p>
            <a:pPr indent="0" lvl="0" marL="0" rtl="0" algn="l">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452" name="Google Shape;452;p27: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lang="en-US" sz="1300">
                <a:solidFill>
                  <a:schemeClr val="dk1"/>
                </a:solidFill>
                <a:latin typeface="Calibri"/>
                <a:ea typeface="Calibri"/>
                <a:cs typeface="Calibri"/>
                <a:sym typeface="Calibri"/>
              </a:rPr>
              <a:t>‹#›</a:t>
            </a:fld>
            <a:endParaRPr sz="130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6" name="Shape 476"/>
        <p:cNvGrpSpPr/>
        <p:nvPr/>
      </p:nvGrpSpPr>
      <p:grpSpPr>
        <a:xfrm>
          <a:off x="0" y="0"/>
          <a:ext cx="0" cy="0"/>
          <a:chOff x="0" y="0"/>
          <a:chExt cx="0" cy="0"/>
        </a:xfrm>
      </p:grpSpPr>
      <p:sp>
        <p:nvSpPr>
          <p:cNvPr id="477" name="Google Shape;477;p29: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p29: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marR="0" rtl="0" algn="l">
              <a:spcBef>
                <a:spcPts val="0"/>
              </a:spcBef>
              <a:spcAft>
                <a:spcPts val="0"/>
              </a:spcAft>
              <a:buNone/>
            </a:pPr>
            <a:r>
              <a:rPr lang="en-US" sz="1100" u="sng"/>
              <a:t>Talking Points</a:t>
            </a:r>
            <a:endParaRPr sz="1100" u="sng"/>
          </a:p>
          <a:p>
            <a:pPr indent="0" lvl="0" marL="0" marR="0" rtl="0" algn="l">
              <a:spcBef>
                <a:spcPts val="0"/>
              </a:spcBef>
              <a:spcAft>
                <a:spcPts val="0"/>
              </a:spcAft>
              <a:buNone/>
            </a:pPr>
            <a:r>
              <a:t/>
            </a:r>
            <a:endParaRPr sz="1100" u="sng"/>
          </a:p>
          <a:p>
            <a:pPr indent="-298450" lvl="0" marL="457200" marR="0" rtl="0" algn="l">
              <a:spcBef>
                <a:spcPts val="0"/>
              </a:spcBef>
              <a:spcAft>
                <a:spcPts val="0"/>
              </a:spcAft>
              <a:buSzPts val="1100"/>
              <a:buChar char="●"/>
            </a:pPr>
            <a:r>
              <a:rPr lang="en-US" sz="1100"/>
              <a:t>If a product label does not contain an ingredient list, don’t buy it no matter how cheap it is, as it’s better to be safe than sorry.</a:t>
            </a:r>
            <a:endParaRPr sz="1100"/>
          </a:p>
          <a:p>
            <a:pPr indent="0" lvl="0" marL="0" marR="0" rtl="0" algn="l">
              <a:spcBef>
                <a:spcPts val="0"/>
              </a:spcBef>
              <a:spcAft>
                <a:spcPts val="0"/>
              </a:spcAft>
              <a:buNone/>
            </a:pPr>
            <a:r>
              <a:t/>
            </a:r>
            <a:endParaRPr sz="1000"/>
          </a:p>
          <a:p>
            <a:pPr indent="0" lvl="0" marL="0" marR="0" rtl="0" algn="l">
              <a:spcBef>
                <a:spcPts val="0"/>
              </a:spcBef>
              <a:spcAft>
                <a:spcPts val="0"/>
              </a:spcAft>
              <a:buNone/>
            </a:pPr>
            <a:r>
              <a:t/>
            </a:r>
            <a:endParaRPr sz="1000"/>
          </a:p>
          <a:p>
            <a:pPr indent="0" lvl="0" marL="0" rtl="0" algn="l">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479" name="Google Shape;479;p29: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lang="en-US" sz="1300">
                <a:solidFill>
                  <a:schemeClr val="dk1"/>
                </a:solidFill>
                <a:latin typeface="Calibri"/>
                <a:ea typeface="Calibri"/>
                <a:cs typeface="Calibri"/>
                <a:sym typeface="Calibri"/>
              </a:rPr>
              <a:t>‹#›</a:t>
            </a:fld>
            <a:endParaRPr sz="13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4" name="Shape 484"/>
        <p:cNvGrpSpPr/>
        <p:nvPr/>
      </p:nvGrpSpPr>
      <p:grpSpPr>
        <a:xfrm>
          <a:off x="0" y="0"/>
          <a:ext cx="0" cy="0"/>
          <a:chOff x="0" y="0"/>
          <a:chExt cx="0" cy="0"/>
        </a:xfrm>
      </p:grpSpPr>
      <p:sp>
        <p:nvSpPr>
          <p:cNvPr id="485" name="Google Shape;485;g65263fa1d9_0_1:notes"/>
          <p:cNvSpPr/>
          <p:nvPr>
            <p:ph idx="2" type="sldImg"/>
          </p:nvPr>
        </p:nvSpPr>
        <p:spPr>
          <a:xfrm>
            <a:off x="1497013" y="1200150"/>
            <a:ext cx="4321200" cy="3240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65263fa1d9_0_1:notes"/>
          <p:cNvSpPr txBox="1"/>
          <p:nvPr>
            <p:ph idx="1" type="body"/>
          </p:nvPr>
        </p:nvSpPr>
        <p:spPr>
          <a:xfrm>
            <a:off x="731520" y="4620577"/>
            <a:ext cx="5852100" cy="3780600"/>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487" name="Google Shape;487;g65263fa1d9_0_1:notes"/>
          <p:cNvSpPr txBox="1"/>
          <p:nvPr>
            <p:ph idx="12" type="sldNum"/>
          </p:nvPr>
        </p:nvSpPr>
        <p:spPr>
          <a:xfrm>
            <a:off x="4143587" y="9119474"/>
            <a:ext cx="3169800" cy="4818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7" name="Shape 497"/>
        <p:cNvGrpSpPr/>
        <p:nvPr/>
      </p:nvGrpSpPr>
      <p:grpSpPr>
        <a:xfrm>
          <a:off x="0" y="0"/>
          <a:ext cx="0" cy="0"/>
          <a:chOff x="0" y="0"/>
          <a:chExt cx="0" cy="0"/>
        </a:xfrm>
      </p:grpSpPr>
      <p:sp>
        <p:nvSpPr>
          <p:cNvPr id="498" name="Google Shape;498;p30: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p30: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marR="0" rtl="0" algn="l">
              <a:spcBef>
                <a:spcPts val="0"/>
              </a:spcBef>
              <a:spcAft>
                <a:spcPts val="0"/>
              </a:spcAft>
              <a:buNone/>
            </a:pPr>
            <a:r>
              <a:rPr lang="en-US" sz="1100" u="sng"/>
              <a:t>Talking Points </a:t>
            </a:r>
            <a:endParaRPr sz="1100" u="sng"/>
          </a:p>
          <a:p>
            <a:pPr indent="-298450" lvl="0" marL="457200" marR="0" rtl="0" algn="l">
              <a:spcBef>
                <a:spcPts val="0"/>
              </a:spcBef>
              <a:spcAft>
                <a:spcPts val="0"/>
              </a:spcAft>
              <a:buSzPts val="1100"/>
              <a:buChar char="●"/>
            </a:pPr>
            <a:r>
              <a:rPr lang="en-US" sz="1100"/>
              <a:t>Workers in certain industries are more likely to routinely come into contact with toxins.</a:t>
            </a:r>
            <a:endParaRPr sz="1100"/>
          </a:p>
          <a:p>
            <a:pPr indent="0" lvl="0" marL="0" marR="0" rtl="0" algn="l">
              <a:spcBef>
                <a:spcPts val="0"/>
              </a:spcBef>
              <a:spcAft>
                <a:spcPts val="0"/>
              </a:spcAft>
              <a:buNone/>
            </a:pPr>
            <a:r>
              <a:t/>
            </a:r>
            <a:endParaRPr sz="1100"/>
          </a:p>
          <a:p>
            <a:pPr indent="0" lvl="0" marL="0" rtl="0" algn="l">
              <a:spcBef>
                <a:spcPts val="0"/>
              </a:spcBef>
              <a:spcAft>
                <a:spcPts val="0"/>
              </a:spcAft>
              <a:buNone/>
            </a:pPr>
            <a:r>
              <a:rPr lang="en-US" sz="1100" u="sng"/>
              <a:t>Background Information and Resources</a:t>
            </a:r>
            <a:endParaRPr sz="1100" u="sng"/>
          </a:p>
          <a:p>
            <a:pPr indent="0" lvl="0" marL="0" rtl="0" algn="l">
              <a:spcBef>
                <a:spcPts val="0"/>
              </a:spcBef>
              <a:spcAft>
                <a:spcPts val="0"/>
              </a:spcAft>
              <a:buNone/>
            </a:pPr>
            <a:r>
              <a:t/>
            </a:r>
            <a:endParaRPr sz="1100" u="sng"/>
          </a:p>
          <a:p>
            <a:pPr indent="-298450" lvl="0" marL="457200" marR="0" rtl="0" algn="l">
              <a:spcBef>
                <a:spcPts val="0"/>
              </a:spcBef>
              <a:spcAft>
                <a:spcPts val="0"/>
              </a:spcAft>
              <a:buSzPts val="1100"/>
              <a:buChar char="●"/>
            </a:pPr>
            <a:r>
              <a:rPr lang="en-US" sz="1100"/>
              <a:t>https://www.osha.gov/workers/</a:t>
            </a:r>
            <a:endParaRPr sz="1100"/>
          </a:p>
          <a:p>
            <a:pPr indent="0" lvl="0" marL="0" marR="0" rtl="0" algn="l">
              <a:spcBef>
                <a:spcPts val="0"/>
              </a:spcBef>
              <a:spcAft>
                <a:spcPts val="0"/>
              </a:spcAft>
              <a:buNone/>
            </a:pPr>
            <a:r>
              <a:t/>
            </a:r>
            <a:endParaRPr sz="1000"/>
          </a:p>
          <a:p>
            <a:pPr indent="0" lvl="0" marL="0" marR="0" rtl="0" algn="l">
              <a:spcBef>
                <a:spcPts val="0"/>
              </a:spcBef>
              <a:spcAft>
                <a:spcPts val="0"/>
              </a:spcAft>
              <a:buNone/>
            </a:pPr>
            <a:r>
              <a:t/>
            </a:r>
            <a:endParaRPr sz="900"/>
          </a:p>
          <a:p>
            <a:pPr indent="0" lvl="0" marL="0" rtl="0" algn="l">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500" name="Google Shape;500;p30: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lang="en-US" sz="1300">
                <a:solidFill>
                  <a:schemeClr val="dk1"/>
                </a:solidFill>
                <a:latin typeface="Calibri"/>
                <a:ea typeface="Calibri"/>
                <a:cs typeface="Calibri"/>
                <a:sym typeface="Calibri"/>
              </a:rPr>
              <a:t>‹#›</a:t>
            </a:fld>
            <a:endParaRPr sz="130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7" name="Shape 507"/>
        <p:cNvGrpSpPr/>
        <p:nvPr/>
      </p:nvGrpSpPr>
      <p:grpSpPr>
        <a:xfrm>
          <a:off x="0" y="0"/>
          <a:ext cx="0" cy="0"/>
          <a:chOff x="0" y="0"/>
          <a:chExt cx="0" cy="0"/>
        </a:xfrm>
      </p:grpSpPr>
      <p:sp>
        <p:nvSpPr>
          <p:cNvPr id="508" name="Google Shape;508;p31: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p31: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marR="0" rtl="0" algn="l">
              <a:spcBef>
                <a:spcPts val="0"/>
              </a:spcBef>
              <a:spcAft>
                <a:spcPts val="0"/>
              </a:spcAft>
              <a:buNone/>
            </a:pPr>
            <a:r>
              <a:rPr lang="en-US" sz="1100" u="sng"/>
              <a:t>Talking Points</a:t>
            </a:r>
            <a:endParaRPr sz="1100" u="sng"/>
          </a:p>
          <a:p>
            <a:pPr indent="0" lvl="0" marL="0" marR="0" rtl="0" algn="l">
              <a:spcBef>
                <a:spcPts val="0"/>
              </a:spcBef>
              <a:spcAft>
                <a:spcPts val="0"/>
              </a:spcAft>
              <a:buNone/>
            </a:pPr>
            <a:r>
              <a:t/>
            </a:r>
            <a:endParaRPr sz="1100" u="sng"/>
          </a:p>
          <a:p>
            <a:pPr indent="-298450" lvl="0" marL="457200" marR="0" rtl="0" algn="l">
              <a:spcBef>
                <a:spcPts val="0"/>
              </a:spcBef>
              <a:spcAft>
                <a:spcPts val="0"/>
              </a:spcAft>
              <a:buSzPts val="1100"/>
              <a:buChar char="●"/>
            </a:pPr>
            <a:r>
              <a:rPr lang="en-US" sz="1100"/>
              <a:t>It’s important to limit exposure to toxins by following workplace safety procedures, such as frequent hand washing, wearing gloves, and using other protective gear that is provided.</a:t>
            </a:r>
            <a:endParaRPr sz="1100"/>
          </a:p>
          <a:p>
            <a:pPr indent="0" lvl="0" marL="457200" marR="0" rtl="0" algn="l">
              <a:spcBef>
                <a:spcPts val="0"/>
              </a:spcBef>
              <a:spcAft>
                <a:spcPts val="0"/>
              </a:spcAft>
              <a:buNone/>
            </a:pPr>
            <a:r>
              <a:t/>
            </a:r>
            <a:endParaRPr sz="1100"/>
          </a:p>
          <a:p>
            <a:pPr indent="0" lvl="0" marL="0" marR="0" rtl="0" algn="l">
              <a:spcBef>
                <a:spcPts val="0"/>
              </a:spcBef>
              <a:spcAft>
                <a:spcPts val="0"/>
              </a:spcAft>
              <a:buNone/>
            </a:pPr>
            <a:r>
              <a:rPr lang="en-US" sz="1100" u="sng"/>
              <a:t>Background Information and Resources</a:t>
            </a:r>
            <a:br>
              <a:rPr lang="en-US" sz="1100"/>
            </a:br>
            <a:endParaRPr sz="1100"/>
          </a:p>
          <a:p>
            <a:pPr indent="-298450" lvl="0" marL="457200" marR="0" rtl="0" algn="l">
              <a:spcBef>
                <a:spcPts val="0"/>
              </a:spcBef>
              <a:spcAft>
                <a:spcPts val="0"/>
              </a:spcAft>
              <a:buSzPts val="1100"/>
              <a:buChar char="●"/>
            </a:pPr>
            <a:r>
              <a:rPr i="1" lang="en-US" sz="1100"/>
              <a:t>Workers can inform themselves about the chemicals in use at their workplace by reading the Material Safety Data Sheets (MSDS) and checking labels.</a:t>
            </a:r>
            <a:br>
              <a:rPr i="1" lang="en-US" sz="1100"/>
            </a:br>
            <a:endParaRPr i="1" sz="1100"/>
          </a:p>
          <a:p>
            <a:pPr indent="-298450" lvl="0" marL="457200" marR="0" rtl="0" algn="l">
              <a:spcBef>
                <a:spcPts val="0"/>
              </a:spcBef>
              <a:spcAft>
                <a:spcPts val="0"/>
              </a:spcAft>
              <a:buSzPts val="1100"/>
              <a:buChar char="●"/>
            </a:pPr>
            <a:r>
              <a:rPr i="1" lang="en-US" sz="1100"/>
              <a:t>Guidelines for ventilation, preventing spills, and minimizing release of chemicals into the air should also be followed by both the employee and employer.</a:t>
            </a:r>
            <a:endParaRPr i="1" sz="1100"/>
          </a:p>
          <a:p>
            <a:pPr indent="0" lvl="0" marL="0" marR="0" rtl="0" algn="l">
              <a:spcBef>
                <a:spcPts val="0"/>
              </a:spcBef>
              <a:spcAft>
                <a:spcPts val="0"/>
              </a:spcAft>
              <a:buNone/>
            </a:pPr>
            <a:r>
              <a:t/>
            </a:r>
            <a:endParaRPr sz="1000"/>
          </a:p>
          <a:p>
            <a:pPr indent="0" lvl="0" marL="0" marR="0" rtl="0" algn="l">
              <a:spcBef>
                <a:spcPts val="0"/>
              </a:spcBef>
              <a:spcAft>
                <a:spcPts val="0"/>
              </a:spcAft>
              <a:buNone/>
            </a:pPr>
            <a:r>
              <a:t/>
            </a:r>
            <a:endParaRPr sz="900"/>
          </a:p>
          <a:p>
            <a:pPr indent="0" lvl="0" marL="0" rtl="0" algn="l">
              <a:spcBef>
                <a:spcPts val="0"/>
              </a:spcBef>
              <a:spcAft>
                <a:spcPts val="0"/>
              </a:spcAft>
              <a:buClr>
                <a:schemeClr val="dk1"/>
              </a:buClr>
              <a:buFont typeface="Arial"/>
              <a:buNone/>
            </a:pPr>
            <a:r>
              <a:t/>
            </a:r>
            <a:endParaRPr sz="800"/>
          </a:p>
          <a:p>
            <a:pPr indent="0" lvl="0" marL="0" rtl="0" algn="l">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510" name="Google Shape;510;p31: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lang="en-US" sz="1300">
                <a:solidFill>
                  <a:schemeClr val="dk1"/>
                </a:solidFill>
                <a:latin typeface="Calibri"/>
                <a:ea typeface="Calibri"/>
                <a:cs typeface="Calibri"/>
                <a:sym typeface="Calibri"/>
              </a:rPr>
              <a:t>‹#›</a:t>
            </a:fld>
            <a:endParaRPr sz="1300">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8" name="Shape 518"/>
        <p:cNvGrpSpPr/>
        <p:nvPr/>
      </p:nvGrpSpPr>
      <p:grpSpPr>
        <a:xfrm>
          <a:off x="0" y="0"/>
          <a:ext cx="0" cy="0"/>
          <a:chOff x="0" y="0"/>
          <a:chExt cx="0" cy="0"/>
        </a:xfrm>
      </p:grpSpPr>
      <p:sp>
        <p:nvSpPr>
          <p:cNvPr id="519" name="Google Shape;519;p32: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0" name="Google Shape;520;p32: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marR="0" rtl="0" algn="l">
              <a:spcBef>
                <a:spcPts val="0"/>
              </a:spcBef>
              <a:spcAft>
                <a:spcPts val="0"/>
              </a:spcAft>
              <a:buNone/>
            </a:pPr>
            <a:r>
              <a:rPr lang="en-US" sz="1100" u="sng"/>
              <a:t>Talking Points</a:t>
            </a:r>
            <a:endParaRPr sz="1100" u="sng"/>
          </a:p>
          <a:p>
            <a:pPr indent="0" lvl="0" marL="0" marR="0" rtl="0" algn="l">
              <a:spcBef>
                <a:spcPts val="0"/>
              </a:spcBef>
              <a:spcAft>
                <a:spcPts val="0"/>
              </a:spcAft>
              <a:buNone/>
            </a:pPr>
            <a:r>
              <a:t/>
            </a:r>
            <a:endParaRPr sz="1100" u="sng"/>
          </a:p>
          <a:p>
            <a:pPr indent="-298450" lvl="0" marL="457200" marR="0" rtl="0" algn="l">
              <a:spcBef>
                <a:spcPts val="0"/>
              </a:spcBef>
              <a:spcAft>
                <a:spcPts val="0"/>
              </a:spcAft>
              <a:buSzPts val="1100"/>
              <a:buChar char="●"/>
            </a:pPr>
            <a:r>
              <a:rPr lang="en-US" sz="1100"/>
              <a:t>Some companies have workplace wellness programs that can be a cost-effective way of supporting employees to improve their health.</a:t>
            </a:r>
            <a:endParaRPr sz="1100"/>
          </a:p>
          <a:p>
            <a:pPr indent="0" lvl="0" marL="0" marR="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521" name="Google Shape;521;p32: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lang="en-US" sz="1300">
                <a:solidFill>
                  <a:schemeClr val="dk1"/>
                </a:solidFill>
                <a:latin typeface="Calibri"/>
                <a:ea typeface="Calibri"/>
                <a:cs typeface="Calibri"/>
                <a:sym typeface="Calibri"/>
              </a:rPr>
              <a:t>‹#›</a:t>
            </a:fld>
            <a:endParaRPr sz="1300">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6" name="Shape 526"/>
        <p:cNvGrpSpPr/>
        <p:nvPr/>
      </p:nvGrpSpPr>
      <p:grpSpPr>
        <a:xfrm>
          <a:off x="0" y="0"/>
          <a:ext cx="0" cy="0"/>
          <a:chOff x="0" y="0"/>
          <a:chExt cx="0" cy="0"/>
        </a:xfrm>
      </p:grpSpPr>
      <p:sp>
        <p:nvSpPr>
          <p:cNvPr id="527" name="Google Shape;527;p33: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 name="Google Shape;528;p33: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marR="0" rtl="0" algn="l">
              <a:spcBef>
                <a:spcPts val="0"/>
              </a:spcBef>
              <a:spcAft>
                <a:spcPts val="0"/>
              </a:spcAft>
              <a:buNone/>
            </a:pPr>
            <a:r>
              <a:rPr lang="en-US" sz="1100" u="sng"/>
              <a:t>Talking Points</a:t>
            </a:r>
            <a:endParaRPr sz="1100" u="sng"/>
          </a:p>
          <a:p>
            <a:pPr indent="0" lvl="0" marL="0" marR="0" rtl="0" algn="l">
              <a:spcBef>
                <a:spcPts val="0"/>
              </a:spcBef>
              <a:spcAft>
                <a:spcPts val="0"/>
              </a:spcAft>
              <a:buNone/>
            </a:pPr>
            <a:r>
              <a:t/>
            </a:r>
            <a:endParaRPr sz="1100" u="sng"/>
          </a:p>
          <a:p>
            <a:pPr indent="-298450" lvl="0" marL="457200" marR="0" rtl="0" algn="l">
              <a:spcBef>
                <a:spcPts val="0"/>
              </a:spcBef>
              <a:spcAft>
                <a:spcPts val="0"/>
              </a:spcAft>
              <a:buSzPts val="1100"/>
              <a:buChar char="●"/>
            </a:pPr>
            <a:r>
              <a:rPr lang="en-US" sz="1100"/>
              <a:t>Those who work at jobs with chemicals should take precautions to avoid exposing other family members in the home by changing their clothes before going home, washing their clothes separately and leaving shoes at the door.</a:t>
            </a:r>
            <a:endParaRPr sz="1100"/>
          </a:p>
          <a:p>
            <a:pPr indent="0" lvl="0" marL="0" marR="0" rtl="0" algn="l">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sz="900"/>
          </a:p>
          <a:p>
            <a:pPr indent="0" lvl="0" marL="0" rtl="0" algn="l">
              <a:spcBef>
                <a:spcPts val="0"/>
              </a:spcBef>
              <a:spcAft>
                <a:spcPts val="0"/>
              </a:spcAft>
              <a:buClr>
                <a:schemeClr val="dk1"/>
              </a:buClr>
              <a:buFont typeface="Arial"/>
              <a:buNone/>
            </a:pPr>
            <a:r>
              <a:t/>
            </a:r>
            <a:endParaRPr sz="800"/>
          </a:p>
          <a:p>
            <a:pPr indent="0" lvl="0" marL="0" rtl="0" algn="l">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529" name="Google Shape;529;p33: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lang="en-US" sz="1300">
                <a:solidFill>
                  <a:schemeClr val="dk1"/>
                </a:solidFill>
                <a:latin typeface="Calibri"/>
                <a:ea typeface="Calibri"/>
                <a:cs typeface="Calibri"/>
                <a:sym typeface="Calibri"/>
              </a:rPr>
              <a:t>‹#›</a:t>
            </a:fld>
            <a:endParaRPr sz="1300">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9" name="Shape 539"/>
        <p:cNvGrpSpPr/>
        <p:nvPr/>
      </p:nvGrpSpPr>
      <p:grpSpPr>
        <a:xfrm>
          <a:off x="0" y="0"/>
          <a:ext cx="0" cy="0"/>
          <a:chOff x="0" y="0"/>
          <a:chExt cx="0" cy="0"/>
        </a:xfrm>
      </p:grpSpPr>
      <p:sp>
        <p:nvSpPr>
          <p:cNvPr id="540" name="Google Shape;540;p34: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1" name="Google Shape;541;p34: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marR="0" rtl="0" algn="l">
              <a:spcBef>
                <a:spcPts val="0"/>
              </a:spcBef>
              <a:spcAft>
                <a:spcPts val="0"/>
              </a:spcAft>
              <a:buNone/>
            </a:pPr>
            <a:r>
              <a:rPr lang="en-US" sz="1100" u="sng"/>
              <a:t>Talking Points</a:t>
            </a:r>
            <a:endParaRPr sz="1100" u="sng"/>
          </a:p>
          <a:p>
            <a:pPr indent="0" lvl="0" marL="0" marR="0" rtl="0" algn="l">
              <a:spcBef>
                <a:spcPts val="0"/>
              </a:spcBef>
              <a:spcAft>
                <a:spcPts val="0"/>
              </a:spcAft>
              <a:buNone/>
            </a:pPr>
            <a:r>
              <a:t/>
            </a:r>
            <a:endParaRPr sz="1100" u="sng"/>
          </a:p>
          <a:p>
            <a:pPr indent="-298450" lvl="0" marL="457200" marR="0" rtl="0" algn="l">
              <a:spcBef>
                <a:spcPts val="0"/>
              </a:spcBef>
              <a:spcAft>
                <a:spcPts val="0"/>
              </a:spcAft>
              <a:buSzPts val="1100"/>
              <a:buChar char="●"/>
            </a:pPr>
            <a:r>
              <a:rPr lang="en-US" sz="1100"/>
              <a:t>In addition to taking action steps to protect ourselves, there are organizations that engage in collaborative work, such as community organizing, legal advocacy, research, and tenant’s rights in order to protect communities that are most at risk.</a:t>
            </a:r>
            <a:endParaRPr sz="1100"/>
          </a:p>
          <a:p>
            <a:pPr indent="0" lvl="0" marL="0" marR="0" rtl="0" algn="l">
              <a:spcBef>
                <a:spcPts val="0"/>
              </a:spcBef>
              <a:spcAft>
                <a:spcPts val="0"/>
              </a:spcAft>
              <a:buNone/>
            </a:pPr>
            <a:r>
              <a:t/>
            </a:r>
            <a:endParaRPr sz="1100"/>
          </a:p>
          <a:p>
            <a:pPr indent="0" lvl="0" marL="0" rtl="0" algn="l">
              <a:spcBef>
                <a:spcPts val="0"/>
              </a:spcBef>
              <a:spcAft>
                <a:spcPts val="0"/>
              </a:spcAft>
              <a:buClr>
                <a:schemeClr val="dk1"/>
              </a:buClr>
              <a:buFont typeface="Arial"/>
              <a:buNone/>
            </a:pPr>
            <a:r>
              <a:t/>
            </a:r>
            <a:endParaRPr sz="800"/>
          </a:p>
          <a:p>
            <a:pPr indent="0" lvl="0" marL="0" rtl="0" algn="l">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542" name="Google Shape;542;p34: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lang="en-US" sz="1300">
                <a:solidFill>
                  <a:schemeClr val="dk1"/>
                </a:solidFill>
                <a:latin typeface="Calibri"/>
                <a:ea typeface="Calibri"/>
                <a:cs typeface="Calibri"/>
                <a:sym typeface="Calibri"/>
              </a:rPr>
              <a:t>‹#›</a:t>
            </a:fld>
            <a:endParaRPr sz="1300">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9" name="Shape 559"/>
        <p:cNvGrpSpPr/>
        <p:nvPr/>
      </p:nvGrpSpPr>
      <p:grpSpPr>
        <a:xfrm>
          <a:off x="0" y="0"/>
          <a:ext cx="0" cy="0"/>
          <a:chOff x="0" y="0"/>
          <a:chExt cx="0" cy="0"/>
        </a:xfrm>
      </p:grpSpPr>
      <p:sp>
        <p:nvSpPr>
          <p:cNvPr id="560" name="Google Shape;560;p38: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 name="Google Shape;561;p38: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marR="0" rtl="0" algn="l">
              <a:spcBef>
                <a:spcPts val="0"/>
              </a:spcBef>
              <a:spcAft>
                <a:spcPts val="0"/>
              </a:spcAft>
              <a:buNone/>
            </a:pPr>
            <a:r>
              <a:rPr lang="en-US" sz="1100" u="sng"/>
              <a:t>Talking Points</a:t>
            </a:r>
            <a:endParaRPr sz="1100" u="sng"/>
          </a:p>
          <a:p>
            <a:pPr indent="0" lvl="0" marL="0" marR="0" rtl="0" algn="l">
              <a:spcBef>
                <a:spcPts val="0"/>
              </a:spcBef>
              <a:spcAft>
                <a:spcPts val="0"/>
              </a:spcAft>
              <a:buNone/>
            </a:pPr>
            <a:r>
              <a:t/>
            </a:r>
            <a:endParaRPr sz="1100" u="sng"/>
          </a:p>
          <a:p>
            <a:pPr indent="-298450" lvl="0" marL="457200" marR="0" rtl="0" algn="l">
              <a:spcBef>
                <a:spcPts val="0"/>
              </a:spcBef>
              <a:spcAft>
                <a:spcPts val="0"/>
              </a:spcAft>
              <a:buSzPts val="1100"/>
              <a:buChar char="●"/>
            </a:pPr>
            <a:r>
              <a:rPr lang="en-US" sz="1100"/>
              <a:t>Tenants have the right to live in a lead-free, mold-free, and safe home that meets the state and city building codes.</a:t>
            </a:r>
            <a:br>
              <a:rPr lang="en-US" sz="1100"/>
            </a:br>
            <a:endParaRPr sz="1100"/>
          </a:p>
          <a:p>
            <a:pPr indent="-298450" lvl="0" marL="457200" marR="0" rtl="0" algn="l">
              <a:spcBef>
                <a:spcPts val="0"/>
              </a:spcBef>
              <a:spcAft>
                <a:spcPts val="0"/>
              </a:spcAft>
              <a:buSzPts val="1100"/>
              <a:buChar char="●"/>
            </a:pPr>
            <a:r>
              <a:rPr lang="en-US" sz="1100"/>
              <a:t>Unfortunately, in low-income areas, landlords don’t always comply with these laws.</a:t>
            </a:r>
            <a:endParaRPr sz="1100"/>
          </a:p>
          <a:p>
            <a:pPr indent="0" lvl="0" marL="0" marR="0" rtl="0" algn="l">
              <a:spcBef>
                <a:spcPts val="0"/>
              </a:spcBef>
              <a:spcAft>
                <a:spcPts val="0"/>
              </a:spcAft>
              <a:buNone/>
            </a:pPr>
            <a:r>
              <a:t/>
            </a:r>
            <a:endParaRPr sz="1000"/>
          </a:p>
          <a:p>
            <a:pPr indent="0" lvl="0" marL="0" marR="0" rtl="0" algn="l">
              <a:spcBef>
                <a:spcPts val="0"/>
              </a:spcBef>
              <a:spcAft>
                <a:spcPts val="0"/>
              </a:spcAft>
              <a:buNone/>
            </a:pPr>
            <a:r>
              <a:t/>
            </a:r>
            <a:endParaRPr sz="900"/>
          </a:p>
          <a:p>
            <a:pPr indent="0" lvl="0" marL="0" rtl="0" algn="l">
              <a:spcBef>
                <a:spcPts val="0"/>
              </a:spcBef>
              <a:spcAft>
                <a:spcPts val="0"/>
              </a:spcAft>
              <a:buClr>
                <a:schemeClr val="dk1"/>
              </a:buClr>
              <a:buFont typeface="Arial"/>
              <a:buNone/>
            </a:pPr>
            <a:r>
              <a:t/>
            </a:r>
            <a:endParaRPr sz="800"/>
          </a:p>
          <a:p>
            <a:pPr indent="0" lvl="0" marL="0" rtl="0" algn="l">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562" name="Google Shape;562;p38: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lang="en-US" sz="1300">
                <a:solidFill>
                  <a:schemeClr val="dk1"/>
                </a:solidFill>
                <a:latin typeface="Calibri"/>
                <a:ea typeface="Calibri"/>
                <a:cs typeface="Calibri"/>
                <a:sym typeface="Calibri"/>
              </a:rPr>
              <a:t>‹#›</a:t>
            </a:fld>
            <a:endParaRPr sz="1300">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8" name="Shape 568"/>
        <p:cNvGrpSpPr/>
        <p:nvPr/>
      </p:nvGrpSpPr>
      <p:grpSpPr>
        <a:xfrm>
          <a:off x="0" y="0"/>
          <a:ext cx="0" cy="0"/>
          <a:chOff x="0" y="0"/>
          <a:chExt cx="0" cy="0"/>
        </a:xfrm>
      </p:grpSpPr>
      <p:sp>
        <p:nvSpPr>
          <p:cNvPr id="569" name="Google Shape;569;p39: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rPr lang="en-US" sz="1100" u="sng"/>
              <a:t>Talking Points</a:t>
            </a:r>
            <a:endParaRPr sz="1100" u="sng"/>
          </a:p>
          <a:p>
            <a:pPr indent="0" lvl="0" marL="0" rtl="0" algn="l">
              <a:spcBef>
                <a:spcPts val="0"/>
              </a:spcBef>
              <a:spcAft>
                <a:spcPts val="0"/>
              </a:spcAft>
              <a:buNone/>
            </a:pPr>
            <a:r>
              <a:t/>
            </a:r>
            <a:endParaRPr sz="1100" u="sng"/>
          </a:p>
          <a:p>
            <a:pPr indent="-298450" lvl="0" marL="457200" rtl="0" algn="l">
              <a:spcBef>
                <a:spcPts val="0"/>
              </a:spcBef>
              <a:spcAft>
                <a:spcPts val="0"/>
              </a:spcAft>
              <a:buSzPts val="1100"/>
              <a:buChar char="●"/>
            </a:pPr>
            <a:r>
              <a:rPr lang="en-US" sz="1100"/>
              <a:t>There are city and county departments that will investigate complaints from tenants about housing violations.</a:t>
            </a:r>
            <a:endParaRPr sz="1100"/>
          </a:p>
          <a:p>
            <a:pPr indent="0" lvl="0" marL="0" rtl="0" algn="l">
              <a:spcBef>
                <a:spcPts val="0"/>
              </a:spcBef>
              <a:spcAft>
                <a:spcPts val="0"/>
              </a:spcAft>
              <a:buNone/>
            </a:pPr>
            <a:r>
              <a:t/>
            </a:r>
            <a:endParaRPr sz="1100"/>
          </a:p>
          <a:p>
            <a:pPr indent="0" lvl="0" marL="0" rtl="0" algn="l">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570" name="Google Shape;570;p39: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p3: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p3: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marR="0" rtl="0" algn="l">
              <a:spcBef>
                <a:spcPts val="0"/>
              </a:spcBef>
              <a:spcAft>
                <a:spcPts val="0"/>
              </a:spcAft>
              <a:buNone/>
            </a:pPr>
            <a:r>
              <a:rPr lang="en-US" sz="1100" u="sng"/>
              <a:t>Talking Points</a:t>
            </a:r>
            <a:endParaRPr sz="1100" u="sng"/>
          </a:p>
          <a:p>
            <a:pPr indent="0" lvl="0" marL="0" marR="0" rtl="0" algn="l">
              <a:spcBef>
                <a:spcPts val="0"/>
              </a:spcBef>
              <a:spcAft>
                <a:spcPts val="0"/>
              </a:spcAft>
              <a:buNone/>
            </a:pPr>
            <a:r>
              <a:t/>
            </a:r>
            <a:endParaRPr sz="1100" u="sng"/>
          </a:p>
          <a:p>
            <a:pPr indent="-298450" lvl="0" marL="457200" marR="0" rtl="0" algn="l">
              <a:spcBef>
                <a:spcPts val="0"/>
              </a:spcBef>
              <a:spcAft>
                <a:spcPts val="0"/>
              </a:spcAft>
              <a:buSzPts val="1100"/>
              <a:buChar char="●"/>
            </a:pPr>
            <a:r>
              <a:rPr lang="en-US" sz="1100"/>
              <a:t>Chemicals are everywhere in the </a:t>
            </a:r>
            <a:r>
              <a:rPr lang="en-US" sz="1100"/>
              <a:t>environment</a:t>
            </a:r>
            <a:r>
              <a:rPr lang="en-US" sz="1100"/>
              <a:t>, including places where we spend a lot of time like our neighborhoods and workplaces.</a:t>
            </a:r>
            <a:endParaRPr sz="1100"/>
          </a:p>
          <a:p>
            <a:pPr indent="0" lvl="0" marL="457200" marR="0" rtl="0" algn="l">
              <a:spcBef>
                <a:spcPts val="0"/>
              </a:spcBef>
              <a:spcAft>
                <a:spcPts val="0"/>
              </a:spcAft>
              <a:buNone/>
            </a:pPr>
            <a:r>
              <a:t/>
            </a:r>
            <a:endParaRPr sz="1100"/>
          </a:p>
          <a:p>
            <a:pPr indent="-298450" lvl="0" marL="457200" marR="0" rtl="0" algn="l">
              <a:spcBef>
                <a:spcPts val="0"/>
              </a:spcBef>
              <a:spcAft>
                <a:spcPts val="0"/>
              </a:spcAft>
              <a:buSzPts val="1100"/>
              <a:buChar char="●"/>
            </a:pPr>
            <a:r>
              <a:rPr lang="en-US" sz="1100"/>
              <a:t>Some neighborhoods are more polluted than others and some workplaces pose more of a risk depending on the type of job.</a:t>
            </a:r>
            <a:endParaRPr sz="1100"/>
          </a:p>
          <a:p>
            <a:pPr indent="0" lvl="0" marL="457200" marR="0" rtl="0" algn="l">
              <a:spcBef>
                <a:spcPts val="0"/>
              </a:spcBef>
              <a:spcAft>
                <a:spcPts val="0"/>
              </a:spcAft>
              <a:buNone/>
            </a:pPr>
            <a:r>
              <a:t/>
            </a:r>
            <a:endParaRPr sz="1100"/>
          </a:p>
          <a:p>
            <a:pPr indent="-298450" lvl="1" marL="914400" marR="0" rtl="0" algn="l">
              <a:spcBef>
                <a:spcPts val="0"/>
              </a:spcBef>
              <a:spcAft>
                <a:spcPts val="0"/>
              </a:spcAft>
              <a:buSzPts val="1100"/>
              <a:buChar char="○"/>
            </a:pPr>
            <a:r>
              <a:rPr lang="en-US" sz="1100"/>
              <a:t>Why are some neighborhoods more polluted than others?</a:t>
            </a:r>
            <a:endParaRPr sz="1100"/>
          </a:p>
          <a:p>
            <a:pPr indent="0" lvl="0" marL="914400" marR="0" rtl="0" algn="l">
              <a:spcBef>
                <a:spcPts val="0"/>
              </a:spcBef>
              <a:spcAft>
                <a:spcPts val="0"/>
              </a:spcAft>
              <a:buNone/>
            </a:pPr>
            <a:r>
              <a:t/>
            </a:r>
            <a:endParaRPr sz="1100"/>
          </a:p>
          <a:p>
            <a:pPr indent="-298450" lvl="1" marL="914400" marR="0" rtl="0" algn="l">
              <a:spcBef>
                <a:spcPts val="0"/>
              </a:spcBef>
              <a:spcAft>
                <a:spcPts val="0"/>
              </a:spcAft>
              <a:buSzPts val="1100"/>
              <a:buChar char="○"/>
            </a:pPr>
            <a:r>
              <a:rPr lang="en-US" sz="1100"/>
              <a:t>What types of jobs put workers more at risk of exposure to toxins?</a:t>
            </a:r>
            <a:endParaRPr sz="1100"/>
          </a:p>
          <a:p>
            <a:pPr indent="-298450" lvl="2" marL="1371600" marR="0" rtl="0" algn="l">
              <a:spcBef>
                <a:spcPts val="0"/>
              </a:spcBef>
              <a:spcAft>
                <a:spcPts val="0"/>
              </a:spcAft>
              <a:buSzPts val="1100"/>
              <a:buChar char="■"/>
            </a:pPr>
            <a:r>
              <a:rPr i="1" lang="en-US" sz="1100"/>
              <a:t>(Jobs with increased risk of chemical exposure include: assembly plants, farm workers, nail salon workers/cosmetologists, housekeeping, construction, oil refinery, auto repair, battery manufacturing/recycling, welding)</a:t>
            </a:r>
            <a:endParaRPr sz="1000"/>
          </a:p>
          <a:p>
            <a:pPr indent="0" lvl="0" marL="0" rtl="0" algn="l">
              <a:spcBef>
                <a:spcPts val="0"/>
              </a:spcBef>
              <a:spcAft>
                <a:spcPts val="0"/>
              </a:spcAft>
              <a:buClr>
                <a:schemeClr val="dk1"/>
              </a:buClr>
              <a:buSzPts val="1100"/>
              <a:buFont typeface="Arial"/>
              <a:buNone/>
            </a:pPr>
            <a:r>
              <a:t/>
            </a:r>
            <a:endParaRPr sz="1100"/>
          </a:p>
        </p:txBody>
      </p:sp>
      <p:sp>
        <p:nvSpPr>
          <p:cNvPr id="169" name="Google Shape;169;p3: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6" name="Shape 576"/>
        <p:cNvGrpSpPr/>
        <p:nvPr/>
      </p:nvGrpSpPr>
      <p:grpSpPr>
        <a:xfrm>
          <a:off x="0" y="0"/>
          <a:ext cx="0" cy="0"/>
          <a:chOff x="0" y="0"/>
          <a:chExt cx="0" cy="0"/>
        </a:xfrm>
      </p:grpSpPr>
      <p:sp>
        <p:nvSpPr>
          <p:cNvPr id="577" name="Google Shape;577;p40: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rPr lang="en-US" u="sng"/>
              <a:t>Talking Points</a:t>
            </a:r>
            <a:endParaRPr u="sng"/>
          </a:p>
          <a:p>
            <a:pPr indent="0" lvl="0" marL="0" rtl="0" algn="l">
              <a:spcBef>
                <a:spcPts val="0"/>
              </a:spcBef>
              <a:spcAft>
                <a:spcPts val="0"/>
              </a:spcAft>
              <a:buNone/>
            </a:pPr>
            <a:r>
              <a:t/>
            </a:r>
            <a:endParaRPr u="sng"/>
          </a:p>
          <a:p>
            <a:pPr indent="-317500" lvl="0" marL="457200" rtl="0" algn="l">
              <a:spcBef>
                <a:spcPts val="0"/>
              </a:spcBef>
              <a:spcAft>
                <a:spcPts val="0"/>
              </a:spcAft>
              <a:buSzPts val="1400"/>
              <a:buChar char="●"/>
            </a:pPr>
            <a:r>
              <a:rPr lang="en-US"/>
              <a:t>There are also community based organizations that advocate for tenant’s rights and some work in collaboration, such as the Healthy Homes Collaborative, to support families who may be exposed to lead or asthma triggers.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u="sng"/>
              <a:t>Background Information and Resources</a:t>
            </a:r>
            <a:endParaRPr u="sng"/>
          </a:p>
          <a:p>
            <a:pPr indent="0" lvl="0" marL="0" rtl="0" algn="l">
              <a:spcBef>
                <a:spcPts val="0"/>
              </a:spcBef>
              <a:spcAft>
                <a:spcPts val="0"/>
              </a:spcAft>
              <a:buNone/>
            </a:pPr>
            <a:r>
              <a:t/>
            </a:r>
            <a:endParaRPr u="sng"/>
          </a:p>
          <a:p>
            <a:pPr indent="-317500" lvl="0" marL="457200" rtl="0" algn="l">
              <a:spcBef>
                <a:spcPts val="0"/>
              </a:spcBef>
              <a:spcAft>
                <a:spcPts val="0"/>
              </a:spcAft>
              <a:buSzPts val="1400"/>
              <a:buChar char="●"/>
            </a:pPr>
            <a:r>
              <a:rPr lang="en-US" u="sng">
                <a:solidFill>
                  <a:schemeClr val="hlink"/>
                </a:solidFill>
                <a:hlinkClick r:id="rId2"/>
              </a:rPr>
              <a:t>http://www.esperanzacommunityhousing.org</a:t>
            </a:r>
            <a:endParaRPr/>
          </a:p>
          <a:p>
            <a:pPr indent="-317500" lvl="0" marL="457200" rtl="0" algn="l">
              <a:spcBef>
                <a:spcPts val="0"/>
              </a:spcBef>
              <a:spcAft>
                <a:spcPts val="0"/>
              </a:spcAft>
              <a:buSzPts val="1400"/>
              <a:buChar char="●"/>
            </a:pPr>
            <a:r>
              <a:rPr lang="en-US" u="sng">
                <a:solidFill>
                  <a:schemeClr val="hlink"/>
                </a:solidFill>
                <a:hlinkClick r:id="rId3"/>
              </a:rPr>
              <a:t>https://www.wellchild.org</a:t>
            </a:r>
            <a:endParaRPr/>
          </a:p>
          <a:p>
            <a:pPr indent="-317500" lvl="0" marL="457200" rtl="0" algn="l">
              <a:spcBef>
                <a:spcPts val="0"/>
              </a:spcBef>
              <a:spcAft>
                <a:spcPts val="0"/>
              </a:spcAft>
              <a:buSzPts val="1400"/>
              <a:buChar char="●"/>
            </a:pPr>
            <a:r>
              <a:rPr lang="en-US" u="sng">
                <a:solidFill>
                  <a:schemeClr val="hlink"/>
                </a:solidFill>
                <a:hlinkClick r:id="rId4"/>
              </a:rPr>
              <a:t>https://www.saje.net</a:t>
            </a:r>
            <a:endParaRPr/>
          </a:p>
          <a:p>
            <a:pPr indent="0" lvl="0" marL="914400" rtl="0" algn="l">
              <a:spcBef>
                <a:spcPts val="0"/>
              </a:spcBef>
              <a:spcAft>
                <a:spcPts val="0"/>
              </a:spcAft>
              <a:buNone/>
            </a:pPr>
            <a:r>
              <a:t/>
            </a:r>
            <a:endParaRPr/>
          </a:p>
          <a:p>
            <a:pPr indent="0" lvl="0" marL="914400" rtl="0" algn="l">
              <a:spcBef>
                <a:spcPts val="0"/>
              </a:spcBef>
              <a:spcAft>
                <a:spcPts val="0"/>
              </a:spcAft>
              <a:buNone/>
            </a:pPr>
            <a:r>
              <a:t/>
            </a:r>
            <a:endParaRPr/>
          </a:p>
          <a:p>
            <a:pPr indent="0" lvl="0" marL="0" rtl="0" algn="l">
              <a:spcBef>
                <a:spcPts val="0"/>
              </a:spcBef>
              <a:spcAft>
                <a:spcPts val="0"/>
              </a:spcAft>
              <a:buClr>
                <a:schemeClr val="dk1"/>
              </a:buClr>
              <a:buFont typeface="Arial"/>
              <a:buNone/>
            </a:pPr>
            <a:r>
              <a:t/>
            </a:r>
            <a:endParaRPr sz="800"/>
          </a:p>
          <a:p>
            <a:pPr indent="0" lvl="0" marL="0" rtl="0" algn="l">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578" name="Google Shape;578;p40: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5" name="Shape 585"/>
        <p:cNvGrpSpPr/>
        <p:nvPr/>
      </p:nvGrpSpPr>
      <p:grpSpPr>
        <a:xfrm>
          <a:off x="0" y="0"/>
          <a:ext cx="0" cy="0"/>
          <a:chOff x="0" y="0"/>
          <a:chExt cx="0" cy="0"/>
        </a:xfrm>
      </p:grpSpPr>
      <p:sp>
        <p:nvSpPr>
          <p:cNvPr id="586" name="Google Shape;586;p37: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rPr lang="en-US" sz="1000" u="sng"/>
              <a:t>Talking Points and </a:t>
            </a:r>
            <a:r>
              <a:rPr lang="en-US" sz="1100" u="sng"/>
              <a:t>Background Information and Resources</a:t>
            </a:r>
            <a:endParaRPr sz="1000" u="sng"/>
          </a:p>
          <a:p>
            <a:pPr indent="-292100" lvl="0" marL="457200" rtl="0" algn="l">
              <a:spcBef>
                <a:spcPts val="0"/>
              </a:spcBef>
              <a:spcAft>
                <a:spcPts val="0"/>
              </a:spcAft>
              <a:buSzPts val="1000"/>
              <a:buChar char="●"/>
            </a:pPr>
            <a:r>
              <a:rPr lang="en-US" sz="1000"/>
              <a:t>EWG is a helpful resource for information on environmental toxins.</a:t>
            </a:r>
            <a:endParaRPr sz="1000"/>
          </a:p>
          <a:p>
            <a:pPr indent="-292100" lvl="0" marL="457200" rtl="0" algn="l">
              <a:spcBef>
                <a:spcPts val="0"/>
              </a:spcBef>
              <a:spcAft>
                <a:spcPts val="0"/>
              </a:spcAft>
              <a:buSzPts val="1000"/>
              <a:buChar char="●"/>
            </a:pPr>
            <a:r>
              <a:rPr lang="en-US" sz="1000"/>
              <a:t>Each year they test all produce to determine the level of contamination from pesticides and develop a list of the most contamination (Dirty Dozen) and the least contaminated (Clean 15).</a:t>
            </a:r>
            <a:endParaRPr sz="1000"/>
          </a:p>
          <a:p>
            <a:pPr indent="-292100" lvl="1" marL="914400" rtl="0" algn="l">
              <a:spcBef>
                <a:spcPts val="0"/>
              </a:spcBef>
              <a:spcAft>
                <a:spcPts val="0"/>
              </a:spcAft>
              <a:buClr>
                <a:schemeClr val="dk1"/>
              </a:buClr>
              <a:buSzPts val="1000"/>
              <a:buChar char="○"/>
            </a:pPr>
            <a:r>
              <a:rPr i="1" lang="en-US" sz="1000" u="sng">
                <a:solidFill>
                  <a:schemeClr val="hlink"/>
                </a:solidFill>
                <a:hlinkClick r:id="rId2"/>
              </a:rPr>
              <a:t>https://www.ewg.org/foodnews</a:t>
            </a:r>
            <a:endParaRPr i="1" sz="1000"/>
          </a:p>
          <a:p>
            <a:pPr indent="-292100" lvl="1" marL="914400" rtl="0" algn="l">
              <a:spcBef>
                <a:spcPts val="0"/>
              </a:spcBef>
              <a:spcAft>
                <a:spcPts val="0"/>
              </a:spcAft>
              <a:buClr>
                <a:schemeClr val="dk1"/>
              </a:buClr>
              <a:buSzPts val="1000"/>
              <a:buChar char="○"/>
            </a:pPr>
            <a:r>
              <a:rPr i="1" lang="en-US" sz="1000"/>
              <a:t>2019 Dirty Dozen: Strawberries, spinach, kale, nectarines, apples, grapes, peaches, cherries, pears, tomatoes, celery, potatoes.</a:t>
            </a:r>
            <a:endParaRPr i="1" sz="1000"/>
          </a:p>
          <a:p>
            <a:pPr indent="-292100" lvl="1" marL="914400" rtl="0" algn="l">
              <a:spcBef>
                <a:spcPts val="0"/>
              </a:spcBef>
              <a:spcAft>
                <a:spcPts val="0"/>
              </a:spcAft>
              <a:buClr>
                <a:schemeClr val="dk1"/>
              </a:buClr>
              <a:buSzPts val="1000"/>
              <a:buChar char="○"/>
            </a:pPr>
            <a:r>
              <a:rPr i="1" lang="en-US" sz="1000"/>
              <a:t>2019 Clean 15: Honeydew melon, mushrooms, broccoli, cantaloupe, cauliflower, cabbage, kiwi, asparagus, eggplant, papayas, onions, peas, pineapple, corn, avocados.</a:t>
            </a:r>
            <a:endParaRPr i="1" sz="1000"/>
          </a:p>
          <a:p>
            <a:pPr indent="-292100" lvl="0" marL="457200" rtl="0" algn="l">
              <a:spcBef>
                <a:spcPts val="0"/>
              </a:spcBef>
              <a:spcAft>
                <a:spcPts val="0"/>
              </a:spcAft>
              <a:buSzPts val="1000"/>
              <a:buChar char="●"/>
            </a:pPr>
            <a:r>
              <a:rPr lang="en-US" sz="1000"/>
              <a:t>EWG also has a database where you can enter your zip code to find out if the water in your area meets federal water quality standard, what contaminants are in it, and what to look for in a water filter.</a:t>
            </a:r>
            <a:endParaRPr sz="1000"/>
          </a:p>
          <a:p>
            <a:pPr indent="-292100" lvl="1" marL="914400" rtl="0" algn="l">
              <a:spcBef>
                <a:spcPts val="0"/>
              </a:spcBef>
              <a:spcAft>
                <a:spcPts val="0"/>
              </a:spcAft>
              <a:buSzPts val="1000"/>
              <a:buChar char="○"/>
            </a:pPr>
            <a:r>
              <a:rPr i="1" lang="en-US" sz="1000" u="sng">
                <a:solidFill>
                  <a:schemeClr val="hlink"/>
                </a:solidFill>
                <a:hlinkClick r:id="rId3"/>
              </a:rPr>
              <a:t>https://www.ewg.org/tapwate</a:t>
            </a:r>
            <a:r>
              <a:rPr lang="en-US" sz="1000"/>
              <a:t>r</a:t>
            </a:r>
            <a:endParaRPr sz="1000"/>
          </a:p>
          <a:p>
            <a:pPr indent="-292100" lvl="0" marL="457200" rtl="0" algn="l">
              <a:spcBef>
                <a:spcPts val="0"/>
              </a:spcBef>
              <a:spcAft>
                <a:spcPts val="0"/>
              </a:spcAft>
              <a:buSzPts val="1000"/>
              <a:buChar char="●"/>
            </a:pPr>
            <a:r>
              <a:rPr lang="en-US" sz="1000"/>
              <a:t>EWG’s Skin Deep Cosmetics Database is a great resource that provides ratings for a wide range of personal care products and ingredients.</a:t>
            </a:r>
            <a:endParaRPr sz="1000"/>
          </a:p>
          <a:p>
            <a:pPr indent="-292100" lvl="1" marL="914400" rtl="0" algn="l">
              <a:spcBef>
                <a:spcPts val="0"/>
              </a:spcBef>
              <a:spcAft>
                <a:spcPts val="0"/>
              </a:spcAft>
              <a:buSzPts val="1000"/>
              <a:buChar char="○"/>
            </a:pPr>
            <a:r>
              <a:rPr i="1" lang="en-US" sz="1000" u="sng">
                <a:solidFill>
                  <a:schemeClr val="hlink"/>
                </a:solidFill>
                <a:hlinkClick r:id="rId4"/>
              </a:rPr>
              <a:t>https://www.ewg.org/skindeep</a:t>
            </a:r>
            <a:endParaRPr i="1" sz="1000"/>
          </a:p>
          <a:p>
            <a:pPr indent="-292100" lvl="0" marL="457200" rtl="0" algn="l">
              <a:spcBef>
                <a:spcPts val="0"/>
              </a:spcBef>
              <a:spcAft>
                <a:spcPts val="0"/>
              </a:spcAft>
              <a:buSzPts val="1000"/>
              <a:buChar char="●"/>
            </a:pPr>
            <a:r>
              <a:rPr lang="en-US" sz="1000"/>
              <a:t>EWG also has a “Healthy Living” app that allows you to scan a product to review its rating so you can choose safer food and personal care products.</a:t>
            </a:r>
            <a:endParaRPr sz="1000"/>
          </a:p>
          <a:p>
            <a:pPr indent="0" lvl="0" marL="0" rtl="0" algn="l">
              <a:spcBef>
                <a:spcPts val="0"/>
              </a:spcBef>
              <a:spcAft>
                <a:spcPts val="0"/>
              </a:spcAft>
              <a:buNone/>
            </a:pPr>
            <a:r>
              <a:t/>
            </a:r>
            <a:endParaRPr i="1" sz="1000"/>
          </a:p>
          <a:p>
            <a:pPr indent="0" lvl="0" marL="0" rtl="0" algn="l">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587" name="Google Shape;587;p37: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2" name="Shape 592"/>
        <p:cNvGrpSpPr/>
        <p:nvPr/>
      </p:nvGrpSpPr>
      <p:grpSpPr>
        <a:xfrm>
          <a:off x="0" y="0"/>
          <a:ext cx="0" cy="0"/>
          <a:chOff x="0" y="0"/>
          <a:chExt cx="0" cy="0"/>
        </a:xfrm>
      </p:grpSpPr>
      <p:sp>
        <p:nvSpPr>
          <p:cNvPr id="593" name="Google Shape;593;p42: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rPr lang="en-US" sz="1100" u="sng"/>
              <a:t>Talking Points</a:t>
            </a:r>
            <a:endParaRPr sz="1100" u="sng"/>
          </a:p>
          <a:p>
            <a:pPr indent="0" lvl="0" marL="0" rtl="0" algn="l">
              <a:spcBef>
                <a:spcPts val="0"/>
              </a:spcBef>
              <a:spcAft>
                <a:spcPts val="0"/>
              </a:spcAft>
              <a:buNone/>
            </a:pPr>
            <a:r>
              <a:t/>
            </a:r>
            <a:endParaRPr sz="1100" u="sng"/>
          </a:p>
          <a:p>
            <a:pPr indent="-298450" lvl="0" marL="457200" rtl="0" algn="l">
              <a:spcBef>
                <a:spcPts val="0"/>
              </a:spcBef>
              <a:spcAft>
                <a:spcPts val="0"/>
              </a:spcAft>
              <a:buSzPts val="1100"/>
              <a:buChar char="●"/>
            </a:pPr>
            <a:r>
              <a:rPr lang="en-US" sz="1100"/>
              <a:t>What action steps will you commit to taking to reduce your chemical exposure or the exposure of your family?</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US" sz="1100"/>
              <a:t>Thank you!</a:t>
            </a:r>
            <a:endParaRPr sz="1100"/>
          </a:p>
          <a:p>
            <a:pPr indent="0" lvl="0" marL="0" rtl="0" algn="l">
              <a:spcBef>
                <a:spcPts val="0"/>
              </a:spcBef>
              <a:spcAft>
                <a:spcPts val="0"/>
              </a:spcAft>
              <a:buNone/>
            </a:pPr>
            <a:r>
              <a:t/>
            </a:r>
            <a:endParaRPr sz="1100"/>
          </a:p>
          <a:p>
            <a:pPr indent="0" lvl="0" marL="0" rtl="0" algn="l">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594" name="Google Shape;594;p42: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9" name="Shape 599"/>
        <p:cNvGrpSpPr/>
        <p:nvPr/>
      </p:nvGrpSpPr>
      <p:grpSpPr>
        <a:xfrm>
          <a:off x="0" y="0"/>
          <a:ext cx="0" cy="0"/>
          <a:chOff x="0" y="0"/>
          <a:chExt cx="0" cy="0"/>
        </a:xfrm>
      </p:grpSpPr>
      <p:sp>
        <p:nvSpPr>
          <p:cNvPr id="600" name="Google Shape;600;p43: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601" name="Google Shape;601;p43: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p4: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4: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marR="0" rtl="0" algn="l">
              <a:spcBef>
                <a:spcPts val="0"/>
              </a:spcBef>
              <a:spcAft>
                <a:spcPts val="0"/>
              </a:spcAft>
              <a:buNone/>
            </a:pPr>
            <a:r>
              <a:rPr lang="en-US" sz="1100" u="sng"/>
              <a:t>Talking Points </a:t>
            </a:r>
            <a:endParaRPr sz="1100" u="sng"/>
          </a:p>
          <a:p>
            <a:pPr indent="0" lvl="0" marL="0" marR="0" rtl="0" algn="l">
              <a:spcBef>
                <a:spcPts val="0"/>
              </a:spcBef>
              <a:spcAft>
                <a:spcPts val="0"/>
              </a:spcAft>
              <a:buNone/>
            </a:pPr>
            <a:r>
              <a:t/>
            </a:r>
            <a:endParaRPr sz="1100" u="sng"/>
          </a:p>
          <a:p>
            <a:pPr indent="-298450" lvl="0" marL="457200" marR="0" rtl="0" algn="l">
              <a:lnSpc>
                <a:spcPct val="100000"/>
              </a:lnSpc>
              <a:spcBef>
                <a:spcPts val="0"/>
              </a:spcBef>
              <a:spcAft>
                <a:spcPts val="0"/>
              </a:spcAft>
              <a:buSzPts val="1100"/>
              <a:buChar char="●"/>
            </a:pPr>
            <a:r>
              <a:rPr lang="en-US" sz="1100"/>
              <a:t>Environmental toxins are a reproductive justice issue because lower income communities, particularly those of color, are more likely to be exposed to harmful substances compared to their higher income counterparts.</a:t>
            </a:r>
            <a:endParaRPr sz="1100"/>
          </a:p>
          <a:p>
            <a:pPr indent="-298450" lvl="0" marL="457200" marR="0" rtl="0" algn="l">
              <a:lnSpc>
                <a:spcPct val="100000"/>
              </a:lnSpc>
              <a:spcBef>
                <a:spcPts val="1000"/>
              </a:spcBef>
              <a:spcAft>
                <a:spcPts val="0"/>
              </a:spcAft>
              <a:buSzPts val="1100"/>
              <a:buFont typeface="Calibri"/>
              <a:buChar char="●"/>
            </a:pPr>
            <a:r>
              <a:rPr lang="en-US" sz="1100"/>
              <a:t>Particularly those of color, are more likely to be exposed to harmful substances compared to their higher income counterparts. </a:t>
            </a:r>
            <a:endParaRPr sz="1100"/>
          </a:p>
          <a:p>
            <a:pPr indent="-298450" lvl="0" marL="457200" marR="0" rtl="0" algn="l">
              <a:spcBef>
                <a:spcPts val="1000"/>
              </a:spcBef>
              <a:spcAft>
                <a:spcPts val="0"/>
              </a:spcAft>
              <a:buSzPts val="1100"/>
              <a:buChar char="●"/>
            </a:pPr>
            <a:r>
              <a:rPr lang="en-US" sz="1100"/>
              <a:t>Suggested Question: What are some examples of how  communities of color are more contaminated?</a:t>
            </a:r>
            <a:endParaRPr sz="1100"/>
          </a:p>
          <a:p>
            <a:pPr indent="0" lvl="0" marL="0" marR="0" rtl="0" algn="l">
              <a:spcBef>
                <a:spcPts val="0"/>
              </a:spcBef>
              <a:spcAft>
                <a:spcPts val="0"/>
              </a:spcAft>
              <a:buNone/>
            </a:pPr>
            <a:r>
              <a:t/>
            </a:r>
            <a:endParaRPr sz="1100"/>
          </a:p>
          <a:p>
            <a:pPr indent="0" lvl="0" marL="0" rtl="0" algn="l">
              <a:spcBef>
                <a:spcPts val="0"/>
              </a:spcBef>
              <a:spcAft>
                <a:spcPts val="0"/>
              </a:spcAft>
              <a:buClr>
                <a:schemeClr val="dk1"/>
              </a:buClr>
              <a:buSzPts val="1100"/>
              <a:buFont typeface="Arial"/>
              <a:buNone/>
            </a:pPr>
            <a:r>
              <a:rPr lang="en-US" sz="1100" u="sng"/>
              <a:t>Background Information and Resources</a:t>
            </a:r>
            <a:endParaRPr sz="1100"/>
          </a:p>
          <a:p>
            <a:pPr indent="0" lvl="0" marL="914400" marR="0" rtl="0" algn="l">
              <a:spcBef>
                <a:spcPts val="0"/>
              </a:spcBef>
              <a:spcAft>
                <a:spcPts val="0"/>
              </a:spcAft>
              <a:buNone/>
            </a:pPr>
            <a:r>
              <a:t/>
            </a:r>
            <a:endParaRPr sz="1100"/>
          </a:p>
          <a:p>
            <a:pPr indent="-298450" lvl="0" marL="457200" marR="0" rtl="0" algn="l">
              <a:spcBef>
                <a:spcPts val="0"/>
              </a:spcBef>
              <a:spcAft>
                <a:spcPts val="0"/>
              </a:spcAft>
              <a:buSzPts val="1100"/>
              <a:buChar char="●"/>
            </a:pPr>
            <a:r>
              <a:rPr lang="en-US" sz="1100"/>
              <a:t>Reproductive justice is the human right to maintain personal bodily autonomy, have or not have children, and parent the children we do have in safe and sustainable communities.</a:t>
            </a:r>
            <a:endParaRPr sz="1100"/>
          </a:p>
          <a:p>
            <a:pPr indent="0" lvl="0" marL="457200" marR="0" rtl="0" algn="l">
              <a:spcBef>
                <a:spcPts val="0"/>
              </a:spcBef>
              <a:spcAft>
                <a:spcPts val="0"/>
              </a:spcAft>
              <a:buNone/>
            </a:pPr>
            <a:r>
              <a:t/>
            </a:r>
            <a:endParaRPr sz="1100"/>
          </a:p>
          <a:p>
            <a:pPr indent="-298450" lvl="0" marL="457200" marR="0" rtl="0" algn="l">
              <a:spcBef>
                <a:spcPts val="0"/>
              </a:spcBef>
              <a:spcAft>
                <a:spcPts val="0"/>
              </a:spcAft>
              <a:buSzPts val="1100"/>
              <a:buChar char="●"/>
            </a:pPr>
            <a:r>
              <a:rPr lang="en-US" sz="1100"/>
              <a:t>Low-income communities of color tend to have more freeways, industrial facilities, diesel polluted ports, and hazardous waste.</a:t>
            </a:r>
            <a:endParaRPr sz="1100"/>
          </a:p>
          <a:p>
            <a:pPr indent="0" lvl="0" marL="457200" marR="0" rtl="0" algn="l">
              <a:spcBef>
                <a:spcPts val="0"/>
              </a:spcBef>
              <a:spcAft>
                <a:spcPts val="0"/>
              </a:spcAft>
              <a:buNone/>
            </a:pPr>
            <a:r>
              <a:t/>
            </a:r>
            <a:endParaRPr sz="1100"/>
          </a:p>
          <a:p>
            <a:pPr indent="-298450" lvl="0" marL="457200" marR="0" rtl="0" algn="l">
              <a:spcBef>
                <a:spcPts val="0"/>
              </a:spcBef>
              <a:spcAft>
                <a:spcPts val="0"/>
              </a:spcAft>
              <a:buSzPts val="1100"/>
              <a:buChar char="●"/>
            </a:pPr>
            <a:r>
              <a:rPr lang="en-US" sz="1100"/>
              <a:t>Housing in low-income areas also tends to be less well maintained by landlords.</a:t>
            </a:r>
            <a:endParaRPr sz="1100"/>
          </a:p>
          <a:p>
            <a:pPr indent="0" lvl="0" marL="0" marR="0" rtl="0" algn="l">
              <a:spcBef>
                <a:spcPts val="0"/>
              </a:spcBef>
              <a:spcAft>
                <a:spcPts val="0"/>
              </a:spcAft>
              <a:buNone/>
            </a:pPr>
            <a:r>
              <a:t/>
            </a:r>
            <a:endParaRPr sz="1000"/>
          </a:p>
          <a:p>
            <a:pPr indent="0" lvl="0" marL="0" rtl="0" algn="l">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179" name="Google Shape;179;p4: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p5: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p5: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marR="0" rtl="0" algn="l">
              <a:spcBef>
                <a:spcPts val="0"/>
              </a:spcBef>
              <a:spcAft>
                <a:spcPts val="0"/>
              </a:spcAft>
              <a:buNone/>
            </a:pPr>
            <a:r>
              <a:rPr lang="en-US" sz="1000" u="sng"/>
              <a:t>Talking Points</a:t>
            </a:r>
            <a:endParaRPr sz="1000" u="sng"/>
          </a:p>
          <a:p>
            <a:pPr indent="0" lvl="0" marL="0" marR="0" rtl="0" algn="l">
              <a:spcBef>
                <a:spcPts val="0"/>
              </a:spcBef>
              <a:spcAft>
                <a:spcPts val="0"/>
              </a:spcAft>
              <a:buNone/>
            </a:pPr>
            <a:r>
              <a:t/>
            </a:r>
            <a:endParaRPr sz="1000" u="sng"/>
          </a:p>
          <a:p>
            <a:pPr indent="-292100" lvl="0" marL="457200" marR="0" rtl="0" algn="l">
              <a:spcBef>
                <a:spcPts val="0"/>
              </a:spcBef>
              <a:spcAft>
                <a:spcPts val="0"/>
              </a:spcAft>
              <a:buSzPts val="1000"/>
              <a:buChar char="●"/>
            </a:pPr>
            <a:r>
              <a:rPr lang="en-US" sz="1000"/>
              <a:t>While chemical exposure can harm anyone, women and children are particularly vulnerable. Women are more vulnerable due to their reproductive capacity. There are particular risks during pregnancy since the toxins in a woman’s body can be transferred to the fetus and to the baby through breastmilk.</a:t>
            </a:r>
            <a:endParaRPr sz="1000"/>
          </a:p>
          <a:p>
            <a:pPr indent="-292100" lvl="0" marL="457200" marR="0" rtl="0" algn="l">
              <a:spcBef>
                <a:spcPts val="0"/>
              </a:spcBef>
              <a:spcAft>
                <a:spcPts val="0"/>
              </a:spcAft>
              <a:buSzPts val="1000"/>
              <a:buChar char="●"/>
            </a:pPr>
            <a:r>
              <a:rPr lang="en-US" sz="1000"/>
              <a:t>Research has proven that breast milk is still healthier than formula.</a:t>
            </a:r>
            <a:endParaRPr sz="1000"/>
          </a:p>
          <a:p>
            <a:pPr indent="-292100" lvl="0" marL="457200" marR="0" rtl="0" algn="l">
              <a:spcBef>
                <a:spcPts val="0"/>
              </a:spcBef>
              <a:spcAft>
                <a:spcPts val="0"/>
              </a:spcAft>
              <a:buSzPts val="1000"/>
              <a:buChar char="●"/>
            </a:pPr>
            <a:r>
              <a:rPr lang="en-US" sz="1000"/>
              <a:t>Women can also be more at risk since they tend to be exposed more through cosmetics, personal care products, and household cleaners.</a:t>
            </a:r>
            <a:endParaRPr sz="1000"/>
          </a:p>
          <a:p>
            <a:pPr indent="-292100" lvl="0" marL="457200" marR="0" rtl="0" algn="l">
              <a:spcBef>
                <a:spcPts val="0"/>
              </a:spcBef>
              <a:spcAft>
                <a:spcPts val="0"/>
              </a:spcAft>
              <a:buSzPts val="1000"/>
              <a:buChar char="●"/>
            </a:pPr>
            <a:r>
              <a:rPr lang="en-US" sz="1000"/>
              <a:t>Children are particularly </a:t>
            </a:r>
            <a:r>
              <a:rPr lang="en-US" sz="1000"/>
              <a:t>vulnerable</a:t>
            </a:r>
            <a:r>
              <a:rPr lang="en-US" sz="1000"/>
              <a:t> to all toxic chemical exposures because their organs, nervous systems, and immune systems are still developing. This increases their susceptibility to chemical exposure</a:t>
            </a:r>
            <a:endParaRPr sz="1000"/>
          </a:p>
          <a:p>
            <a:pPr indent="0" lvl="0" marL="0" marR="0" rtl="0" algn="l">
              <a:spcBef>
                <a:spcPts val="0"/>
              </a:spcBef>
              <a:spcAft>
                <a:spcPts val="0"/>
              </a:spcAft>
              <a:buNone/>
            </a:pPr>
            <a:r>
              <a:t/>
            </a:r>
            <a:endParaRPr sz="1000"/>
          </a:p>
          <a:p>
            <a:pPr indent="0" lvl="0" marL="0" rtl="0" algn="l">
              <a:spcBef>
                <a:spcPts val="0"/>
              </a:spcBef>
              <a:spcAft>
                <a:spcPts val="0"/>
              </a:spcAft>
              <a:buNone/>
            </a:pPr>
            <a:r>
              <a:rPr lang="en-US" sz="1100" u="sng"/>
              <a:t>Background Information and Resources</a:t>
            </a:r>
            <a:endParaRPr sz="1100" u="sng"/>
          </a:p>
          <a:p>
            <a:pPr indent="0" lvl="0" marL="0" rtl="0" algn="l">
              <a:spcBef>
                <a:spcPts val="0"/>
              </a:spcBef>
              <a:spcAft>
                <a:spcPts val="0"/>
              </a:spcAft>
              <a:buNone/>
            </a:pPr>
            <a:r>
              <a:t/>
            </a:r>
            <a:endParaRPr sz="1100" u="sng"/>
          </a:p>
          <a:p>
            <a:pPr indent="-292100" lvl="0" marL="457200" marR="0" rtl="0" algn="l">
              <a:spcBef>
                <a:spcPts val="0"/>
              </a:spcBef>
              <a:spcAft>
                <a:spcPts val="0"/>
              </a:spcAft>
              <a:buSzPts val="1000"/>
              <a:buChar char="●"/>
            </a:pPr>
            <a:r>
              <a:rPr i="1" lang="en-US" sz="1000"/>
              <a:t>Breast milk is the ideal food for babies since it provides optimal nutrition in a form that is more readily digested and absorbed, which results in fewer digestive conditions. Breast milk </a:t>
            </a:r>
            <a:r>
              <a:rPr i="1" lang="en-US" sz="1000"/>
              <a:t>contains</a:t>
            </a:r>
            <a:r>
              <a:rPr i="1" lang="en-US" sz="1000"/>
              <a:t> antibodies that reduce the risk of ear, urinary tract, and respiratory infections.</a:t>
            </a:r>
            <a:endParaRPr i="1" sz="1000"/>
          </a:p>
          <a:p>
            <a:pPr indent="-292100" lvl="0" marL="457200" marR="0" rtl="0" algn="l">
              <a:spcBef>
                <a:spcPts val="0"/>
              </a:spcBef>
              <a:spcAft>
                <a:spcPts val="0"/>
              </a:spcAft>
              <a:buSzPts val="1000"/>
              <a:buChar char="●"/>
            </a:pPr>
            <a:r>
              <a:rPr i="1" lang="en-US" sz="1000"/>
              <a:t>Breastfeeding also reduces the risk of SIDS, childhood cancer, type 1 and 2 diabetes, allergies, and asthma. </a:t>
            </a:r>
            <a:r>
              <a:rPr i="1" lang="en-US" sz="1000"/>
              <a:t>Breastfeeding enhances bonding between woman and baby.</a:t>
            </a:r>
            <a:endParaRPr i="1" sz="1000"/>
          </a:p>
          <a:p>
            <a:pPr indent="-292100" lvl="0" marL="457200" marR="0" rtl="0" algn="l">
              <a:spcBef>
                <a:spcPts val="0"/>
              </a:spcBef>
              <a:spcAft>
                <a:spcPts val="0"/>
              </a:spcAft>
              <a:buSzPts val="1000"/>
              <a:buChar char="●"/>
            </a:pPr>
            <a:r>
              <a:rPr i="1" lang="en-US" sz="1000"/>
              <a:t>Benefits for women include faster postpartum recovery, faster weight loss, and decreased risk of ovarian and breast cancer.</a:t>
            </a:r>
            <a:endParaRPr i="1" sz="1000"/>
          </a:p>
          <a:p>
            <a:pPr indent="0" lvl="0" marL="0" marR="0" rtl="0" algn="l">
              <a:spcBef>
                <a:spcPts val="0"/>
              </a:spcBef>
              <a:spcAft>
                <a:spcPts val="0"/>
              </a:spcAft>
              <a:buNone/>
            </a:pPr>
            <a:r>
              <a:t/>
            </a:r>
            <a:endParaRPr sz="1000"/>
          </a:p>
          <a:p>
            <a:pPr indent="0" lvl="0" marL="0" rtl="0" algn="l">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187" name="Google Shape;187;p5: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p6: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p6: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lnSpc>
                <a:spcPct val="115000"/>
              </a:lnSpc>
              <a:spcBef>
                <a:spcPts val="0"/>
              </a:spcBef>
              <a:spcAft>
                <a:spcPts val="0"/>
              </a:spcAft>
              <a:buNone/>
            </a:pPr>
            <a:r>
              <a:rPr lang="en-US" sz="1000" u="sng">
                <a:solidFill>
                  <a:srgbClr val="000000"/>
                </a:solidFill>
              </a:rPr>
              <a:t>Talking Points</a:t>
            </a:r>
            <a:endParaRPr sz="1000" u="sng">
              <a:solidFill>
                <a:srgbClr val="000000"/>
              </a:solidFill>
            </a:endParaRPr>
          </a:p>
          <a:p>
            <a:pPr indent="-292100" lvl="0" marL="457200" rtl="0" algn="l">
              <a:lnSpc>
                <a:spcPct val="115000"/>
              </a:lnSpc>
              <a:spcBef>
                <a:spcPts val="1200"/>
              </a:spcBef>
              <a:spcAft>
                <a:spcPts val="0"/>
              </a:spcAft>
              <a:buClr>
                <a:srgbClr val="000000"/>
              </a:buClr>
              <a:buSzPts val="1000"/>
              <a:buChar char="●"/>
            </a:pPr>
            <a:r>
              <a:rPr lang="en-US" sz="1000">
                <a:solidFill>
                  <a:srgbClr val="000000"/>
                </a:solidFill>
              </a:rPr>
              <a:t>It’s important to reduce exposure to toxins because they can affect maternal and child health. Such as:</a:t>
            </a:r>
            <a:endParaRPr sz="1000">
              <a:solidFill>
                <a:srgbClr val="000000"/>
              </a:solidFill>
            </a:endParaRPr>
          </a:p>
          <a:p>
            <a:pPr indent="-292100" lvl="1" marL="914400" rtl="0" algn="l">
              <a:lnSpc>
                <a:spcPct val="115000"/>
              </a:lnSpc>
              <a:spcBef>
                <a:spcPts val="0"/>
              </a:spcBef>
              <a:spcAft>
                <a:spcPts val="0"/>
              </a:spcAft>
              <a:buClr>
                <a:schemeClr val="dk1"/>
              </a:buClr>
              <a:buSzPts val="1000"/>
              <a:buChar char="○"/>
            </a:pPr>
            <a:r>
              <a:rPr lang="en-US" sz="1000"/>
              <a:t>Toxins can affect fertility in women and men. Many chemicals are endocrine disruptors, which are substances that interfere with the normal function of hormones in the body.</a:t>
            </a:r>
            <a:endParaRPr sz="1000"/>
          </a:p>
          <a:p>
            <a:pPr indent="-292100" lvl="1" marL="914400" rtl="0" algn="l">
              <a:lnSpc>
                <a:spcPct val="115000"/>
              </a:lnSpc>
              <a:spcBef>
                <a:spcPts val="0"/>
              </a:spcBef>
              <a:spcAft>
                <a:spcPts val="0"/>
              </a:spcAft>
              <a:buClr>
                <a:schemeClr val="dk1"/>
              </a:buClr>
              <a:buSzPts val="1000"/>
              <a:buChar char="○"/>
            </a:pPr>
            <a:r>
              <a:rPr lang="en-US" sz="1000"/>
              <a:t>Increase the risk of miscarriage and complications during pregnancy, such as premature birth.</a:t>
            </a:r>
            <a:endParaRPr sz="1000"/>
          </a:p>
          <a:p>
            <a:pPr indent="-292100" lvl="1" marL="914400" rtl="0" algn="l">
              <a:lnSpc>
                <a:spcPct val="115000"/>
              </a:lnSpc>
              <a:spcBef>
                <a:spcPts val="0"/>
              </a:spcBef>
              <a:spcAft>
                <a:spcPts val="0"/>
              </a:spcAft>
              <a:buClr>
                <a:schemeClr val="dk1"/>
              </a:buClr>
              <a:buSzPts val="1000"/>
              <a:buChar char="○"/>
            </a:pPr>
            <a:r>
              <a:rPr lang="en-US" sz="1000"/>
              <a:t>Maternal exposure to harmful chemicals can impact children’s health years after birth.</a:t>
            </a:r>
            <a:endParaRPr sz="1000"/>
          </a:p>
          <a:p>
            <a:pPr indent="-292100" lvl="1" marL="914400" rtl="0" algn="l">
              <a:lnSpc>
                <a:spcPct val="115000"/>
              </a:lnSpc>
              <a:spcBef>
                <a:spcPts val="0"/>
              </a:spcBef>
              <a:spcAft>
                <a:spcPts val="0"/>
              </a:spcAft>
              <a:buClr>
                <a:schemeClr val="dk1"/>
              </a:buClr>
              <a:buSzPts val="1000"/>
              <a:buChar char="○"/>
            </a:pPr>
            <a:r>
              <a:rPr lang="en-US" sz="1000"/>
              <a:t>Other effects on children may not be seen until they are older, such as learning problems or even cancer.</a:t>
            </a:r>
            <a:endParaRPr i="1" sz="1000"/>
          </a:p>
          <a:p>
            <a:pPr indent="0" lvl="0" marL="0" rtl="0" algn="l">
              <a:spcBef>
                <a:spcPts val="1200"/>
              </a:spcBef>
              <a:spcAft>
                <a:spcPts val="0"/>
              </a:spcAft>
              <a:buNone/>
            </a:pPr>
            <a:r>
              <a:rPr lang="en-US" sz="1100" u="sng"/>
              <a:t>Background Information and Resources</a:t>
            </a:r>
            <a:endParaRPr i="1" sz="1000"/>
          </a:p>
          <a:p>
            <a:pPr indent="-292100" lvl="0" marL="457200" rtl="0" algn="l">
              <a:lnSpc>
                <a:spcPct val="115000"/>
              </a:lnSpc>
              <a:spcBef>
                <a:spcPts val="1200"/>
              </a:spcBef>
              <a:spcAft>
                <a:spcPts val="0"/>
              </a:spcAft>
              <a:buSzPts val="1000"/>
              <a:buChar char="●"/>
            </a:pPr>
            <a:r>
              <a:rPr i="1" lang="en-US" sz="1000"/>
              <a:t>Endocrine disruptors are chemicals that interfere with the hormonal system and can have harmful effects on reproduction, development, the nervous system, and immunity.</a:t>
            </a:r>
            <a:endParaRPr i="1" sz="1000"/>
          </a:p>
          <a:p>
            <a:pPr indent="-292100" lvl="0" marL="457200" rtl="0" algn="l">
              <a:lnSpc>
                <a:spcPct val="115000"/>
              </a:lnSpc>
              <a:spcBef>
                <a:spcPts val="0"/>
              </a:spcBef>
              <a:spcAft>
                <a:spcPts val="0"/>
              </a:spcAft>
              <a:buSzPts val="1000"/>
              <a:buChar char="●"/>
            </a:pPr>
            <a:r>
              <a:rPr i="1" lang="en-US" sz="1000">
                <a:solidFill>
                  <a:srgbClr val="000000"/>
                </a:solidFill>
              </a:rPr>
              <a:t>Endocrine disruptors can mimic naturally occurring hormones in the body, including estrogen, testosterone, and thyroid hormones.</a:t>
            </a:r>
            <a:endParaRPr i="1" sz="1000">
              <a:solidFill>
                <a:srgbClr val="000000"/>
              </a:solidFill>
            </a:endParaRPr>
          </a:p>
          <a:p>
            <a:pPr indent="-292100" lvl="0" marL="457200" rtl="0" algn="l">
              <a:lnSpc>
                <a:spcPct val="115000"/>
              </a:lnSpc>
              <a:spcBef>
                <a:spcPts val="0"/>
              </a:spcBef>
              <a:spcAft>
                <a:spcPts val="0"/>
              </a:spcAft>
              <a:buSzPts val="1000"/>
              <a:buChar char="●"/>
            </a:pPr>
            <a:r>
              <a:rPr i="1" lang="en-US" sz="1000">
                <a:solidFill>
                  <a:srgbClr val="000000"/>
                </a:solidFill>
              </a:rPr>
              <a:t>Endocrine disruptors include:  Pesticides, lead, phthalates, cadmium, PCBs, dioxins, BPA, parabens, triclosan, and perfluorochemicals in nonstick cookware.</a:t>
            </a:r>
            <a:endParaRPr i="1" sz="1000">
              <a:solidFill>
                <a:srgbClr val="000000"/>
              </a:solidFill>
            </a:endParaRPr>
          </a:p>
          <a:p>
            <a:pPr indent="-292100" lvl="0" marL="457200" rtl="0" algn="l">
              <a:lnSpc>
                <a:spcPct val="115000"/>
              </a:lnSpc>
              <a:spcBef>
                <a:spcPts val="0"/>
              </a:spcBef>
              <a:spcAft>
                <a:spcPts val="0"/>
              </a:spcAft>
              <a:buSzPts val="1000"/>
              <a:buChar char="●"/>
            </a:pPr>
            <a:r>
              <a:rPr i="1" lang="en-US" sz="1000">
                <a:solidFill>
                  <a:srgbClr val="000000"/>
                </a:solidFill>
              </a:rPr>
              <a:t>Effects can include:  Neurological and behavioral changes, obesity, type 2 diabetes, thyroid function, reduced fertility, low birthweight, lowered immunity, cancer (especially breast and prostate</a:t>
            </a:r>
            <a:endParaRPr i="1" sz="1100">
              <a:latin typeface="Arial"/>
              <a:ea typeface="Arial"/>
              <a:cs typeface="Arial"/>
              <a:sym typeface="Arial"/>
            </a:endParaRPr>
          </a:p>
        </p:txBody>
      </p:sp>
      <p:sp>
        <p:nvSpPr>
          <p:cNvPr id="195" name="Google Shape;195;p6: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g6450ac2547_0_10:notes"/>
          <p:cNvSpPr/>
          <p:nvPr>
            <p:ph idx="2" type="sldImg"/>
          </p:nvPr>
        </p:nvSpPr>
        <p:spPr>
          <a:xfrm>
            <a:off x="1497013" y="1200150"/>
            <a:ext cx="43212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g6450ac2547_0_10: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205" name="Google Shape;205;g6450ac2547_0_10: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p7: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7: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marR="0" rtl="0" algn="l">
              <a:spcBef>
                <a:spcPts val="0"/>
              </a:spcBef>
              <a:spcAft>
                <a:spcPts val="0"/>
              </a:spcAft>
              <a:buNone/>
            </a:pPr>
            <a:r>
              <a:rPr lang="en-US" sz="1100" u="sng"/>
              <a:t>Talking Points</a:t>
            </a:r>
            <a:endParaRPr sz="1100" u="sng"/>
          </a:p>
          <a:p>
            <a:pPr indent="0" lvl="0" marL="0" marR="0" rtl="0" algn="l">
              <a:spcBef>
                <a:spcPts val="0"/>
              </a:spcBef>
              <a:spcAft>
                <a:spcPts val="0"/>
              </a:spcAft>
              <a:buNone/>
            </a:pPr>
            <a:r>
              <a:t/>
            </a:r>
            <a:endParaRPr sz="1100" u="sng"/>
          </a:p>
          <a:p>
            <a:pPr indent="-298450" lvl="0" marL="457200" marR="0" rtl="0" algn="l">
              <a:spcBef>
                <a:spcPts val="0"/>
              </a:spcBef>
              <a:spcAft>
                <a:spcPts val="0"/>
              </a:spcAft>
              <a:buSzPts val="1100"/>
              <a:buChar char="●"/>
            </a:pPr>
            <a:r>
              <a:rPr lang="en-US" sz="1100"/>
              <a:t>Chemicals are all around us, including many of the products and items we use on a regular basis.</a:t>
            </a:r>
            <a:br>
              <a:rPr lang="en-US" sz="1100"/>
            </a:br>
            <a:endParaRPr sz="1100"/>
          </a:p>
          <a:p>
            <a:pPr indent="-298450" lvl="0" marL="457200" marR="0" rtl="0" algn="l">
              <a:spcBef>
                <a:spcPts val="0"/>
              </a:spcBef>
              <a:spcAft>
                <a:spcPts val="0"/>
              </a:spcAft>
              <a:buSzPts val="1100"/>
              <a:buChar char="●"/>
            </a:pPr>
            <a:r>
              <a:rPr lang="en-US" sz="1100"/>
              <a:t>We will take a closer look at how each of these poses a risk.</a:t>
            </a:r>
            <a:endParaRPr sz="1100"/>
          </a:p>
          <a:p>
            <a:pPr indent="0" lvl="0" marL="0" marR="0" rtl="0" algn="l">
              <a:spcBef>
                <a:spcPts val="0"/>
              </a:spcBef>
              <a:spcAft>
                <a:spcPts val="0"/>
              </a:spcAft>
              <a:buNone/>
            </a:pPr>
            <a:r>
              <a:t/>
            </a:r>
            <a:endParaRPr sz="1000"/>
          </a:p>
          <a:p>
            <a:pPr indent="0" lvl="0" marL="0" rtl="0" algn="l">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214" name="Google Shape;214;p7: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howMasterSp="0" type="title">
  <p:cSld name="TITLE">
    <p:spTree>
      <p:nvGrpSpPr>
        <p:cNvPr id="26" name="Shape 26"/>
        <p:cNvGrpSpPr/>
        <p:nvPr/>
      </p:nvGrpSpPr>
      <p:grpSpPr>
        <a:xfrm>
          <a:off x="0" y="0"/>
          <a:ext cx="0" cy="0"/>
          <a:chOff x="0" y="0"/>
          <a:chExt cx="0" cy="0"/>
        </a:xfrm>
      </p:grpSpPr>
      <p:grpSp>
        <p:nvGrpSpPr>
          <p:cNvPr id="27" name="Google Shape;27;p2"/>
          <p:cNvGrpSpPr/>
          <p:nvPr/>
        </p:nvGrpSpPr>
        <p:grpSpPr>
          <a:xfrm>
            <a:off x="-8466" y="-8468"/>
            <a:ext cx="9169804" cy="6874935"/>
            <a:chOff x="-8466" y="-8468"/>
            <a:chExt cx="9169804" cy="6874935"/>
          </a:xfrm>
        </p:grpSpPr>
        <p:cxnSp>
          <p:nvCxnSpPr>
            <p:cNvPr id="28" name="Google Shape;28;p2"/>
            <p:cNvCxnSpPr/>
            <p:nvPr/>
          </p:nvCxnSpPr>
          <p:spPr>
            <a:xfrm flipH="1" rot="10800000">
              <a:off x="5130830" y="4175701"/>
              <a:ext cx="4022400" cy="2682300"/>
            </a:xfrm>
            <a:prstGeom prst="straightConnector1">
              <a:avLst/>
            </a:prstGeom>
            <a:noFill/>
            <a:ln cap="flat" cmpd="sng" w="9525">
              <a:solidFill>
                <a:srgbClr val="D8D8D8"/>
              </a:solidFill>
              <a:prstDash val="solid"/>
              <a:round/>
              <a:headEnd len="sm" w="sm" type="none"/>
              <a:tailEnd len="sm" w="sm" type="none"/>
            </a:ln>
          </p:spPr>
        </p:cxnSp>
        <p:cxnSp>
          <p:nvCxnSpPr>
            <p:cNvPr id="29" name="Google Shape;29;p2"/>
            <p:cNvCxnSpPr/>
            <p:nvPr/>
          </p:nvCxnSpPr>
          <p:spPr>
            <a:xfrm>
              <a:off x="7042707" y="0"/>
              <a:ext cx="1219200" cy="6858000"/>
            </a:xfrm>
            <a:prstGeom prst="straightConnector1">
              <a:avLst/>
            </a:prstGeom>
            <a:noFill/>
            <a:ln cap="flat" cmpd="sng" w="9525">
              <a:solidFill>
                <a:srgbClr val="BFBFBF"/>
              </a:solidFill>
              <a:prstDash val="solid"/>
              <a:round/>
              <a:headEnd len="sm" w="sm" type="none"/>
              <a:tailEnd len="sm" w="sm" type="none"/>
            </a:ln>
          </p:spPr>
        </p:cxnSp>
        <p:sp>
          <p:nvSpPr>
            <p:cNvPr id="30" name="Google Shape;30;p2"/>
            <p:cNvSpPr/>
            <p:nvPr/>
          </p:nvSpPr>
          <p:spPr>
            <a:xfrm>
              <a:off x="6891896" y="1"/>
              <a:ext cx="2269442" cy="6866466"/>
            </a:xfrm>
            <a:custGeom>
              <a:rect b="b" l="l" r="r" t="t"/>
              <a:pathLst>
                <a:path extrusionOk="0" h="6866466" w="2269442">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298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a:off x="7205158" y="-8467"/>
              <a:ext cx="1948147" cy="6866467"/>
            </a:xfrm>
            <a:custGeom>
              <a:rect b="b" l="l" r="r" t="t"/>
              <a:pathLst>
                <a:path extrusionOk="0" h="6866467" w="194814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6637896" y="3920066"/>
              <a:ext cx="2509944" cy="2933700"/>
            </a:xfrm>
            <a:custGeom>
              <a:rect b="b" l="l" r="r" t="t"/>
              <a:pathLst>
                <a:path extrusionOk="0" h="3810000" w="3259667">
                  <a:moveTo>
                    <a:pt x="0" y="3810000"/>
                  </a:moveTo>
                  <a:lnTo>
                    <a:pt x="3251200" y="0"/>
                  </a:lnTo>
                  <a:cubicBezTo>
                    <a:pt x="3254022" y="1270000"/>
                    <a:pt x="3256845" y="2540000"/>
                    <a:pt x="3259667" y="3810000"/>
                  </a:cubicBezTo>
                  <a:lnTo>
                    <a:pt x="0" y="3810000"/>
                  </a:lnTo>
                  <a:close/>
                </a:path>
              </a:pathLst>
            </a:custGeom>
            <a:solidFill>
              <a:schemeClr val="accent2">
                <a:alpha val="717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7010429" y="-8467"/>
              <a:ext cx="2139950" cy="6866467"/>
            </a:xfrm>
            <a:custGeom>
              <a:rect b="b" l="l" r="r" t="t"/>
              <a:pathLst>
                <a:path extrusionOk="0" h="6866467" w="2853267">
                  <a:moveTo>
                    <a:pt x="0" y="0"/>
                  </a:moveTo>
                  <a:lnTo>
                    <a:pt x="2472267" y="6866467"/>
                  </a:lnTo>
                  <a:lnTo>
                    <a:pt x="2853267" y="6858000"/>
                  </a:lnTo>
                  <a:lnTo>
                    <a:pt x="2853267" y="0"/>
                  </a:lnTo>
                  <a:lnTo>
                    <a:pt x="0" y="0"/>
                  </a:lnTo>
                  <a:close/>
                </a:path>
              </a:pathLst>
            </a:custGeom>
            <a:solidFill>
              <a:srgbClr val="3F7818">
                <a:alpha val="69800"/>
              </a:srgbClr>
            </a:solidFill>
            <a:ln>
              <a:noFill/>
            </a:ln>
          </p:spPr>
        </p:sp>
        <p:sp>
          <p:nvSpPr>
            <p:cNvPr id="34" name="Google Shape;34;p2"/>
            <p:cNvSpPr/>
            <p:nvPr/>
          </p:nvSpPr>
          <p:spPr>
            <a:xfrm>
              <a:off x="8295776" y="-8467"/>
              <a:ext cx="859028" cy="6866467"/>
            </a:xfrm>
            <a:custGeom>
              <a:rect b="b" l="l" r="r" t="t"/>
              <a:pathLst>
                <a:path extrusionOk="0" h="6866467" w="1286933">
                  <a:moveTo>
                    <a:pt x="1016000" y="0"/>
                  </a:moveTo>
                  <a:lnTo>
                    <a:pt x="0" y="6866467"/>
                  </a:lnTo>
                  <a:lnTo>
                    <a:pt x="1286933" y="6866467"/>
                  </a:lnTo>
                  <a:cubicBezTo>
                    <a:pt x="1284111" y="4577645"/>
                    <a:pt x="1281288" y="2288822"/>
                    <a:pt x="1278466" y="0"/>
                  </a:cubicBezTo>
                  <a:lnTo>
                    <a:pt x="1016000" y="0"/>
                  </a:lnTo>
                  <a:close/>
                </a:path>
              </a:pathLst>
            </a:custGeom>
            <a:solidFill>
              <a:srgbClr val="BFE471">
                <a:alpha val="698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a:off x="8077231" y="-8468"/>
              <a:ext cx="1067005" cy="6866467"/>
            </a:xfrm>
            <a:custGeom>
              <a:rect b="b" l="l" r="r" t="t"/>
              <a:pathLst>
                <a:path extrusionOk="0" h="6866467" w="1270244">
                  <a:moveTo>
                    <a:pt x="0" y="0"/>
                  </a:moveTo>
                  <a:lnTo>
                    <a:pt x="1117600" y="6866467"/>
                  </a:lnTo>
                  <a:lnTo>
                    <a:pt x="1270000" y="6866467"/>
                  </a:lnTo>
                  <a:cubicBezTo>
                    <a:pt x="1272822" y="4574822"/>
                    <a:pt x="1250245" y="2291645"/>
                    <a:pt x="1253067" y="0"/>
                  </a:cubicBezTo>
                  <a:lnTo>
                    <a:pt x="0" y="0"/>
                  </a:lnTo>
                  <a:close/>
                </a:path>
              </a:pathLst>
            </a:custGeom>
            <a:solidFill>
              <a:schemeClr val="accent1">
                <a:alpha val="6470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2"/>
            <p:cNvSpPr/>
            <p:nvPr/>
          </p:nvSpPr>
          <p:spPr>
            <a:xfrm>
              <a:off x="8060297" y="4893733"/>
              <a:ext cx="1092200" cy="1960880"/>
            </a:xfrm>
            <a:custGeom>
              <a:rect b="b" l="l" r="r" t="t"/>
              <a:pathLst>
                <a:path extrusionOk="0" h="3268133" w="18203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a:off x="-8466" y="-8468"/>
              <a:ext cx="863600" cy="5698067"/>
            </a:xfrm>
            <a:custGeom>
              <a:rect b="b" l="l" r="r" t="t"/>
              <a:pathLst>
                <a:path extrusionOk="0" h="5698067" w="863600">
                  <a:moveTo>
                    <a:pt x="0" y="8467"/>
                  </a:moveTo>
                  <a:lnTo>
                    <a:pt x="863600" y="0"/>
                  </a:lnTo>
                  <a:lnTo>
                    <a:pt x="863600" y="16934"/>
                  </a:lnTo>
                  <a:lnTo>
                    <a:pt x="0" y="5698067"/>
                  </a:lnTo>
                  <a:lnTo>
                    <a:pt x="0" y="8467"/>
                  </a:lnTo>
                  <a:close/>
                </a:path>
              </a:pathLst>
            </a:custGeom>
            <a:solidFill>
              <a:schemeClr val="accent1">
                <a:alpha val="84710"/>
              </a:schemeClr>
            </a:solidFill>
            <a:ln>
              <a:noFill/>
            </a:ln>
          </p:spPr>
        </p:sp>
      </p:grpSp>
      <p:sp>
        <p:nvSpPr>
          <p:cNvPr id="38" name="Google Shape;38;p2"/>
          <p:cNvSpPr txBox="1"/>
          <p:nvPr>
            <p:ph type="ctrTitle"/>
          </p:nvPr>
        </p:nvSpPr>
        <p:spPr>
          <a:xfrm>
            <a:off x="1130595" y="2404534"/>
            <a:ext cx="5826600" cy="1646400"/>
          </a:xfrm>
          <a:prstGeom prst="rect">
            <a:avLst/>
          </a:prstGeom>
          <a:noFill/>
          <a:ln>
            <a:noFill/>
          </a:ln>
        </p:spPr>
        <p:txBody>
          <a:bodyPr anchorCtr="0" anchor="b" bIns="45700" lIns="91425" spcFirstLastPara="1" rIns="91425" wrap="square" tIns="45700">
            <a:noAutofit/>
          </a:bodyPr>
          <a:lstStyle>
            <a:lvl1pPr lvl="0" marR="0" rtl="0" algn="r">
              <a:spcBef>
                <a:spcPts val="0"/>
              </a:spcBef>
              <a:spcAft>
                <a:spcPts val="0"/>
              </a:spcAft>
              <a:buClr>
                <a:schemeClr val="accent1"/>
              </a:buClr>
              <a:buSzPts val="5400"/>
              <a:buFont typeface="Trebuchet MS"/>
              <a:buNone/>
              <a:defRPr b="0" i="0" sz="54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39" name="Google Shape;39;p2"/>
          <p:cNvSpPr txBox="1"/>
          <p:nvPr>
            <p:ph idx="1" type="subTitle"/>
          </p:nvPr>
        </p:nvSpPr>
        <p:spPr>
          <a:xfrm>
            <a:off x="1130595" y="4050834"/>
            <a:ext cx="5826600" cy="1096800"/>
          </a:xfrm>
          <a:prstGeom prst="rect">
            <a:avLst/>
          </a:prstGeom>
          <a:noFill/>
          <a:ln>
            <a:noFill/>
          </a:ln>
        </p:spPr>
        <p:txBody>
          <a:bodyPr anchorCtr="0" anchor="t" bIns="45700" lIns="91425" spcFirstLastPara="1" rIns="91425" wrap="square" tIns="45700">
            <a:noAutofit/>
          </a:bodyPr>
          <a:lstStyle>
            <a:lvl1pPr lvl="0" marR="0" rtl="0" algn="r">
              <a:spcBef>
                <a:spcPts val="1000"/>
              </a:spcBef>
              <a:spcAft>
                <a:spcPts val="0"/>
              </a:spcAft>
              <a:buClr>
                <a:schemeClr val="accent1"/>
              </a:buClr>
              <a:buSzPts val="1440"/>
              <a:buFont typeface="Noto Sans Symbols"/>
              <a:buNone/>
              <a:defRPr b="0" i="0" sz="1800" u="none" cap="none" strike="noStrike">
                <a:solidFill>
                  <a:srgbClr val="7F7F7F"/>
                </a:solidFill>
                <a:latin typeface="Trebuchet MS"/>
                <a:ea typeface="Trebuchet MS"/>
                <a:cs typeface="Trebuchet MS"/>
                <a:sym typeface="Trebuchet MS"/>
              </a:defRPr>
            </a:lvl1pPr>
            <a:lvl2pPr lvl="1" marR="0" rtl="0" algn="ctr">
              <a:spcBef>
                <a:spcPts val="1000"/>
              </a:spcBef>
              <a:spcAft>
                <a:spcPts val="0"/>
              </a:spcAft>
              <a:buClr>
                <a:schemeClr val="accent1"/>
              </a:buClr>
              <a:buSzPts val="1280"/>
              <a:buFont typeface="Noto Sans Symbols"/>
              <a:buNone/>
              <a:defRPr b="0" i="0" sz="1600" u="none" cap="none" strike="noStrike">
                <a:solidFill>
                  <a:srgbClr val="888888"/>
                </a:solidFill>
                <a:latin typeface="Trebuchet MS"/>
                <a:ea typeface="Trebuchet MS"/>
                <a:cs typeface="Trebuchet MS"/>
                <a:sym typeface="Trebuchet MS"/>
              </a:defRPr>
            </a:lvl2pPr>
            <a:lvl3pPr lvl="2" marR="0" rtl="0" algn="ctr">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3pPr>
            <a:lvl4pPr lvl="3" marR="0" rtl="0" algn="ctr">
              <a:spcBef>
                <a:spcPts val="1000"/>
              </a:spcBef>
              <a:spcAft>
                <a:spcPts val="0"/>
              </a:spcAft>
              <a:buClr>
                <a:schemeClr val="accent1"/>
              </a:buClr>
              <a:buSzPts val="960"/>
              <a:buFont typeface="Noto Sans Symbols"/>
              <a:buNone/>
              <a:defRPr b="0" i="0" sz="1200" u="none" cap="none" strike="noStrike">
                <a:solidFill>
                  <a:srgbClr val="888888"/>
                </a:solidFill>
                <a:latin typeface="Trebuchet MS"/>
                <a:ea typeface="Trebuchet MS"/>
                <a:cs typeface="Trebuchet MS"/>
                <a:sym typeface="Trebuchet MS"/>
              </a:defRPr>
            </a:lvl4pPr>
            <a:lvl5pPr lvl="4" marR="0" rtl="0" algn="ctr">
              <a:spcBef>
                <a:spcPts val="1000"/>
              </a:spcBef>
              <a:spcAft>
                <a:spcPts val="0"/>
              </a:spcAft>
              <a:buClr>
                <a:schemeClr val="accent1"/>
              </a:buClr>
              <a:buSzPts val="960"/>
              <a:buFont typeface="Noto Sans Symbols"/>
              <a:buNone/>
              <a:defRPr b="0" i="0" sz="1200" u="none" cap="none" strike="noStrike">
                <a:solidFill>
                  <a:srgbClr val="888888"/>
                </a:solidFill>
                <a:latin typeface="Trebuchet MS"/>
                <a:ea typeface="Trebuchet MS"/>
                <a:cs typeface="Trebuchet MS"/>
                <a:sym typeface="Trebuchet MS"/>
              </a:defRPr>
            </a:lvl5pPr>
            <a:lvl6pPr lvl="5" marR="0" rtl="0" algn="ctr">
              <a:spcBef>
                <a:spcPts val="1000"/>
              </a:spcBef>
              <a:spcAft>
                <a:spcPts val="0"/>
              </a:spcAft>
              <a:buClr>
                <a:schemeClr val="accent1"/>
              </a:buClr>
              <a:buSzPts val="960"/>
              <a:buFont typeface="Noto Sans Symbols"/>
              <a:buNone/>
              <a:defRPr b="0" i="0" sz="1200" u="none" cap="none" strike="noStrike">
                <a:solidFill>
                  <a:srgbClr val="888888"/>
                </a:solidFill>
                <a:latin typeface="Trebuchet MS"/>
                <a:ea typeface="Trebuchet MS"/>
                <a:cs typeface="Trebuchet MS"/>
                <a:sym typeface="Trebuchet MS"/>
              </a:defRPr>
            </a:lvl6pPr>
            <a:lvl7pPr lvl="6" marR="0" rtl="0" algn="ctr">
              <a:spcBef>
                <a:spcPts val="1000"/>
              </a:spcBef>
              <a:spcAft>
                <a:spcPts val="0"/>
              </a:spcAft>
              <a:buClr>
                <a:schemeClr val="accent1"/>
              </a:buClr>
              <a:buSzPts val="960"/>
              <a:buFont typeface="Noto Sans Symbols"/>
              <a:buNone/>
              <a:defRPr b="0" i="0" sz="1200" u="none" cap="none" strike="noStrike">
                <a:solidFill>
                  <a:srgbClr val="888888"/>
                </a:solidFill>
                <a:latin typeface="Trebuchet MS"/>
                <a:ea typeface="Trebuchet MS"/>
                <a:cs typeface="Trebuchet MS"/>
                <a:sym typeface="Trebuchet MS"/>
              </a:defRPr>
            </a:lvl7pPr>
            <a:lvl8pPr lvl="7" marR="0" rtl="0" algn="ctr">
              <a:spcBef>
                <a:spcPts val="1000"/>
              </a:spcBef>
              <a:spcAft>
                <a:spcPts val="0"/>
              </a:spcAft>
              <a:buClr>
                <a:schemeClr val="accent1"/>
              </a:buClr>
              <a:buSzPts val="960"/>
              <a:buFont typeface="Noto Sans Symbols"/>
              <a:buNone/>
              <a:defRPr b="0" i="0" sz="1200" u="none" cap="none" strike="noStrike">
                <a:solidFill>
                  <a:srgbClr val="888888"/>
                </a:solidFill>
                <a:latin typeface="Trebuchet MS"/>
                <a:ea typeface="Trebuchet MS"/>
                <a:cs typeface="Trebuchet MS"/>
                <a:sym typeface="Trebuchet MS"/>
              </a:defRPr>
            </a:lvl8pPr>
            <a:lvl9pPr lvl="8" marR="0" rtl="0" algn="ctr">
              <a:spcBef>
                <a:spcPts val="1000"/>
              </a:spcBef>
              <a:spcAft>
                <a:spcPts val="0"/>
              </a:spcAft>
              <a:buClr>
                <a:schemeClr val="accent1"/>
              </a:buClr>
              <a:buSzPts val="960"/>
              <a:buFont typeface="Noto Sans Symbols"/>
              <a:buNone/>
              <a:defRPr b="0" i="0" sz="1200" u="none" cap="none" strike="noStrike">
                <a:solidFill>
                  <a:srgbClr val="888888"/>
                </a:solidFill>
                <a:latin typeface="Trebuchet MS"/>
                <a:ea typeface="Trebuchet MS"/>
                <a:cs typeface="Trebuchet MS"/>
                <a:sym typeface="Trebuchet MS"/>
              </a:defRPr>
            </a:lvl9pPr>
          </a:lstStyle>
          <a:p/>
        </p:txBody>
      </p:sp>
      <p:sp>
        <p:nvSpPr>
          <p:cNvPr id="40" name="Google Shape;40;p2"/>
          <p:cNvSpPr txBox="1"/>
          <p:nvPr>
            <p:ph idx="10" type="dt"/>
          </p:nvPr>
        </p:nvSpPr>
        <p:spPr>
          <a:xfrm>
            <a:off x="5405258" y="6041363"/>
            <a:ext cx="684000" cy="3651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41" name="Google Shape;41;p2"/>
          <p:cNvSpPr txBox="1"/>
          <p:nvPr>
            <p:ph idx="11" type="ftr"/>
          </p:nvPr>
        </p:nvSpPr>
        <p:spPr>
          <a:xfrm>
            <a:off x="609599" y="6041363"/>
            <a:ext cx="46230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42" name="Google Shape;42;p2"/>
          <p:cNvSpPr txBox="1"/>
          <p:nvPr>
            <p:ph idx="12" type="sldNum"/>
          </p:nvPr>
        </p:nvSpPr>
        <p:spPr>
          <a:xfrm>
            <a:off x="8223159" y="6489121"/>
            <a:ext cx="8940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4000"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1" i="0" sz="4000"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1" i="0" sz="4000"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1" i="0" sz="4000"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1" i="0" sz="4000"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1" i="0" sz="4000"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1" i="0" sz="4000"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1" i="0" sz="4000"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1" i="0" sz="4000"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93" name="Shape 93"/>
        <p:cNvGrpSpPr/>
        <p:nvPr/>
      </p:nvGrpSpPr>
      <p:grpSpPr>
        <a:xfrm>
          <a:off x="0" y="0"/>
          <a:ext cx="0" cy="0"/>
          <a:chOff x="0" y="0"/>
          <a:chExt cx="0" cy="0"/>
        </a:xfrm>
      </p:grpSpPr>
      <p:sp>
        <p:nvSpPr>
          <p:cNvPr id="94" name="Google Shape;94;p11"/>
          <p:cNvSpPr txBox="1"/>
          <p:nvPr>
            <p:ph type="title"/>
          </p:nvPr>
        </p:nvSpPr>
        <p:spPr>
          <a:xfrm>
            <a:off x="609599" y="1498604"/>
            <a:ext cx="2790300" cy="12786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accent1"/>
              </a:buClr>
              <a:buSzPts val="2000"/>
              <a:buFont typeface="Trebuchet MS"/>
              <a:buNone/>
              <a:defRPr b="0" i="0" sz="20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95" name="Google Shape;95;p11"/>
          <p:cNvSpPr txBox="1"/>
          <p:nvPr>
            <p:ph idx="1" type="body"/>
          </p:nvPr>
        </p:nvSpPr>
        <p:spPr>
          <a:xfrm>
            <a:off x="3571275" y="514925"/>
            <a:ext cx="3386100" cy="5526300"/>
          </a:xfrm>
          <a:prstGeom prst="rect">
            <a:avLst/>
          </a:prstGeom>
          <a:noFill/>
          <a:ln>
            <a:noFill/>
          </a:ln>
        </p:spPr>
        <p:txBody>
          <a:bodyPr anchorCtr="0" anchor="t" bIns="45700" lIns="91425" spcFirstLastPara="1" rIns="91425" wrap="square" tIns="45700">
            <a:no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96" name="Google Shape;96;p11"/>
          <p:cNvSpPr txBox="1"/>
          <p:nvPr>
            <p:ph idx="2" type="body"/>
          </p:nvPr>
        </p:nvSpPr>
        <p:spPr>
          <a:xfrm>
            <a:off x="609599" y="2777069"/>
            <a:ext cx="2790300" cy="25845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1000"/>
              </a:spcBef>
              <a:spcAft>
                <a:spcPts val="0"/>
              </a:spcAft>
              <a:buClr>
                <a:schemeClr val="accent1"/>
              </a:buClr>
              <a:buSzPts val="1120"/>
              <a:buFont typeface="Noto Sans Symbols"/>
              <a:buNone/>
              <a:defRPr b="0" i="0" sz="1400" u="none" cap="none" strike="noStrike">
                <a:solidFill>
                  <a:srgbClr val="3F3F3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840"/>
              <a:buFont typeface="Noto Sans Symbols"/>
              <a:buNone/>
              <a:defRPr b="0" i="0" sz="1050" u="none" cap="none" strike="noStrike">
                <a:solidFill>
                  <a:srgbClr val="3F3F3F"/>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720"/>
              <a:buFont typeface="Noto Sans Symbols"/>
              <a:buNone/>
              <a:defRPr b="0" i="0" sz="900" u="none" cap="none" strike="noStrike">
                <a:solidFill>
                  <a:srgbClr val="3F3F3F"/>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600"/>
              <a:buFont typeface="Noto Sans Symbols"/>
              <a:buNone/>
              <a:defRPr b="0" i="0" sz="750" u="none" cap="none" strike="noStrike">
                <a:solidFill>
                  <a:srgbClr val="3F3F3F"/>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600"/>
              <a:buFont typeface="Noto Sans Symbols"/>
              <a:buNone/>
              <a:defRPr b="0" i="0" sz="750" u="none" cap="none" strike="noStrike">
                <a:solidFill>
                  <a:srgbClr val="3F3F3F"/>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600"/>
              <a:buFont typeface="Noto Sans Symbols"/>
              <a:buNone/>
              <a:defRPr b="0" i="0" sz="750" u="none" cap="none" strike="noStrike">
                <a:solidFill>
                  <a:srgbClr val="3F3F3F"/>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600"/>
              <a:buFont typeface="Noto Sans Symbols"/>
              <a:buNone/>
              <a:defRPr b="0" i="0" sz="750" u="none" cap="none" strike="noStrike">
                <a:solidFill>
                  <a:srgbClr val="3F3F3F"/>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600"/>
              <a:buFont typeface="Noto Sans Symbols"/>
              <a:buNone/>
              <a:defRPr b="0" i="0" sz="750" u="none" cap="none" strike="noStrike">
                <a:solidFill>
                  <a:srgbClr val="3F3F3F"/>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600"/>
              <a:buFont typeface="Noto Sans Symbols"/>
              <a:buNone/>
              <a:defRPr b="0" i="0" sz="750" u="none" cap="none" strike="noStrike">
                <a:solidFill>
                  <a:srgbClr val="3F3F3F"/>
                </a:solidFill>
                <a:latin typeface="Trebuchet MS"/>
                <a:ea typeface="Trebuchet MS"/>
                <a:cs typeface="Trebuchet MS"/>
                <a:sym typeface="Trebuchet MS"/>
              </a:defRPr>
            </a:lvl9pPr>
          </a:lstStyle>
          <a:p/>
        </p:txBody>
      </p:sp>
      <p:sp>
        <p:nvSpPr>
          <p:cNvPr id="97" name="Google Shape;97;p11"/>
          <p:cNvSpPr txBox="1"/>
          <p:nvPr>
            <p:ph idx="10" type="dt"/>
          </p:nvPr>
        </p:nvSpPr>
        <p:spPr>
          <a:xfrm>
            <a:off x="5405258" y="6041363"/>
            <a:ext cx="684000" cy="3651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98" name="Google Shape;98;p11"/>
          <p:cNvSpPr txBox="1"/>
          <p:nvPr>
            <p:ph idx="11" type="ftr"/>
          </p:nvPr>
        </p:nvSpPr>
        <p:spPr>
          <a:xfrm>
            <a:off x="609599" y="6041363"/>
            <a:ext cx="46230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99" name="Google Shape;99;p11"/>
          <p:cNvSpPr txBox="1"/>
          <p:nvPr>
            <p:ph idx="12" type="sldNum"/>
          </p:nvPr>
        </p:nvSpPr>
        <p:spPr>
          <a:xfrm>
            <a:off x="8261907" y="6471536"/>
            <a:ext cx="872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4000">
                <a:solidFill>
                  <a:schemeClr val="dk1"/>
                </a:solidFill>
                <a:latin typeface="Trebuchet MS"/>
                <a:ea typeface="Trebuchet MS"/>
                <a:cs typeface="Trebuchet MS"/>
                <a:sym typeface="Trebuchet MS"/>
              </a:defRPr>
            </a:lvl1pPr>
            <a:lvl2pPr indent="0" lvl="1" marL="0" marR="0" rtl="0" algn="r">
              <a:spcBef>
                <a:spcPts val="0"/>
              </a:spcBef>
              <a:buNone/>
              <a:defRPr b="1" sz="4000">
                <a:solidFill>
                  <a:schemeClr val="dk1"/>
                </a:solidFill>
                <a:latin typeface="Trebuchet MS"/>
                <a:ea typeface="Trebuchet MS"/>
                <a:cs typeface="Trebuchet MS"/>
                <a:sym typeface="Trebuchet MS"/>
              </a:defRPr>
            </a:lvl2pPr>
            <a:lvl3pPr indent="0" lvl="2" marL="0" marR="0" rtl="0" algn="r">
              <a:spcBef>
                <a:spcPts val="0"/>
              </a:spcBef>
              <a:buNone/>
              <a:defRPr b="1" sz="4000">
                <a:solidFill>
                  <a:schemeClr val="dk1"/>
                </a:solidFill>
                <a:latin typeface="Trebuchet MS"/>
                <a:ea typeface="Trebuchet MS"/>
                <a:cs typeface="Trebuchet MS"/>
                <a:sym typeface="Trebuchet MS"/>
              </a:defRPr>
            </a:lvl3pPr>
            <a:lvl4pPr indent="0" lvl="3" marL="0" marR="0" rtl="0" algn="r">
              <a:spcBef>
                <a:spcPts val="0"/>
              </a:spcBef>
              <a:buNone/>
              <a:defRPr b="1" sz="4000">
                <a:solidFill>
                  <a:schemeClr val="dk1"/>
                </a:solidFill>
                <a:latin typeface="Trebuchet MS"/>
                <a:ea typeface="Trebuchet MS"/>
                <a:cs typeface="Trebuchet MS"/>
                <a:sym typeface="Trebuchet MS"/>
              </a:defRPr>
            </a:lvl4pPr>
            <a:lvl5pPr indent="0" lvl="4" marL="0" marR="0" rtl="0" algn="r">
              <a:spcBef>
                <a:spcPts val="0"/>
              </a:spcBef>
              <a:buNone/>
              <a:defRPr b="1" sz="4000">
                <a:solidFill>
                  <a:schemeClr val="dk1"/>
                </a:solidFill>
                <a:latin typeface="Trebuchet MS"/>
                <a:ea typeface="Trebuchet MS"/>
                <a:cs typeface="Trebuchet MS"/>
                <a:sym typeface="Trebuchet MS"/>
              </a:defRPr>
            </a:lvl5pPr>
            <a:lvl6pPr indent="0" lvl="5" marL="0" marR="0" rtl="0" algn="r">
              <a:spcBef>
                <a:spcPts val="0"/>
              </a:spcBef>
              <a:buNone/>
              <a:defRPr b="1" sz="4000">
                <a:solidFill>
                  <a:schemeClr val="dk1"/>
                </a:solidFill>
                <a:latin typeface="Trebuchet MS"/>
                <a:ea typeface="Trebuchet MS"/>
                <a:cs typeface="Trebuchet MS"/>
                <a:sym typeface="Trebuchet MS"/>
              </a:defRPr>
            </a:lvl6pPr>
            <a:lvl7pPr indent="0" lvl="6" marL="0" marR="0" rtl="0" algn="r">
              <a:spcBef>
                <a:spcPts val="0"/>
              </a:spcBef>
              <a:buNone/>
              <a:defRPr b="1" sz="4000">
                <a:solidFill>
                  <a:schemeClr val="dk1"/>
                </a:solidFill>
                <a:latin typeface="Trebuchet MS"/>
                <a:ea typeface="Trebuchet MS"/>
                <a:cs typeface="Trebuchet MS"/>
                <a:sym typeface="Trebuchet MS"/>
              </a:defRPr>
            </a:lvl7pPr>
            <a:lvl8pPr indent="0" lvl="7" marL="0" marR="0" rtl="0" algn="r">
              <a:spcBef>
                <a:spcPts val="0"/>
              </a:spcBef>
              <a:buNone/>
              <a:defRPr b="1" sz="4000">
                <a:solidFill>
                  <a:schemeClr val="dk1"/>
                </a:solidFill>
                <a:latin typeface="Trebuchet MS"/>
                <a:ea typeface="Trebuchet MS"/>
                <a:cs typeface="Trebuchet MS"/>
                <a:sym typeface="Trebuchet MS"/>
              </a:defRPr>
            </a:lvl8pPr>
            <a:lvl9pPr indent="0" lvl="8" marL="0" marR="0" rtl="0" algn="r">
              <a:spcBef>
                <a:spcPts val="0"/>
              </a:spcBef>
              <a:buNone/>
              <a:defRPr b="1" sz="4000">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aption">
  <p:cSld name="Title and Caption">
    <p:spTree>
      <p:nvGrpSpPr>
        <p:cNvPr id="100" name="Shape 100"/>
        <p:cNvGrpSpPr/>
        <p:nvPr/>
      </p:nvGrpSpPr>
      <p:grpSpPr>
        <a:xfrm>
          <a:off x="0" y="0"/>
          <a:ext cx="0" cy="0"/>
          <a:chOff x="0" y="0"/>
          <a:chExt cx="0" cy="0"/>
        </a:xfrm>
      </p:grpSpPr>
      <p:sp>
        <p:nvSpPr>
          <p:cNvPr id="101" name="Google Shape;101;p12"/>
          <p:cNvSpPr txBox="1"/>
          <p:nvPr>
            <p:ph type="title"/>
          </p:nvPr>
        </p:nvSpPr>
        <p:spPr>
          <a:xfrm>
            <a:off x="609600" y="609600"/>
            <a:ext cx="6347700" cy="34035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accent1"/>
              </a:buClr>
              <a:buSzPts val="4400"/>
              <a:buFont typeface="Trebuchet MS"/>
              <a:buNone/>
              <a:defRPr b="0" i="0" sz="44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02" name="Google Shape;102;p12"/>
          <p:cNvSpPr txBox="1"/>
          <p:nvPr>
            <p:ph idx="1" type="body"/>
          </p:nvPr>
        </p:nvSpPr>
        <p:spPr>
          <a:xfrm>
            <a:off x="609600" y="4470400"/>
            <a:ext cx="6347700" cy="1571100"/>
          </a:xfrm>
          <a:prstGeom prst="rect">
            <a:avLst/>
          </a:prstGeom>
          <a:noFill/>
          <a:ln>
            <a:noFill/>
          </a:ln>
        </p:spPr>
        <p:txBody>
          <a:bodyPr anchorCtr="0" anchor="ctr" bIns="45700" lIns="91425" spcFirstLastPara="1" rIns="91425" wrap="square" tIns="45700">
            <a:noAutofit/>
          </a:bodyPr>
          <a:lstStyle>
            <a:lvl1pPr indent="-228600" lvl="0" marL="457200" marR="0" rtl="0" algn="l">
              <a:spcBef>
                <a:spcPts val="1000"/>
              </a:spcBef>
              <a:spcAft>
                <a:spcPts val="0"/>
              </a:spcAft>
              <a:buClr>
                <a:schemeClr val="accent1"/>
              </a:buClr>
              <a:buSzPts val="1440"/>
              <a:buFont typeface="Noto Sans Symbols"/>
              <a:buNone/>
              <a:defRPr b="0" i="0" sz="1800" u="none" cap="none" strike="noStrike">
                <a:solidFill>
                  <a:srgbClr val="3F3F3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440"/>
              <a:buFont typeface="Noto Sans Symbols"/>
              <a:buNone/>
              <a:defRPr b="0" i="0" sz="1800" u="none" cap="none" strike="noStrike">
                <a:solidFill>
                  <a:srgbClr val="888888"/>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280"/>
              <a:buFont typeface="Noto Sans Symbols"/>
              <a:buNone/>
              <a:defRPr b="0" i="0" sz="1600" u="none" cap="none" strike="noStrike">
                <a:solidFill>
                  <a:srgbClr val="888888"/>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9pPr>
          </a:lstStyle>
          <a:p/>
        </p:txBody>
      </p:sp>
      <p:sp>
        <p:nvSpPr>
          <p:cNvPr id="103" name="Google Shape;103;p12"/>
          <p:cNvSpPr txBox="1"/>
          <p:nvPr>
            <p:ph idx="10" type="dt"/>
          </p:nvPr>
        </p:nvSpPr>
        <p:spPr>
          <a:xfrm>
            <a:off x="5405258" y="6041363"/>
            <a:ext cx="684000" cy="3651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04" name="Google Shape;104;p12"/>
          <p:cNvSpPr txBox="1"/>
          <p:nvPr>
            <p:ph idx="11" type="ftr"/>
          </p:nvPr>
        </p:nvSpPr>
        <p:spPr>
          <a:xfrm>
            <a:off x="609599" y="6041363"/>
            <a:ext cx="46230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05" name="Google Shape;105;p12"/>
          <p:cNvSpPr txBox="1"/>
          <p:nvPr>
            <p:ph idx="12" type="sldNum"/>
          </p:nvPr>
        </p:nvSpPr>
        <p:spPr>
          <a:xfrm>
            <a:off x="8261907" y="6471536"/>
            <a:ext cx="872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4000">
                <a:solidFill>
                  <a:schemeClr val="dk1"/>
                </a:solidFill>
                <a:latin typeface="Trebuchet MS"/>
                <a:ea typeface="Trebuchet MS"/>
                <a:cs typeface="Trebuchet MS"/>
                <a:sym typeface="Trebuchet MS"/>
              </a:defRPr>
            </a:lvl1pPr>
            <a:lvl2pPr indent="0" lvl="1" marL="0" marR="0" rtl="0" algn="r">
              <a:spcBef>
                <a:spcPts val="0"/>
              </a:spcBef>
              <a:buNone/>
              <a:defRPr b="1" sz="4000">
                <a:solidFill>
                  <a:schemeClr val="dk1"/>
                </a:solidFill>
                <a:latin typeface="Trebuchet MS"/>
                <a:ea typeface="Trebuchet MS"/>
                <a:cs typeface="Trebuchet MS"/>
                <a:sym typeface="Trebuchet MS"/>
              </a:defRPr>
            </a:lvl2pPr>
            <a:lvl3pPr indent="0" lvl="2" marL="0" marR="0" rtl="0" algn="r">
              <a:spcBef>
                <a:spcPts val="0"/>
              </a:spcBef>
              <a:buNone/>
              <a:defRPr b="1" sz="4000">
                <a:solidFill>
                  <a:schemeClr val="dk1"/>
                </a:solidFill>
                <a:latin typeface="Trebuchet MS"/>
                <a:ea typeface="Trebuchet MS"/>
                <a:cs typeface="Trebuchet MS"/>
                <a:sym typeface="Trebuchet MS"/>
              </a:defRPr>
            </a:lvl3pPr>
            <a:lvl4pPr indent="0" lvl="3" marL="0" marR="0" rtl="0" algn="r">
              <a:spcBef>
                <a:spcPts val="0"/>
              </a:spcBef>
              <a:buNone/>
              <a:defRPr b="1" sz="4000">
                <a:solidFill>
                  <a:schemeClr val="dk1"/>
                </a:solidFill>
                <a:latin typeface="Trebuchet MS"/>
                <a:ea typeface="Trebuchet MS"/>
                <a:cs typeface="Trebuchet MS"/>
                <a:sym typeface="Trebuchet MS"/>
              </a:defRPr>
            </a:lvl4pPr>
            <a:lvl5pPr indent="0" lvl="4" marL="0" marR="0" rtl="0" algn="r">
              <a:spcBef>
                <a:spcPts val="0"/>
              </a:spcBef>
              <a:buNone/>
              <a:defRPr b="1" sz="4000">
                <a:solidFill>
                  <a:schemeClr val="dk1"/>
                </a:solidFill>
                <a:latin typeface="Trebuchet MS"/>
                <a:ea typeface="Trebuchet MS"/>
                <a:cs typeface="Trebuchet MS"/>
                <a:sym typeface="Trebuchet MS"/>
              </a:defRPr>
            </a:lvl5pPr>
            <a:lvl6pPr indent="0" lvl="5" marL="0" marR="0" rtl="0" algn="r">
              <a:spcBef>
                <a:spcPts val="0"/>
              </a:spcBef>
              <a:buNone/>
              <a:defRPr b="1" sz="4000">
                <a:solidFill>
                  <a:schemeClr val="dk1"/>
                </a:solidFill>
                <a:latin typeface="Trebuchet MS"/>
                <a:ea typeface="Trebuchet MS"/>
                <a:cs typeface="Trebuchet MS"/>
                <a:sym typeface="Trebuchet MS"/>
              </a:defRPr>
            </a:lvl6pPr>
            <a:lvl7pPr indent="0" lvl="6" marL="0" marR="0" rtl="0" algn="r">
              <a:spcBef>
                <a:spcPts val="0"/>
              </a:spcBef>
              <a:buNone/>
              <a:defRPr b="1" sz="4000">
                <a:solidFill>
                  <a:schemeClr val="dk1"/>
                </a:solidFill>
                <a:latin typeface="Trebuchet MS"/>
                <a:ea typeface="Trebuchet MS"/>
                <a:cs typeface="Trebuchet MS"/>
                <a:sym typeface="Trebuchet MS"/>
              </a:defRPr>
            </a:lvl7pPr>
            <a:lvl8pPr indent="0" lvl="7" marL="0" marR="0" rtl="0" algn="r">
              <a:spcBef>
                <a:spcPts val="0"/>
              </a:spcBef>
              <a:buNone/>
              <a:defRPr b="1" sz="4000">
                <a:solidFill>
                  <a:schemeClr val="dk1"/>
                </a:solidFill>
                <a:latin typeface="Trebuchet MS"/>
                <a:ea typeface="Trebuchet MS"/>
                <a:cs typeface="Trebuchet MS"/>
                <a:sym typeface="Trebuchet MS"/>
              </a:defRPr>
            </a:lvl8pPr>
            <a:lvl9pPr indent="0" lvl="8" marL="0" marR="0" rtl="0" algn="r">
              <a:spcBef>
                <a:spcPts val="0"/>
              </a:spcBef>
              <a:buNone/>
              <a:defRPr b="1" sz="4000">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with Caption">
  <p:cSld name="Quote with Caption">
    <p:spTree>
      <p:nvGrpSpPr>
        <p:cNvPr id="106" name="Shape 106"/>
        <p:cNvGrpSpPr/>
        <p:nvPr/>
      </p:nvGrpSpPr>
      <p:grpSpPr>
        <a:xfrm>
          <a:off x="0" y="0"/>
          <a:ext cx="0" cy="0"/>
          <a:chOff x="0" y="0"/>
          <a:chExt cx="0" cy="0"/>
        </a:xfrm>
      </p:grpSpPr>
      <p:sp>
        <p:nvSpPr>
          <p:cNvPr id="107" name="Google Shape;107;p13"/>
          <p:cNvSpPr txBox="1"/>
          <p:nvPr>
            <p:ph type="title"/>
          </p:nvPr>
        </p:nvSpPr>
        <p:spPr>
          <a:xfrm>
            <a:off x="774885" y="609600"/>
            <a:ext cx="6072300" cy="30225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accent1"/>
              </a:buClr>
              <a:buSzPts val="4400"/>
              <a:buFont typeface="Trebuchet MS"/>
              <a:buNone/>
              <a:defRPr b="0" i="0" sz="44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08" name="Google Shape;108;p13"/>
          <p:cNvSpPr txBox="1"/>
          <p:nvPr>
            <p:ph idx="1" type="body"/>
          </p:nvPr>
        </p:nvSpPr>
        <p:spPr>
          <a:xfrm>
            <a:off x="1101074" y="3632200"/>
            <a:ext cx="5419800" cy="381000"/>
          </a:xfrm>
          <a:prstGeom prst="rect">
            <a:avLst/>
          </a:prstGeom>
          <a:noFill/>
          <a:ln>
            <a:noFill/>
          </a:ln>
        </p:spPr>
        <p:txBody>
          <a:bodyPr anchorCtr="0" anchor="ctr" bIns="45700" lIns="91425" spcFirstLastPara="1" rIns="91425" wrap="square" tIns="45700">
            <a:noAutofit/>
          </a:bodyPr>
          <a:lstStyle>
            <a:lvl1pPr indent="-228600" lvl="0" marL="457200" marR="0" rtl="0" algn="l">
              <a:spcBef>
                <a:spcPts val="1000"/>
              </a:spcBef>
              <a:spcAft>
                <a:spcPts val="0"/>
              </a:spcAft>
              <a:buClr>
                <a:schemeClr val="accent1"/>
              </a:buClr>
              <a:buSzPts val="1280"/>
              <a:buFont typeface="Noto Sans Symbols"/>
              <a:buNone/>
              <a:defRPr b="0" i="0" sz="1600" u="none" cap="none" strike="noStrike">
                <a:solidFill>
                  <a:srgbClr val="7F7F7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120"/>
              <a:buFont typeface="Noto Sans Symbols"/>
              <a:buNone/>
              <a:defRPr b="0" i="0" sz="1400" u="none" cap="none" strike="noStrike">
                <a:solidFill>
                  <a:srgbClr val="3F3F3F"/>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960"/>
              <a:buFont typeface="Noto Sans Symbols"/>
              <a:buNone/>
              <a:defRPr b="0" i="0" sz="1200" u="none" cap="none" strike="noStrike">
                <a:solidFill>
                  <a:srgbClr val="3F3F3F"/>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960"/>
              <a:buFont typeface="Noto Sans Symbols"/>
              <a:buNone/>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09" name="Google Shape;109;p13"/>
          <p:cNvSpPr txBox="1"/>
          <p:nvPr>
            <p:ph idx="2" type="body"/>
          </p:nvPr>
        </p:nvSpPr>
        <p:spPr>
          <a:xfrm>
            <a:off x="609598" y="4470400"/>
            <a:ext cx="6347700" cy="1571100"/>
          </a:xfrm>
          <a:prstGeom prst="rect">
            <a:avLst/>
          </a:prstGeom>
          <a:noFill/>
          <a:ln>
            <a:noFill/>
          </a:ln>
        </p:spPr>
        <p:txBody>
          <a:bodyPr anchorCtr="0" anchor="ctr" bIns="45700" lIns="91425" spcFirstLastPara="1" rIns="91425" wrap="square" tIns="45700">
            <a:noAutofit/>
          </a:bodyPr>
          <a:lstStyle>
            <a:lvl1pPr indent="-228600" lvl="0" marL="457200" marR="0" rtl="0" algn="l">
              <a:spcBef>
                <a:spcPts val="1000"/>
              </a:spcBef>
              <a:spcAft>
                <a:spcPts val="0"/>
              </a:spcAft>
              <a:buClr>
                <a:schemeClr val="accent1"/>
              </a:buClr>
              <a:buSzPts val="1440"/>
              <a:buFont typeface="Noto Sans Symbols"/>
              <a:buNone/>
              <a:defRPr b="0" i="0" sz="1800" u="none" cap="none" strike="noStrike">
                <a:solidFill>
                  <a:srgbClr val="3F3F3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440"/>
              <a:buFont typeface="Noto Sans Symbols"/>
              <a:buNone/>
              <a:defRPr b="0" i="0" sz="1800" u="none" cap="none" strike="noStrike">
                <a:solidFill>
                  <a:srgbClr val="888888"/>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280"/>
              <a:buFont typeface="Noto Sans Symbols"/>
              <a:buNone/>
              <a:defRPr b="0" i="0" sz="1600" u="none" cap="none" strike="noStrike">
                <a:solidFill>
                  <a:srgbClr val="888888"/>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9pPr>
          </a:lstStyle>
          <a:p/>
        </p:txBody>
      </p:sp>
      <p:sp>
        <p:nvSpPr>
          <p:cNvPr id="110" name="Google Shape;110;p13"/>
          <p:cNvSpPr txBox="1"/>
          <p:nvPr>
            <p:ph idx="10" type="dt"/>
          </p:nvPr>
        </p:nvSpPr>
        <p:spPr>
          <a:xfrm>
            <a:off x="5405258" y="6041363"/>
            <a:ext cx="684000" cy="3651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11" name="Google Shape;111;p13"/>
          <p:cNvSpPr txBox="1"/>
          <p:nvPr>
            <p:ph idx="11" type="ftr"/>
          </p:nvPr>
        </p:nvSpPr>
        <p:spPr>
          <a:xfrm>
            <a:off x="609599" y="6041363"/>
            <a:ext cx="46230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12" name="Google Shape;112;p13"/>
          <p:cNvSpPr txBox="1"/>
          <p:nvPr>
            <p:ph idx="12" type="sldNum"/>
          </p:nvPr>
        </p:nvSpPr>
        <p:spPr>
          <a:xfrm>
            <a:off x="8261907" y="6471536"/>
            <a:ext cx="872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4000">
                <a:solidFill>
                  <a:schemeClr val="dk1"/>
                </a:solidFill>
                <a:latin typeface="Trebuchet MS"/>
                <a:ea typeface="Trebuchet MS"/>
                <a:cs typeface="Trebuchet MS"/>
                <a:sym typeface="Trebuchet MS"/>
              </a:defRPr>
            </a:lvl1pPr>
            <a:lvl2pPr indent="0" lvl="1" marL="0" marR="0" rtl="0" algn="r">
              <a:spcBef>
                <a:spcPts val="0"/>
              </a:spcBef>
              <a:buNone/>
              <a:defRPr b="1" sz="4000">
                <a:solidFill>
                  <a:schemeClr val="dk1"/>
                </a:solidFill>
                <a:latin typeface="Trebuchet MS"/>
                <a:ea typeface="Trebuchet MS"/>
                <a:cs typeface="Trebuchet MS"/>
                <a:sym typeface="Trebuchet MS"/>
              </a:defRPr>
            </a:lvl2pPr>
            <a:lvl3pPr indent="0" lvl="2" marL="0" marR="0" rtl="0" algn="r">
              <a:spcBef>
                <a:spcPts val="0"/>
              </a:spcBef>
              <a:buNone/>
              <a:defRPr b="1" sz="4000">
                <a:solidFill>
                  <a:schemeClr val="dk1"/>
                </a:solidFill>
                <a:latin typeface="Trebuchet MS"/>
                <a:ea typeface="Trebuchet MS"/>
                <a:cs typeface="Trebuchet MS"/>
                <a:sym typeface="Trebuchet MS"/>
              </a:defRPr>
            </a:lvl3pPr>
            <a:lvl4pPr indent="0" lvl="3" marL="0" marR="0" rtl="0" algn="r">
              <a:spcBef>
                <a:spcPts val="0"/>
              </a:spcBef>
              <a:buNone/>
              <a:defRPr b="1" sz="4000">
                <a:solidFill>
                  <a:schemeClr val="dk1"/>
                </a:solidFill>
                <a:latin typeface="Trebuchet MS"/>
                <a:ea typeface="Trebuchet MS"/>
                <a:cs typeface="Trebuchet MS"/>
                <a:sym typeface="Trebuchet MS"/>
              </a:defRPr>
            </a:lvl4pPr>
            <a:lvl5pPr indent="0" lvl="4" marL="0" marR="0" rtl="0" algn="r">
              <a:spcBef>
                <a:spcPts val="0"/>
              </a:spcBef>
              <a:buNone/>
              <a:defRPr b="1" sz="4000">
                <a:solidFill>
                  <a:schemeClr val="dk1"/>
                </a:solidFill>
                <a:latin typeface="Trebuchet MS"/>
                <a:ea typeface="Trebuchet MS"/>
                <a:cs typeface="Trebuchet MS"/>
                <a:sym typeface="Trebuchet MS"/>
              </a:defRPr>
            </a:lvl5pPr>
            <a:lvl6pPr indent="0" lvl="5" marL="0" marR="0" rtl="0" algn="r">
              <a:spcBef>
                <a:spcPts val="0"/>
              </a:spcBef>
              <a:buNone/>
              <a:defRPr b="1" sz="4000">
                <a:solidFill>
                  <a:schemeClr val="dk1"/>
                </a:solidFill>
                <a:latin typeface="Trebuchet MS"/>
                <a:ea typeface="Trebuchet MS"/>
                <a:cs typeface="Trebuchet MS"/>
                <a:sym typeface="Trebuchet MS"/>
              </a:defRPr>
            </a:lvl6pPr>
            <a:lvl7pPr indent="0" lvl="6" marL="0" marR="0" rtl="0" algn="r">
              <a:spcBef>
                <a:spcPts val="0"/>
              </a:spcBef>
              <a:buNone/>
              <a:defRPr b="1" sz="4000">
                <a:solidFill>
                  <a:schemeClr val="dk1"/>
                </a:solidFill>
                <a:latin typeface="Trebuchet MS"/>
                <a:ea typeface="Trebuchet MS"/>
                <a:cs typeface="Trebuchet MS"/>
                <a:sym typeface="Trebuchet MS"/>
              </a:defRPr>
            </a:lvl7pPr>
            <a:lvl8pPr indent="0" lvl="7" marL="0" marR="0" rtl="0" algn="r">
              <a:spcBef>
                <a:spcPts val="0"/>
              </a:spcBef>
              <a:buNone/>
              <a:defRPr b="1" sz="4000">
                <a:solidFill>
                  <a:schemeClr val="dk1"/>
                </a:solidFill>
                <a:latin typeface="Trebuchet MS"/>
                <a:ea typeface="Trebuchet MS"/>
                <a:cs typeface="Trebuchet MS"/>
                <a:sym typeface="Trebuchet MS"/>
              </a:defRPr>
            </a:lvl8pPr>
            <a:lvl9pPr indent="0" lvl="8" marL="0" marR="0" rtl="0" algn="r">
              <a:spcBef>
                <a:spcPts val="0"/>
              </a:spcBef>
              <a:buNone/>
              <a:defRPr b="1" sz="4000">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113" name="Google Shape;113;p13"/>
          <p:cNvSpPr txBox="1"/>
          <p:nvPr/>
        </p:nvSpPr>
        <p:spPr>
          <a:xfrm>
            <a:off x="482711" y="790378"/>
            <a:ext cx="457200" cy="5847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rgbClr val="BFE471"/>
                </a:solidFill>
                <a:latin typeface="Arial"/>
                <a:ea typeface="Arial"/>
                <a:cs typeface="Arial"/>
                <a:sym typeface="Arial"/>
              </a:rPr>
              <a:t>“</a:t>
            </a:r>
            <a:endParaRPr/>
          </a:p>
        </p:txBody>
      </p:sp>
      <p:sp>
        <p:nvSpPr>
          <p:cNvPr id="114" name="Google Shape;114;p13"/>
          <p:cNvSpPr txBox="1"/>
          <p:nvPr/>
        </p:nvSpPr>
        <p:spPr>
          <a:xfrm>
            <a:off x="6747699" y="2886556"/>
            <a:ext cx="457200" cy="5847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rgbClr val="BFE471"/>
                </a:solidFill>
                <a:latin typeface="Arial"/>
                <a:ea typeface="Arial"/>
                <a:cs typeface="Arial"/>
                <a:sym typeface="Arial"/>
              </a:rPr>
              <a:t>”</a:t>
            </a:r>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Name Card">
  <p:cSld name="Quote Name Card">
    <p:spTree>
      <p:nvGrpSpPr>
        <p:cNvPr id="115" name="Shape 115"/>
        <p:cNvGrpSpPr/>
        <p:nvPr/>
      </p:nvGrpSpPr>
      <p:grpSpPr>
        <a:xfrm>
          <a:off x="0" y="0"/>
          <a:ext cx="0" cy="0"/>
          <a:chOff x="0" y="0"/>
          <a:chExt cx="0" cy="0"/>
        </a:xfrm>
      </p:grpSpPr>
      <p:sp>
        <p:nvSpPr>
          <p:cNvPr id="116" name="Google Shape;116;p14"/>
          <p:cNvSpPr txBox="1"/>
          <p:nvPr>
            <p:ph type="title"/>
          </p:nvPr>
        </p:nvSpPr>
        <p:spPr>
          <a:xfrm>
            <a:off x="774885" y="609600"/>
            <a:ext cx="6072300" cy="30225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accent1"/>
              </a:buClr>
              <a:buSzPts val="4400"/>
              <a:buFont typeface="Trebuchet MS"/>
              <a:buNone/>
              <a:defRPr b="0" i="0" sz="44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17" name="Google Shape;117;p14"/>
          <p:cNvSpPr txBox="1"/>
          <p:nvPr>
            <p:ph idx="1" type="body"/>
          </p:nvPr>
        </p:nvSpPr>
        <p:spPr>
          <a:xfrm>
            <a:off x="609597" y="4013200"/>
            <a:ext cx="6347700" cy="514200"/>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1000"/>
              </a:spcBef>
              <a:spcAft>
                <a:spcPts val="0"/>
              </a:spcAft>
              <a:buClr>
                <a:schemeClr val="accent1"/>
              </a:buClr>
              <a:buSzPts val="1920"/>
              <a:buFont typeface="Noto Sans Symbols"/>
              <a:buNone/>
              <a:defRPr b="0" i="0" sz="2400" u="none" cap="none" strike="noStrike">
                <a:solidFill>
                  <a:srgbClr val="3F3F3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120"/>
              <a:buFont typeface="Noto Sans Symbols"/>
              <a:buNone/>
              <a:defRPr b="0" i="0" sz="1400" u="none" cap="none" strike="noStrike">
                <a:solidFill>
                  <a:srgbClr val="3F3F3F"/>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960"/>
              <a:buFont typeface="Noto Sans Symbols"/>
              <a:buNone/>
              <a:defRPr b="0" i="0" sz="1200" u="none" cap="none" strike="noStrike">
                <a:solidFill>
                  <a:srgbClr val="3F3F3F"/>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960"/>
              <a:buFont typeface="Noto Sans Symbols"/>
              <a:buNone/>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18" name="Google Shape;118;p14"/>
          <p:cNvSpPr txBox="1"/>
          <p:nvPr>
            <p:ph idx="2" type="body"/>
          </p:nvPr>
        </p:nvSpPr>
        <p:spPr>
          <a:xfrm>
            <a:off x="609598" y="4527448"/>
            <a:ext cx="6347700" cy="1513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1000"/>
              </a:spcBef>
              <a:spcAft>
                <a:spcPts val="0"/>
              </a:spcAft>
              <a:buClr>
                <a:schemeClr val="accent1"/>
              </a:buClr>
              <a:buSzPts val="1440"/>
              <a:buFont typeface="Noto Sans Symbols"/>
              <a:buNone/>
              <a:defRPr b="0" i="0" sz="1800" u="none" cap="none" strike="noStrike">
                <a:solidFill>
                  <a:srgbClr val="7F7F7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440"/>
              <a:buFont typeface="Noto Sans Symbols"/>
              <a:buNone/>
              <a:defRPr b="0" i="0" sz="1800" u="none" cap="none" strike="noStrike">
                <a:solidFill>
                  <a:srgbClr val="888888"/>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280"/>
              <a:buFont typeface="Noto Sans Symbols"/>
              <a:buNone/>
              <a:defRPr b="0" i="0" sz="1600" u="none" cap="none" strike="noStrike">
                <a:solidFill>
                  <a:srgbClr val="888888"/>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9pPr>
          </a:lstStyle>
          <a:p/>
        </p:txBody>
      </p:sp>
      <p:sp>
        <p:nvSpPr>
          <p:cNvPr id="119" name="Google Shape;119;p14"/>
          <p:cNvSpPr txBox="1"/>
          <p:nvPr>
            <p:ph idx="10" type="dt"/>
          </p:nvPr>
        </p:nvSpPr>
        <p:spPr>
          <a:xfrm>
            <a:off x="5405258" y="6041363"/>
            <a:ext cx="684000" cy="3651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20" name="Google Shape;120;p14"/>
          <p:cNvSpPr txBox="1"/>
          <p:nvPr>
            <p:ph idx="11" type="ftr"/>
          </p:nvPr>
        </p:nvSpPr>
        <p:spPr>
          <a:xfrm>
            <a:off x="609599" y="6041363"/>
            <a:ext cx="46230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21" name="Google Shape;121;p14"/>
          <p:cNvSpPr txBox="1"/>
          <p:nvPr>
            <p:ph idx="12" type="sldNum"/>
          </p:nvPr>
        </p:nvSpPr>
        <p:spPr>
          <a:xfrm>
            <a:off x="8261907" y="6471536"/>
            <a:ext cx="872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4000">
                <a:solidFill>
                  <a:schemeClr val="dk1"/>
                </a:solidFill>
                <a:latin typeface="Trebuchet MS"/>
                <a:ea typeface="Trebuchet MS"/>
                <a:cs typeface="Trebuchet MS"/>
                <a:sym typeface="Trebuchet MS"/>
              </a:defRPr>
            </a:lvl1pPr>
            <a:lvl2pPr indent="0" lvl="1" marL="0" marR="0" rtl="0" algn="r">
              <a:spcBef>
                <a:spcPts val="0"/>
              </a:spcBef>
              <a:buNone/>
              <a:defRPr b="1" sz="4000">
                <a:solidFill>
                  <a:schemeClr val="dk1"/>
                </a:solidFill>
                <a:latin typeface="Trebuchet MS"/>
                <a:ea typeface="Trebuchet MS"/>
                <a:cs typeface="Trebuchet MS"/>
                <a:sym typeface="Trebuchet MS"/>
              </a:defRPr>
            </a:lvl2pPr>
            <a:lvl3pPr indent="0" lvl="2" marL="0" marR="0" rtl="0" algn="r">
              <a:spcBef>
                <a:spcPts val="0"/>
              </a:spcBef>
              <a:buNone/>
              <a:defRPr b="1" sz="4000">
                <a:solidFill>
                  <a:schemeClr val="dk1"/>
                </a:solidFill>
                <a:latin typeface="Trebuchet MS"/>
                <a:ea typeface="Trebuchet MS"/>
                <a:cs typeface="Trebuchet MS"/>
                <a:sym typeface="Trebuchet MS"/>
              </a:defRPr>
            </a:lvl3pPr>
            <a:lvl4pPr indent="0" lvl="3" marL="0" marR="0" rtl="0" algn="r">
              <a:spcBef>
                <a:spcPts val="0"/>
              </a:spcBef>
              <a:buNone/>
              <a:defRPr b="1" sz="4000">
                <a:solidFill>
                  <a:schemeClr val="dk1"/>
                </a:solidFill>
                <a:latin typeface="Trebuchet MS"/>
                <a:ea typeface="Trebuchet MS"/>
                <a:cs typeface="Trebuchet MS"/>
                <a:sym typeface="Trebuchet MS"/>
              </a:defRPr>
            </a:lvl4pPr>
            <a:lvl5pPr indent="0" lvl="4" marL="0" marR="0" rtl="0" algn="r">
              <a:spcBef>
                <a:spcPts val="0"/>
              </a:spcBef>
              <a:buNone/>
              <a:defRPr b="1" sz="4000">
                <a:solidFill>
                  <a:schemeClr val="dk1"/>
                </a:solidFill>
                <a:latin typeface="Trebuchet MS"/>
                <a:ea typeface="Trebuchet MS"/>
                <a:cs typeface="Trebuchet MS"/>
                <a:sym typeface="Trebuchet MS"/>
              </a:defRPr>
            </a:lvl5pPr>
            <a:lvl6pPr indent="0" lvl="5" marL="0" marR="0" rtl="0" algn="r">
              <a:spcBef>
                <a:spcPts val="0"/>
              </a:spcBef>
              <a:buNone/>
              <a:defRPr b="1" sz="4000">
                <a:solidFill>
                  <a:schemeClr val="dk1"/>
                </a:solidFill>
                <a:latin typeface="Trebuchet MS"/>
                <a:ea typeface="Trebuchet MS"/>
                <a:cs typeface="Trebuchet MS"/>
                <a:sym typeface="Trebuchet MS"/>
              </a:defRPr>
            </a:lvl6pPr>
            <a:lvl7pPr indent="0" lvl="6" marL="0" marR="0" rtl="0" algn="r">
              <a:spcBef>
                <a:spcPts val="0"/>
              </a:spcBef>
              <a:buNone/>
              <a:defRPr b="1" sz="4000">
                <a:solidFill>
                  <a:schemeClr val="dk1"/>
                </a:solidFill>
                <a:latin typeface="Trebuchet MS"/>
                <a:ea typeface="Trebuchet MS"/>
                <a:cs typeface="Trebuchet MS"/>
                <a:sym typeface="Trebuchet MS"/>
              </a:defRPr>
            </a:lvl7pPr>
            <a:lvl8pPr indent="0" lvl="7" marL="0" marR="0" rtl="0" algn="r">
              <a:spcBef>
                <a:spcPts val="0"/>
              </a:spcBef>
              <a:buNone/>
              <a:defRPr b="1" sz="4000">
                <a:solidFill>
                  <a:schemeClr val="dk1"/>
                </a:solidFill>
                <a:latin typeface="Trebuchet MS"/>
                <a:ea typeface="Trebuchet MS"/>
                <a:cs typeface="Trebuchet MS"/>
                <a:sym typeface="Trebuchet MS"/>
              </a:defRPr>
            </a:lvl8pPr>
            <a:lvl9pPr indent="0" lvl="8" marL="0" marR="0" rtl="0" algn="r">
              <a:spcBef>
                <a:spcPts val="0"/>
              </a:spcBef>
              <a:buNone/>
              <a:defRPr b="1" sz="4000">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122" name="Google Shape;122;p14"/>
          <p:cNvSpPr txBox="1"/>
          <p:nvPr/>
        </p:nvSpPr>
        <p:spPr>
          <a:xfrm>
            <a:off x="482711" y="790378"/>
            <a:ext cx="457200" cy="5847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rgbClr val="BFE471"/>
                </a:solidFill>
                <a:latin typeface="Arial"/>
                <a:ea typeface="Arial"/>
                <a:cs typeface="Arial"/>
                <a:sym typeface="Arial"/>
              </a:rPr>
              <a:t>“</a:t>
            </a:r>
            <a:endParaRPr/>
          </a:p>
        </p:txBody>
      </p:sp>
      <p:sp>
        <p:nvSpPr>
          <p:cNvPr id="123" name="Google Shape;123;p14"/>
          <p:cNvSpPr txBox="1"/>
          <p:nvPr/>
        </p:nvSpPr>
        <p:spPr>
          <a:xfrm>
            <a:off x="6747699" y="2886556"/>
            <a:ext cx="457200" cy="5847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rgbClr val="BFE471"/>
                </a:solidFill>
                <a:latin typeface="Arial"/>
                <a:ea typeface="Arial"/>
                <a:cs typeface="Arial"/>
                <a:sym typeface="Arial"/>
              </a:rPr>
              <a:t>”</a:t>
            </a:r>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rue or False">
  <p:cSld name="True or False">
    <p:spTree>
      <p:nvGrpSpPr>
        <p:cNvPr id="124" name="Shape 124"/>
        <p:cNvGrpSpPr/>
        <p:nvPr/>
      </p:nvGrpSpPr>
      <p:grpSpPr>
        <a:xfrm>
          <a:off x="0" y="0"/>
          <a:ext cx="0" cy="0"/>
          <a:chOff x="0" y="0"/>
          <a:chExt cx="0" cy="0"/>
        </a:xfrm>
      </p:grpSpPr>
      <p:sp>
        <p:nvSpPr>
          <p:cNvPr id="125" name="Google Shape;125;p15"/>
          <p:cNvSpPr txBox="1"/>
          <p:nvPr>
            <p:ph type="title"/>
          </p:nvPr>
        </p:nvSpPr>
        <p:spPr>
          <a:xfrm>
            <a:off x="615848" y="609600"/>
            <a:ext cx="6341400" cy="30225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accent1"/>
              </a:buClr>
              <a:buSzPts val="4400"/>
              <a:buFont typeface="Trebuchet MS"/>
              <a:buNone/>
              <a:defRPr b="0" i="0" sz="44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26" name="Google Shape;126;p15"/>
          <p:cNvSpPr txBox="1"/>
          <p:nvPr>
            <p:ph idx="1" type="body"/>
          </p:nvPr>
        </p:nvSpPr>
        <p:spPr>
          <a:xfrm>
            <a:off x="609597" y="4013200"/>
            <a:ext cx="6347700" cy="514200"/>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1000"/>
              </a:spcBef>
              <a:spcAft>
                <a:spcPts val="0"/>
              </a:spcAft>
              <a:buClr>
                <a:schemeClr val="accent1"/>
              </a:buClr>
              <a:buSzPts val="1920"/>
              <a:buFont typeface="Noto Sans Symbols"/>
              <a:buNone/>
              <a:defRPr b="0" i="0" sz="2400" u="none" cap="none" strike="noStrike">
                <a:solidFill>
                  <a:schemeClr val="accent1"/>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120"/>
              <a:buFont typeface="Noto Sans Symbols"/>
              <a:buNone/>
              <a:defRPr b="0" i="0" sz="1400" u="none" cap="none" strike="noStrike">
                <a:solidFill>
                  <a:srgbClr val="3F3F3F"/>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960"/>
              <a:buFont typeface="Noto Sans Symbols"/>
              <a:buNone/>
              <a:defRPr b="0" i="0" sz="1200" u="none" cap="none" strike="noStrike">
                <a:solidFill>
                  <a:srgbClr val="3F3F3F"/>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960"/>
              <a:buFont typeface="Noto Sans Symbols"/>
              <a:buNone/>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27" name="Google Shape;127;p15"/>
          <p:cNvSpPr txBox="1"/>
          <p:nvPr>
            <p:ph idx="2" type="body"/>
          </p:nvPr>
        </p:nvSpPr>
        <p:spPr>
          <a:xfrm>
            <a:off x="609598" y="4527448"/>
            <a:ext cx="6347700" cy="1513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1000"/>
              </a:spcBef>
              <a:spcAft>
                <a:spcPts val="0"/>
              </a:spcAft>
              <a:buClr>
                <a:schemeClr val="accent1"/>
              </a:buClr>
              <a:buSzPts val="1440"/>
              <a:buFont typeface="Noto Sans Symbols"/>
              <a:buNone/>
              <a:defRPr b="0" i="0" sz="1800" u="none" cap="none" strike="noStrike">
                <a:solidFill>
                  <a:srgbClr val="7F7F7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440"/>
              <a:buFont typeface="Noto Sans Symbols"/>
              <a:buNone/>
              <a:defRPr b="0" i="0" sz="1800" u="none" cap="none" strike="noStrike">
                <a:solidFill>
                  <a:srgbClr val="888888"/>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280"/>
              <a:buFont typeface="Noto Sans Symbols"/>
              <a:buNone/>
              <a:defRPr b="0" i="0" sz="1600" u="none" cap="none" strike="noStrike">
                <a:solidFill>
                  <a:srgbClr val="888888"/>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9pPr>
          </a:lstStyle>
          <a:p/>
        </p:txBody>
      </p:sp>
      <p:sp>
        <p:nvSpPr>
          <p:cNvPr id="128" name="Google Shape;128;p15"/>
          <p:cNvSpPr txBox="1"/>
          <p:nvPr>
            <p:ph idx="10" type="dt"/>
          </p:nvPr>
        </p:nvSpPr>
        <p:spPr>
          <a:xfrm>
            <a:off x="5405258" y="6041363"/>
            <a:ext cx="684000" cy="3651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29" name="Google Shape;129;p15"/>
          <p:cNvSpPr txBox="1"/>
          <p:nvPr>
            <p:ph idx="11" type="ftr"/>
          </p:nvPr>
        </p:nvSpPr>
        <p:spPr>
          <a:xfrm>
            <a:off x="609599" y="6041363"/>
            <a:ext cx="46230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30" name="Google Shape;130;p15"/>
          <p:cNvSpPr txBox="1"/>
          <p:nvPr>
            <p:ph idx="12" type="sldNum"/>
          </p:nvPr>
        </p:nvSpPr>
        <p:spPr>
          <a:xfrm>
            <a:off x="8261907" y="6471536"/>
            <a:ext cx="872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4000">
                <a:solidFill>
                  <a:schemeClr val="dk1"/>
                </a:solidFill>
                <a:latin typeface="Trebuchet MS"/>
                <a:ea typeface="Trebuchet MS"/>
                <a:cs typeface="Trebuchet MS"/>
                <a:sym typeface="Trebuchet MS"/>
              </a:defRPr>
            </a:lvl1pPr>
            <a:lvl2pPr indent="0" lvl="1" marL="0" marR="0" rtl="0" algn="r">
              <a:spcBef>
                <a:spcPts val="0"/>
              </a:spcBef>
              <a:buNone/>
              <a:defRPr b="1" sz="4000">
                <a:solidFill>
                  <a:schemeClr val="dk1"/>
                </a:solidFill>
                <a:latin typeface="Trebuchet MS"/>
                <a:ea typeface="Trebuchet MS"/>
                <a:cs typeface="Trebuchet MS"/>
                <a:sym typeface="Trebuchet MS"/>
              </a:defRPr>
            </a:lvl2pPr>
            <a:lvl3pPr indent="0" lvl="2" marL="0" marR="0" rtl="0" algn="r">
              <a:spcBef>
                <a:spcPts val="0"/>
              </a:spcBef>
              <a:buNone/>
              <a:defRPr b="1" sz="4000">
                <a:solidFill>
                  <a:schemeClr val="dk1"/>
                </a:solidFill>
                <a:latin typeface="Trebuchet MS"/>
                <a:ea typeface="Trebuchet MS"/>
                <a:cs typeface="Trebuchet MS"/>
                <a:sym typeface="Trebuchet MS"/>
              </a:defRPr>
            </a:lvl3pPr>
            <a:lvl4pPr indent="0" lvl="3" marL="0" marR="0" rtl="0" algn="r">
              <a:spcBef>
                <a:spcPts val="0"/>
              </a:spcBef>
              <a:buNone/>
              <a:defRPr b="1" sz="4000">
                <a:solidFill>
                  <a:schemeClr val="dk1"/>
                </a:solidFill>
                <a:latin typeface="Trebuchet MS"/>
                <a:ea typeface="Trebuchet MS"/>
                <a:cs typeface="Trebuchet MS"/>
                <a:sym typeface="Trebuchet MS"/>
              </a:defRPr>
            </a:lvl4pPr>
            <a:lvl5pPr indent="0" lvl="4" marL="0" marR="0" rtl="0" algn="r">
              <a:spcBef>
                <a:spcPts val="0"/>
              </a:spcBef>
              <a:buNone/>
              <a:defRPr b="1" sz="4000">
                <a:solidFill>
                  <a:schemeClr val="dk1"/>
                </a:solidFill>
                <a:latin typeface="Trebuchet MS"/>
                <a:ea typeface="Trebuchet MS"/>
                <a:cs typeface="Trebuchet MS"/>
                <a:sym typeface="Trebuchet MS"/>
              </a:defRPr>
            </a:lvl5pPr>
            <a:lvl6pPr indent="0" lvl="5" marL="0" marR="0" rtl="0" algn="r">
              <a:spcBef>
                <a:spcPts val="0"/>
              </a:spcBef>
              <a:buNone/>
              <a:defRPr b="1" sz="4000">
                <a:solidFill>
                  <a:schemeClr val="dk1"/>
                </a:solidFill>
                <a:latin typeface="Trebuchet MS"/>
                <a:ea typeface="Trebuchet MS"/>
                <a:cs typeface="Trebuchet MS"/>
                <a:sym typeface="Trebuchet MS"/>
              </a:defRPr>
            </a:lvl6pPr>
            <a:lvl7pPr indent="0" lvl="6" marL="0" marR="0" rtl="0" algn="r">
              <a:spcBef>
                <a:spcPts val="0"/>
              </a:spcBef>
              <a:buNone/>
              <a:defRPr b="1" sz="4000">
                <a:solidFill>
                  <a:schemeClr val="dk1"/>
                </a:solidFill>
                <a:latin typeface="Trebuchet MS"/>
                <a:ea typeface="Trebuchet MS"/>
                <a:cs typeface="Trebuchet MS"/>
                <a:sym typeface="Trebuchet MS"/>
              </a:defRPr>
            </a:lvl7pPr>
            <a:lvl8pPr indent="0" lvl="7" marL="0" marR="0" rtl="0" algn="r">
              <a:spcBef>
                <a:spcPts val="0"/>
              </a:spcBef>
              <a:buNone/>
              <a:defRPr b="1" sz="4000">
                <a:solidFill>
                  <a:schemeClr val="dk1"/>
                </a:solidFill>
                <a:latin typeface="Trebuchet MS"/>
                <a:ea typeface="Trebuchet MS"/>
                <a:cs typeface="Trebuchet MS"/>
                <a:sym typeface="Trebuchet MS"/>
              </a:defRPr>
            </a:lvl8pPr>
            <a:lvl9pPr indent="0" lvl="8" marL="0" marR="0" rtl="0" algn="r">
              <a:spcBef>
                <a:spcPts val="0"/>
              </a:spcBef>
              <a:buNone/>
              <a:defRPr b="1" sz="4000">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31" name="Shape 131"/>
        <p:cNvGrpSpPr/>
        <p:nvPr/>
      </p:nvGrpSpPr>
      <p:grpSpPr>
        <a:xfrm>
          <a:off x="0" y="0"/>
          <a:ext cx="0" cy="0"/>
          <a:chOff x="0" y="0"/>
          <a:chExt cx="0" cy="0"/>
        </a:xfrm>
      </p:grpSpPr>
      <p:sp>
        <p:nvSpPr>
          <p:cNvPr id="132" name="Google Shape;132;p16"/>
          <p:cNvSpPr txBox="1"/>
          <p:nvPr>
            <p:ph type="title"/>
          </p:nvPr>
        </p:nvSpPr>
        <p:spPr>
          <a:xfrm>
            <a:off x="609599" y="609600"/>
            <a:ext cx="6347700" cy="1320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33" name="Google Shape;133;p16"/>
          <p:cNvSpPr txBox="1"/>
          <p:nvPr>
            <p:ph idx="1" type="body"/>
          </p:nvPr>
        </p:nvSpPr>
        <p:spPr>
          <a:xfrm rot="5400000">
            <a:off x="1843063" y="927140"/>
            <a:ext cx="3880800" cy="6347700"/>
          </a:xfrm>
          <a:prstGeom prst="rect">
            <a:avLst/>
          </a:prstGeom>
          <a:noFill/>
          <a:ln>
            <a:noFill/>
          </a:ln>
        </p:spPr>
        <p:txBody>
          <a:bodyPr anchorCtr="0" anchor="t" bIns="45700" lIns="91425" spcFirstLastPara="1" rIns="91425" wrap="square" tIns="45700">
            <a:no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34" name="Google Shape;134;p16"/>
          <p:cNvSpPr txBox="1"/>
          <p:nvPr>
            <p:ph idx="10" type="dt"/>
          </p:nvPr>
        </p:nvSpPr>
        <p:spPr>
          <a:xfrm>
            <a:off x="5405258" y="6041363"/>
            <a:ext cx="684000" cy="3651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35" name="Google Shape;135;p16"/>
          <p:cNvSpPr txBox="1"/>
          <p:nvPr>
            <p:ph idx="11" type="ftr"/>
          </p:nvPr>
        </p:nvSpPr>
        <p:spPr>
          <a:xfrm>
            <a:off x="609599" y="6041363"/>
            <a:ext cx="46230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36" name="Google Shape;136;p16"/>
          <p:cNvSpPr txBox="1"/>
          <p:nvPr>
            <p:ph idx="12" type="sldNum"/>
          </p:nvPr>
        </p:nvSpPr>
        <p:spPr>
          <a:xfrm>
            <a:off x="8261907" y="6471536"/>
            <a:ext cx="872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4000">
                <a:solidFill>
                  <a:schemeClr val="dk1"/>
                </a:solidFill>
                <a:latin typeface="Trebuchet MS"/>
                <a:ea typeface="Trebuchet MS"/>
                <a:cs typeface="Trebuchet MS"/>
                <a:sym typeface="Trebuchet MS"/>
              </a:defRPr>
            </a:lvl1pPr>
            <a:lvl2pPr indent="0" lvl="1" marL="0" marR="0" rtl="0" algn="r">
              <a:spcBef>
                <a:spcPts val="0"/>
              </a:spcBef>
              <a:buNone/>
              <a:defRPr b="1" sz="4000">
                <a:solidFill>
                  <a:schemeClr val="dk1"/>
                </a:solidFill>
                <a:latin typeface="Trebuchet MS"/>
                <a:ea typeface="Trebuchet MS"/>
                <a:cs typeface="Trebuchet MS"/>
                <a:sym typeface="Trebuchet MS"/>
              </a:defRPr>
            </a:lvl2pPr>
            <a:lvl3pPr indent="0" lvl="2" marL="0" marR="0" rtl="0" algn="r">
              <a:spcBef>
                <a:spcPts val="0"/>
              </a:spcBef>
              <a:buNone/>
              <a:defRPr b="1" sz="4000">
                <a:solidFill>
                  <a:schemeClr val="dk1"/>
                </a:solidFill>
                <a:latin typeface="Trebuchet MS"/>
                <a:ea typeface="Trebuchet MS"/>
                <a:cs typeface="Trebuchet MS"/>
                <a:sym typeface="Trebuchet MS"/>
              </a:defRPr>
            </a:lvl3pPr>
            <a:lvl4pPr indent="0" lvl="3" marL="0" marR="0" rtl="0" algn="r">
              <a:spcBef>
                <a:spcPts val="0"/>
              </a:spcBef>
              <a:buNone/>
              <a:defRPr b="1" sz="4000">
                <a:solidFill>
                  <a:schemeClr val="dk1"/>
                </a:solidFill>
                <a:latin typeface="Trebuchet MS"/>
                <a:ea typeface="Trebuchet MS"/>
                <a:cs typeface="Trebuchet MS"/>
                <a:sym typeface="Trebuchet MS"/>
              </a:defRPr>
            </a:lvl4pPr>
            <a:lvl5pPr indent="0" lvl="4" marL="0" marR="0" rtl="0" algn="r">
              <a:spcBef>
                <a:spcPts val="0"/>
              </a:spcBef>
              <a:buNone/>
              <a:defRPr b="1" sz="4000">
                <a:solidFill>
                  <a:schemeClr val="dk1"/>
                </a:solidFill>
                <a:latin typeface="Trebuchet MS"/>
                <a:ea typeface="Trebuchet MS"/>
                <a:cs typeface="Trebuchet MS"/>
                <a:sym typeface="Trebuchet MS"/>
              </a:defRPr>
            </a:lvl5pPr>
            <a:lvl6pPr indent="0" lvl="5" marL="0" marR="0" rtl="0" algn="r">
              <a:spcBef>
                <a:spcPts val="0"/>
              </a:spcBef>
              <a:buNone/>
              <a:defRPr b="1" sz="4000">
                <a:solidFill>
                  <a:schemeClr val="dk1"/>
                </a:solidFill>
                <a:latin typeface="Trebuchet MS"/>
                <a:ea typeface="Trebuchet MS"/>
                <a:cs typeface="Trebuchet MS"/>
                <a:sym typeface="Trebuchet MS"/>
              </a:defRPr>
            </a:lvl6pPr>
            <a:lvl7pPr indent="0" lvl="6" marL="0" marR="0" rtl="0" algn="r">
              <a:spcBef>
                <a:spcPts val="0"/>
              </a:spcBef>
              <a:buNone/>
              <a:defRPr b="1" sz="4000">
                <a:solidFill>
                  <a:schemeClr val="dk1"/>
                </a:solidFill>
                <a:latin typeface="Trebuchet MS"/>
                <a:ea typeface="Trebuchet MS"/>
                <a:cs typeface="Trebuchet MS"/>
                <a:sym typeface="Trebuchet MS"/>
              </a:defRPr>
            </a:lvl7pPr>
            <a:lvl8pPr indent="0" lvl="7" marL="0" marR="0" rtl="0" algn="r">
              <a:spcBef>
                <a:spcPts val="0"/>
              </a:spcBef>
              <a:buNone/>
              <a:defRPr b="1" sz="4000">
                <a:solidFill>
                  <a:schemeClr val="dk1"/>
                </a:solidFill>
                <a:latin typeface="Trebuchet MS"/>
                <a:ea typeface="Trebuchet MS"/>
                <a:cs typeface="Trebuchet MS"/>
                <a:sym typeface="Trebuchet MS"/>
              </a:defRPr>
            </a:lvl8pPr>
            <a:lvl9pPr indent="0" lvl="8" marL="0" marR="0" rtl="0" algn="r">
              <a:spcBef>
                <a:spcPts val="0"/>
              </a:spcBef>
              <a:buNone/>
              <a:defRPr b="1" sz="4000">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37" name="Shape 137"/>
        <p:cNvGrpSpPr/>
        <p:nvPr/>
      </p:nvGrpSpPr>
      <p:grpSpPr>
        <a:xfrm>
          <a:off x="0" y="0"/>
          <a:ext cx="0" cy="0"/>
          <a:chOff x="0" y="0"/>
          <a:chExt cx="0" cy="0"/>
        </a:xfrm>
      </p:grpSpPr>
      <p:sp>
        <p:nvSpPr>
          <p:cNvPr id="138" name="Google Shape;138;p17"/>
          <p:cNvSpPr txBox="1"/>
          <p:nvPr>
            <p:ph type="title"/>
          </p:nvPr>
        </p:nvSpPr>
        <p:spPr>
          <a:xfrm rot="5400000">
            <a:off x="3840924" y="2745900"/>
            <a:ext cx="5251500" cy="978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39" name="Google Shape;139;p17"/>
          <p:cNvSpPr txBox="1"/>
          <p:nvPr>
            <p:ph idx="1" type="body"/>
          </p:nvPr>
        </p:nvSpPr>
        <p:spPr>
          <a:xfrm rot="5400000">
            <a:off x="581325" y="637800"/>
            <a:ext cx="5251500" cy="5195100"/>
          </a:xfrm>
          <a:prstGeom prst="rect">
            <a:avLst/>
          </a:prstGeom>
          <a:noFill/>
          <a:ln>
            <a:noFill/>
          </a:ln>
        </p:spPr>
        <p:txBody>
          <a:bodyPr anchorCtr="0" anchor="t" bIns="45700" lIns="91425" spcFirstLastPara="1" rIns="91425" wrap="square" tIns="45700">
            <a:no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40" name="Google Shape;140;p17"/>
          <p:cNvSpPr txBox="1"/>
          <p:nvPr>
            <p:ph idx="10" type="dt"/>
          </p:nvPr>
        </p:nvSpPr>
        <p:spPr>
          <a:xfrm>
            <a:off x="5405258" y="6041363"/>
            <a:ext cx="684000" cy="3651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41" name="Google Shape;141;p17"/>
          <p:cNvSpPr txBox="1"/>
          <p:nvPr>
            <p:ph idx="11" type="ftr"/>
          </p:nvPr>
        </p:nvSpPr>
        <p:spPr>
          <a:xfrm>
            <a:off x="609599" y="6041363"/>
            <a:ext cx="46230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42" name="Google Shape;142;p17"/>
          <p:cNvSpPr txBox="1"/>
          <p:nvPr>
            <p:ph idx="12" type="sldNum"/>
          </p:nvPr>
        </p:nvSpPr>
        <p:spPr>
          <a:xfrm>
            <a:off x="8261907" y="6471536"/>
            <a:ext cx="872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4000">
                <a:solidFill>
                  <a:schemeClr val="dk1"/>
                </a:solidFill>
                <a:latin typeface="Trebuchet MS"/>
                <a:ea typeface="Trebuchet MS"/>
                <a:cs typeface="Trebuchet MS"/>
                <a:sym typeface="Trebuchet MS"/>
              </a:defRPr>
            </a:lvl1pPr>
            <a:lvl2pPr indent="0" lvl="1" marL="0" marR="0" rtl="0" algn="r">
              <a:spcBef>
                <a:spcPts val="0"/>
              </a:spcBef>
              <a:buNone/>
              <a:defRPr b="1" sz="4000">
                <a:solidFill>
                  <a:schemeClr val="dk1"/>
                </a:solidFill>
                <a:latin typeface="Trebuchet MS"/>
                <a:ea typeface="Trebuchet MS"/>
                <a:cs typeface="Trebuchet MS"/>
                <a:sym typeface="Trebuchet MS"/>
              </a:defRPr>
            </a:lvl2pPr>
            <a:lvl3pPr indent="0" lvl="2" marL="0" marR="0" rtl="0" algn="r">
              <a:spcBef>
                <a:spcPts val="0"/>
              </a:spcBef>
              <a:buNone/>
              <a:defRPr b="1" sz="4000">
                <a:solidFill>
                  <a:schemeClr val="dk1"/>
                </a:solidFill>
                <a:latin typeface="Trebuchet MS"/>
                <a:ea typeface="Trebuchet MS"/>
                <a:cs typeface="Trebuchet MS"/>
                <a:sym typeface="Trebuchet MS"/>
              </a:defRPr>
            </a:lvl3pPr>
            <a:lvl4pPr indent="0" lvl="3" marL="0" marR="0" rtl="0" algn="r">
              <a:spcBef>
                <a:spcPts val="0"/>
              </a:spcBef>
              <a:buNone/>
              <a:defRPr b="1" sz="4000">
                <a:solidFill>
                  <a:schemeClr val="dk1"/>
                </a:solidFill>
                <a:latin typeface="Trebuchet MS"/>
                <a:ea typeface="Trebuchet MS"/>
                <a:cs typeface="Trebuchet MS"/>
                <a:sym typeface="Trebuchet MS"/>
              </a:defRPr>
            </a:lvl4pPr>
            <a:lvl5pPr indent="0" lvl="4" marL="0" marR="0" rtl="0" algn="r">
              <a:spcBef>
                <a:spcPts val="0"/>
              </a:spcBef>
              <a:buNone/>
              <a:defRPr b="1" sz="4000">
                <a:solidFill>
                  <a:schemeClr val="dk1"/>
                </a:solidFill>
                <a:latin typeface="Trebuchet MS"/>
                <a:ea typeface="Trebuchet MS"/>
                <a:cs typeface="Trebuchet MS"/>
                <a:sym typeface="Trebuchet MS"/>
              </a:defRPr>
            </a:lvl5pPr>
            <a:lvl6pPr indent="0" lvl="5" marL="0" marR="0" rtl="0" algn="r">
              <a:spcBef>
                <a:spcPts val="0"/>
              </a:spcBef>
              <a:buNone/>
              <a:defRPr b="1" sz="4000">
                <a:solidFill>
                  <a:schemeClr val="dk1"/>
                </a:solidFill>
                <a:latin typeface="Trebuchet MS"/>
                <a:ea typeface="Trebuchet MS"/>
                <a:cs typeface="Trebuchet MS"/>
                <a:sym typeface="Trebuchet MS"/>
              </a:defRPr>
            </a:lvl6pPr>
            <a:lvl7pPr indent="0" lvl="6" marL="0" marR="0" rtl="0" algn="r">
              <a:spcBef>
                <a:spcPts val="0"/>
              </a:spcBef>
              <a:buNone/>
              <a:defRPr b="1" sz="4000">
                <a:solidFill>
                  <a:schemeClr val="dk1"/>
                </a:solidFill>
                <a:latin typeface="Trebuchet MS"/>
                <a:ea typeface="Trebuchet MS"/>
                <a:cs typeface="Trebuchet MS"/>
                <a:sym typeface="Trebuchet MS"/>
              </a:defRPr>
            </a:lvl7pPr>
            <a:lvl8pPr indent="0" lvl="7" marL="0" marR="0" rtl="0" algn="r">
              <a:spcBef>
                <a:spcPts val="0"/>
              </a:spcBef>
              <a:buNone/>
              <a:defRPr b="1" sz="4000">
                <a:solidFill>
                  <a:schemeClr val="dk1"/>
                </a:solidFill>
                <a:latin typeface="Trebuchet MS"/>
                <a:ea typeface="Trebuchet MS"/>
                <a:cs typeface="Trebuchet MS"/>
                <a:sym typeface="Trebuchet MS"/>
              </a:defRPr>
            </a:lvl8pPr>
            <a:lvl9pPr indent="0" lvl="8" marL="0" marR="0" rtl="0" algn="r">
              <a:spcBef>
                <a:spcPts val="0"/>
              </a:spcBef>
              <a:buNone/>
              <a:defRPr b="1" sz="4000">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43" name="Shape 43"/>
        <p:cNvGrpSpPr/>
        <p:nvPr/>
      </p:nvGrpSpPr>
      <p:grpSpPr>
        <a:xfrm>
          <a:off x="0" y="0"/>
          <a:ext cx="0" cy="0"/>
          <a:chOff x="0" y="0"/>
          <a:chExt cx="0" cy="0"/>
        </a:xfrm>
      </p:grpSpPr>
      <p:sp>
        <p:nvSpPr>
          <p:cNvPr id="44" name="Google Shape;44;p3"/>
          <p:cNvSpPr txBox="1"/>
          <p:nvPr>
            <p:ph type="title"/>
          </p:nvPr>
        </p:nvSpPr>
        <p:spPr>
          <a:xfrm>
            <a:off x="609599" y="609600"/>
            <a:ext cx="6347700" cy="1320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45" name="Google Shape;45;p3"/>
          <p:cNvSpPr txBox="1"/>
          <p:nvPr>
            <p:ph idx="1" type="body"/>
          </p:nvPr>
        </p:nvSpPr>
        <p:spPr>
          <a:xfrm>
            <a:off x="609599" y="2160590"/>
            <a:ext cx="6347700" cy="3880800"/>
          </a:xfrm>
          <a:prstGeom prst="rect">
            <a:avLst/>
          </a:prstGeom>
          <a:noFill/>
          <a:ln>
            <a:noFill/>
          </a:ln>
        </p:spPr>
        <p:txBody>
          <a:bodyPr anchorCtr="0" anchor="t" bIns="45700" lIns="91425" spcFirstLastPara="1" rIns="91425" wrap="square" tIns="45700">
            <a:no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46" name="Google Shape;46;p3"/>
          <p:cNvSpPr txBox="1"/>
          <p:nvPr>
            <p:ph idx="10" type="dt"/>
          </p:nvPr>
        </p:nvSpPr>
        <p:spPr>
          <a:xfrm>
            <a:off x="5405258" y="6041363"/>
            <a:ext cx="684000" cy="3651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47" name="Google Shape;47;p3"/>
          <p:cNvSpPr txBox="1"/>
          <p:nvPr>
            <p:ph idx="11" type="ftr"/>
          </p:nvPr>
        </p:nvSpPr>
        <p:spPr>
          <a:xfrm>
            <a:off x="609599" y="6041363"/>
            <a:ext cx="46230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48" name="Google Shape;48;p3"/>
          <p:cNvSpPr txBox="1"/>
          <p:nvPr>
            <p:ph idx="12" type="sldNum"/>
          </p:nvPr>
        </p:nvSpPr>
        <p:spPr>
          <a:xfrm>
            <a:off x="8264683" y="6492875"/>
            <a:ext cx="8793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4000"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1" i="0" sz="4000"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1" i="0" sz="4000"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1" i="0" sz="4000"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1" i="0" sz="4000"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1" i="0" sz="4000"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1" i="0" sz="4000"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1" i="0" sz="4000"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1" i="0" sz="4000"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9" name="Shape 49"/>
        <p:cNvGrpSpPr/>
        <p:nvPr/>
      </p:nvGrpSpPr>
      <p:grpSpPr>
        <a:xfrm>
          <a:off x="0" y="0"/>
          <a:ext cx="0" cy="0"/>
          <a:chOff x="0" y="0"/>
          <a:chExt cx="0" cy="0"/>
        </a:xfrm>
      </p:grpSpPr>
      <p:sp>
        <p:nvSpPr>
          <p:cNvPr id="50" name="Google Shape;50;p4"/>
          <p:cNvSpPr txBox="1"/>
          <p:nvPr>
            <p:ph type="title"/>
          </p:nvPr>
        </p:nvSpPr>
        <p:spPr>
          <a:xfrm>
            <a:off x="609599" y="609600"/>
            <a:ext cx="6347700" cy="1320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51" name="Google Shape;51;p4"/>
          <p:cNvSpPr txBox="1"/>
          <p:nvPr>
            <p:ph idx="1" type="body"/>
          </p:nvPr>
        </p:nvSpPr>
        <p:spPr>
          <a:xfrm>
            <a:off x="609599" y="2160983"/>
            <a:ext cx="3090600" cy="576300"/>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1000"/>
              </a:spcBef>
              <a:spcAft>
                <a:spcPts val="0"/>
              </a:spcAft>
              <a:buClr>
                <a:schemeClr val="accent1"/>
              </a:buClr>
              <a:buSzPts val="1920"/>
              <a:buFont typeface="Noto Sans Symbols"/>
              <a:buNone/>
              <a:defRPr b="0" i="0" sz="2400" u="none" cap="none" strike="noStrike">
                <a:solidFill>
                  <a:srgbClr val="3F3F3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600"/>
              <a:buFont typeface="Noto Sans Symbols"/>
              <a:buNone/>
              <a:defRPr b="1" i="0" sz="2000" u="none" cap="none" strike="noStrike">
                <a:solidFill>
                  <a:srgbClr val="3F3F3F"/>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440"/>
              <a:buFont typeface="Noto Sans Symbols"/>
              <a:buNone/>
              <a:defRPr b="1" i="0" sz="1800" u="none" cap="none" strike="noStrike">
                <a:solidFill>
                  <a:srgbClr val="3F3F3F"/>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9pPr>
          </a:lstStyle>
          <a:p/>
        </p:txBody>
      </p:sp>
      <p:sp>
        <p:nvSpPr>
          <p:cNvPr id="52" name="Google Shape;52;p4"/>
          <p:cNvSpPr txBox="1"/>
          <p:nvPr>
            <p:ph idx="2" type="body"/>
          </p:nvPr>
        </p:nvSpPr>
        <p:spPr>
          <a:xfrm>
            <a:off x="609599" y="2737246"/>
            <a:ext cx="3090600" cy="3304200"/>
          </a:xfrm>
          <a:prstGeom prst="rect">
            <a:avLst/>
          </a:prstGeom>
          <a:noFill/>
          <a:ln>
            <a:noFill/>
          </a:ln>
        </p:spPr>
        <p:txBody>
          <a:bodyPr anchorCtr="0" anchor="t" bIns="45700" lIns="91425" spcFirstLastPara="1" rIns="91425" wrap="square" tIns="45700">
            <a:no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53" name="Google Shape;53;p4"/>
          <p:cNvSpPr txBox="1"/>
          <p:nvPr>
            <p:ph idx="3" type="body"/>
          </p:nvPr>
        </p:nvSpPr>
        <p:spPr>
          <a:xfrm>
            <a:off x="3866640" y="2160983"/>
            <a:ext cx="3090600" cy="576300"/>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1000"/>
              </a:spcBef>
              <a:spcAft>
                <a:spcPts val="0"/>
              </a:spcAft>
              <a:buClr>
                <a:schemeClr val="accent1"/>
              </a:buClr>
              <a:buSzPts val="1920"/>
              <a:buFont typeface="Noto Sans Symbols"/>
              <a:buNone/>
              <a:defRPr b="0" i="0" sz="2400" u="none" cap="none" strike="noStrike">
                <a:solidFill>
                  <a:srgbClr val="3F3F3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600"/>
              <a:buFont typeface="Noto Sans Symbols"/>
              <a:buNone/>
              <a:defRPr b="1" i="0" sz="2000" u="none" cap="none" strike="noStrike">
                <a:solidFill>
                  <a:srgbClr val="3F3F3F"/>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440"/>
              <a:buFont typeface="Noto Sans Symbols"/>
              <a:buNone/>
              <a:defRPr b="1" i="0" sz="1800" u="none" cap="none" strike="noStrike">
                <a:solidFill>
                  <a:srgbClr val="3F3F3F"/>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1280"/>
              <a:buFont typeface="Noto Sans Symbols"/>
              <a:buNone/>
              <a:defRPr b="1" i="0" sz="1600" u="none" cap="none" strike="noStrike">
                <a:solidFill>
                  <a:srgbClr val="3F3F3F"/>
                </a:solidFill>
                <a:latin typeface="Trebuchet MS"/>
                <a:ea typeface="Trebuchet MS"/>
                <a:cs typeface="Trebuchet MS"/>
                <a:sym typeface="Trebuchet MS"/>
              </a:defRPr>
            </a:lvl9pPr>
          </a:lstStyle>
          <a:p/>
        </p:txBody>
      </p:sp>
      <p:sp>
        <p:nvSpPr>
          <p:cNvPr id="54" name="Google Shape;54;p4"/>
          <p:cNvSpPr txBox="1"/>
          <p:nvPr>
            <p:ph idx="4" type="body"/>
          </p:nvPr>
        </p:nvSpPr>
        <p:spPr>
          <a:xfrm>
            <a:off x="3866640" y="2737246"/>
            <a:ext cx="3090600" cy="3304200"/>
          </a:xfrm>
          <a:prstGeom prst="rect">
            <a:avLst/>
          </a:prstGeom>
          <a:noFill/>
          <a:ln>
            <a:noFill/>
          </a:ln>
        </p:spPr>
        <p:txBody>
          <a:bodyPr anchorCtr="0" anchor="t" bIns="45700" lIns="91425" spcFirstLastPara="1" rIns="91425" wrap="square" tIns="45700">
            <a:no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55" name="Google Shape;55;p4"/>
          <p:cNvSpPr txBox="1"/>
          <p:nvPr>
            <p:ph idx="10" type="dt"/>
          </p:nvPr>
        </p:nvSpPr>
        <p:spPr>
          <a:xfrm>
            <a:off x="5405258" y="6041363"/>
            <a:ext cx="684000" cy="3651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56" name="Google Shape;56;p4"/>
          <p:cNvSpPr txBox="1"/>
          <p:nvPr>
            <p:ph idx="11" type="ftr"/>
          </p:nvPr>
        </p:nvSpPr>
        <p:spPr>
          <a:xfrm>
            <a:off x="609599" y="6041363"/>
            <a:ext cx="46230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57" name="Google Shape;57;p4"/>
          <p:cNvSpPr txBox="1"/>
          <p:nvPr>
            <p:ph idx="12" type="sldNum"/>
          </p:nvPr>
        </p:nvSpPr>
        <p:spPr>
          <a:xfrm>
            <a:off x="8273562" y="6463394"/>
            <a:ext cx="8703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4000"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1" i="0" sz="4000"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1" i="0" sz="4000"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1" i="0" sz="4000"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1" i="0" sz="4000"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1" i="0" sz="4000"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1" i="0" sz="4000"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1" i="0" sz="4000"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1" i="0" sz="4000"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58" name="Shape 58"/>
        <p:cNvGrpSpPr/>
        <p:nvPr/>
      </p:nvGrpSpPr>
      <p:grpSpPr>
        <a:xfrm>
          <a:off x="0" y="0"/>
          <a:ext cx="0" cy="0"/>
          <a:chOff x="0" y="0"/>
          <a:chExt cx="0" cy="0"/>
        </a:xfrm>
      </p:grpSpPr>
      <p:sp>
        <p:nvSpPr>
          <p:cNvPr id="59" name="Google Shape;59;p5"/>
          <p:cNvSpPr txBox="1"/>
          <p:nvPr>
            <p:ph type="title"/>
          </p:nvPr>
        </p:nvSpPr>
        <p:spPr>
          <a:xfrm>
            <a:off x="609599" y="4800600"/>
            <a:ext cx="6347700" cy="5667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accent1"/>
              </a:buClr>
              <a:buSzPts val="2400"/>
              <a:buFont typeface="Trebuchet MS"/>
              <a:buNone/>
              <a:defRPr b="0" i="0" sz="24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60" name="Google Shape;60;p5"/>
          <p:cNvSpPr/>
          <p:nvPr>
            <p:ph idx="2" type="pic"/>
          </p:nvPr>
        </p:nvSpPr>
        <p:spPr>
          <a:xfrm>
            <a:off x="609599" y="609600"/>
            <a:ext cx="6347700" cy="3845700"/>
          </a:xfrm>
          <a:prstGeom prst="rect">
            <a:avLst/>
          </a:prstGeom>
          <a:noFill/>
          <a:ln>
            <a:noFill/>
          </a:ln>
        </p:spPr>
        <p:txBody>
          <a:bodyPr anchorCtr="0" anchor="t" bIns="45700" lIns="91425" spcFirstLastPara="1" rIns="91425" wrap="square" tIns="45700">
            <a:noAutofit/>
          </a:bodyPr>
          <a:lstStyle>
            <a:lvl1pPr lvl="0" marR="0" rtl="0" algn="ctr">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1pPr>
            <a:lvl2pPr lvl="1"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2pPr>
            <a:lvl3pPr lvl="2"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3pPr>
            <a:lvl4pPr lvl="3"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4pPr>
            <a:lvl5pPr lvl="4"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5pPr>
            <a:lvl6pPr lvl="5"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6pPr>
            <a:lvl7pPr lvl="6"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7pPr>
            <a:lvl8pPr lvl="7"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8pPr>
            <a:lvl9pPr lvl="8" marR="0" rtl="0" algn="l">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9pPr>
          </a:lstStyle>
          <a:p/>
        </p:txBody>
      </p:sp>
      <p:sp>
        <p:nvSpPr>
          <p:cNvPr id="61" name="Google Shape;61;p5"/>
          <p:cNvSpPr txBox="1"/>
          <p:nvPr>
            <p:ph idx="1" type="body"/>
          </p:nvPr>
        </p:nvSpPr>
        <p:spPr>
          <a:xfrm>
            <a:off x="609599" y="5367338"/>
            <a:ext cx="6347700" cy="6741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1000"/>
              </a:spcBef>
              <a:spcAft>
                <a:spcPts val="0"/>
              </a:spcAft>
              <a:buClr>
                <a:schemeClr val="accent1"/>
              </a:buClr>
              <a:buSzPts val="960"/>
              <a:buFont typeface="Noto Sans Symbols"/>
              <a:buNone/>
              <a:defRPr b="0" i="0" sz="1200" u="none" cap="none" strike="noStrike">
                <a:solidFill>
                  <a:srgbClr val="3F3F3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960"/>
              <a:buFont typeface="Noto Sans Symbols"/>
              <a:buNone/>
              <a:defRPr b="0" i="0" sz="1200" u="none" cap="none" strike="noStrike">
                <a:solidFill>
                  <a:srgbClr val="3F3F3F"/>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800"/>
              <a:buFont typeface="Noto Sans Symbols"/>
              <a:buNone/>
              <a:defRPr b="0" i="0" sz="1000" u="none" cap="none" strike="noStrike">
                <a:solidFill>
                  <a:srgbClr val="3F3F3F"/>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720"/>
              <a:buFont typeface="Noto Sans Symbols"/>
              <a:buNone/>
              <a:defRPr b="0" i="0" sz="900" u="none" cap="none" strike="noStrike">
                <a:solidFill>
                  <a:srgbClr val="3F3F3F"/>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720"/>
              <a:buFont typeface="Noto Sans Symbols"/>
              <a:buNone/>
              <a:defRPr b="0" i="0" sz="900" u="none" cap="none" strike="noStrike">
                <a:solidFill>
                  <a:srgbClr val="3F3F3F"/>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720"/>
              <a:buFont typeface="Noto Sans Symbols"/>
              <a:buNone/>
              <a:defRPr b="0" i="0" sz="900" u="none" cap="none" strike="noStrike">
                <a:solidFill>
                  <a:srgbClr val="3F3F3F"/>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720"/>
              <a:buFont typeface="Noto Sans Symbols"/>
              <a:buNone/>
              <a:defRPr b="0" i="0" sz="900" u="none" cap="none" strike="noStrike">
                <a:solidFill>
                  <a:srgbClr val="3F3F3F"/>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720"/>
              <a:buFont typeface="Noto Sans Symbols"/>
              <a:buNone/>
              <a:defRPr b="0" i="0" sz="900" u="none" cap="none" strike="noStrike">
                <a:solidFill>
                  <a:srgbClr val="3F3F3F"/>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720"/>
              <a:buFont typeface="Noto Sans Symbols"/>
              <a:buNone/>
              <a:defRPr b="0" i="0" sz="900" u="none" cap="none" strike="noStrike">
                <a:solidFill>
                  <a:srgbClr val="3F3F3F"/>
                </a:solidFill>
                <a:latin typeface="Trebuchet MS"/>
                <a:ea typeface="Trebuchet MS"/>
                <a:cs typeface="Trebuchet MS"/>
                <a:sym typeface="Trebuchet MS"/>
              </a:defRPr>
            </a:lvl9pPr>
          </a:lstStyle>
          <a:p/>
        </p:txBody>
      </p:sp>
      <p:sp>
        <p:nvSpPr>
          <p:cNvPr id="62" name="Google Shape;62;p5"/>
          <p:cNvSpPr txBox="1"/>
          <p:nvPr>
            <p:ph idx="10" type="dt"/>
          </p:nvPr>
        </p:nvSpPr>
        <p:spPr>
          <a:xfrm>
            <a:off x="5405258" y="6041363"/>
            <a:ext cx="684000" cy="3651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63" name="Google Shape;63;p5"/>
          <p:cNvSpPr txBox="1"/>
          <p:nvPr>
            <p:ph idx="11" type="ftr"/>
          </p:nvPr>
        </p:nvSpPr>
        <p:spPr>
          <a:xfrm>
            <a:off x="609599" y="6041363"/>
            <a:ext cx="46230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64" name="Google Shape;64;p5"/>
          <p:cNvSpPr txBox="1"/>
          <p:nvPr>
            <p:ph idx="12" type="sldNum"/>
          </p:nvPr>
        </p:nvSpPr>
        <p:spPr>
          <a:xfrm>
            <a:off x="8261907" y="6471536"/>
            <a:ext cx="872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4000"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1" i="0" sz="4000"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1" i="0" sz="4000"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1" i="0" sz="4000"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1" i="0" sz="4000"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1" i="0" sz="4000"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1" i="0" sz="4000"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1" i="0" sz="4000"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1" i="0" sz="4000"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65" name="Shape 65"/>
        <p:cNvGrpSpPr/>
        <p:nvPr/>
      </p:nvGrpSpPr>
      <p:grpSpPr>
        <a:xfrm>
          <a:off x="0" y="0"/>
          <a:ext cx="0" cy="0"/>
          <a:chOff x="0" y="0"/>
          <a:chExt cx="0" cy="0"/>
        </a:xfrm>
      </p:grpSpPr>
      <p:sp>
        <p:nvSpPr>
          <p:cNvPr id="66" name="Google Shape;66;p6"/>
          <p:cNvSpPr txBox="1"/>
          <p:nvPr>
            <p:ph type="title"/>
          </p:nvPr>
        </p:nvSpPr>
        <p:spPr>
          <a:xfrm>
            <a:off x="609598" y="2700868"/>
            <a:ext cx="6347700" cy="18267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accent1"/>
              </a:buClr>
              <a:buSzPts val="4000"/>
              <a:buFont typeface="Trebuchet MS"/>
              <a:buNone/>
              <a:defRPr b="0" i="0" sz="40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67" name="Google Shape;67;p6"/>
          <p:cNvSpPr txBox="1"/>
          <p:nvPr>
            <p:ph idx="1" type="body"/>
          </p:nvPr>
        </p:nvSpPr>
        <p:spPr>
          <a:xfrm>
            <a:off x="609598" y="4527448"/>
            <a:ext cx="6347700" cy="8604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1000"/>
              </a:spcBef>
              <a:spcAft>
                <a:spcPts val="0"/>
              </a:spcAft>
              <a:buClr>
                <a:schemeClr val="accent1"/>
              </a:buClr>
              <a:buSzPts val="1600"/>
              <a:buFont typeface="Noto Sans Symbols"/>
              <a:buNone/>
              <a:defRPr b="0" i="0" sz="2000" u="none" cap="none" strike="noStrike">
                <a:solidFill>
                  <a:srgbClr val="7F7F7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440"/>
              <a:buFont typeface="Noto Sans Symbols"/>
              <a:buNone/>
              <a:defRPr b="0" i="0" sz="1800" u="none" cap="none" strike="noStrike">
                <a:solidFill>
                  <a:srgbClr val="888888"/>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280"/>
              <a:buFont typeface="Noto Sans Symbols"/>
              <a:buNone/>
              <a:defRPr b="0" i="0" sz="1600" u="none" cap="none" strike="noStrike">
                <a:solidFill>
                  <a:srgbClr val="888888"/>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9pPr>
          </a:lstStyle>
          <a:p/>
        </p:txBody>
      </p:sp>
      <p:sp>
        <p:nvSpPr>
          <p:cNvPr id="68" name="Google Shape;68;p6"/>
          <p:cNvSpPr txBox="1"/>
          <p:nvPr>
            <p:ph idx="10" type="dt"/>
          </p:nvPr>
        </p:nvSpPr>
        <p:spPr>
          <a:xfrm>
            <a:off x="5405258" y="6041363"/>
            <a:ext cx="684000" cy="3651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69" name="Google Shape;69;p6"/>
          <p:cNvSpPr txBox="1"/>
          <p:nvPr>
            <p:ph idx="11" type="ftr"/>
          </p:nvPr>
        </p:nvSpPr>
        <p:spPr>
          <a:xfrm>
            <a:off x="609599" y="6041363"/>
            <a:ext cx="46230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70" name="Google Shape;70;p6"/>
          <p:cNvSpPr txBox="1"/>
          <p:nvPr>
            <p:ph idx="12" type="sldNum"/>
          </p:nvPr>
        </p:nvSpPr>
        <p:spPr>
          <a:xfrm>
            <a:off x="8261907" y="6471536"/>
            <a:ext cx="872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4000"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1" i="0" sz="4000"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1" i="0" sz="4000"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1" i="0" sz="4000"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1" i="0" sz="4000"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1" i="0" sz="4000"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1" i="0" sz="4000"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1" i="0" sz="4000"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1" i="0" sz="4000"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71" name="Shape 71"/>
        <p:cNvGrpSpPr/>
        <p:nvPr/>
      </p:nvGrpSpPr>
      <p:grpSpPr>
        <a:xfrm>
          <a:off x="0" y="0"/>
          <a:ext cx="0" cy="0"/>
          <a:chOff x="0" y="0"/>
          <a:chExt cx="0" cy="0"/>
        </a:xfrm>
      </p:grpSpPr>
      <p:sp>
        <p:nvSpPr>
          <p:cNvPr id="72" name="Google Shape;72;p7"/>
          <p:cNvSpPr txBox="1"/>
          <p:nvPr>
            <p:ph idx="10" type="dt"/>
          </p:nvPr>
        </p:nvSpPr>
        <p:spPr>
          <a:xfrm>
            <a:off x="5405258" y="6041363"/>
            <a:ext cx="684000" cy="3651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73" name="Google Shape;73;p7"/>
          <p:cNvSpPr txBox="1"/>
          <p:nvPr>
            <p:ph idx="11" type="ftr"/>
          </p:nvPr>
        </p:nvSpPr>
        <p:spPr>
          <a:xfrm>
            <a:off x="609599" y="6041363"/>
            <a:ext cx="46230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74" name="Google Shape;74;p7"/>
          <p:cNvSpPr txBox="1"/>
          <p:nvPr>
            <p:ph idx="12" type="sldNum"/>
          </p:nvPr>
        </p:nvSpPr>
        <p:spPr>
          <a:xfrm>
            <a:off x="8273562" y="6458753"/>
            <a:ext cx="870300" cy="3993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4000"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1" i="0" sz="4000"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1" i="0" sz="4000"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1" i="0" sz="4000"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1" i="0" sz="4000"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1" i="0" sz="4000"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1" i="0" sz="4000"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1" i="0" sz="4000"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1" i="0" sz="4000"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ame Card">
  <p:cSld name="Name Card">
    <p:spTree>
      <p:nvGrpSpPr>
        <p:cNvPr id="75" name="Shape 75"/>
        <p:cNvGrpSpPr/>
        <p:nvPr/>
      </p:nvGrpSpPr>
      <p:grpSpPr>
        <a:xfrm>
          <a:off x="0" y="0"/>
          <a:ext cx="0" cy="0"/>
          <a:chOff x="0" y="0"/>
          <a:chExt cx="0" cy="0"/>
        </a:xfrm>
      </p:grpSpPr>
      <p:sp>
        <p:nvSpPr>
          <p:cNvPr id="76" name="Google Shape;76;p8"/>
          <p:cNvSpPr txBox="1"/>
          <p:nvPr>
            <p:ph type="title"/>
          </p:nvPr>
        </p:nvSpPr>
        <p:spPr>
          <a:xfrm>
            <a:off x="609598" y="1931988"/>
            <a:ext cx="6347700" cy="25956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accent1"/>
              </a:buClr>
              <a:buSzPts val="4400"/>
              <a:buFont typeface="Trebuchet MS"/>
              <a:buNone/>
              <a:defRPr b="0" i="0" sz="44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77" name="Google Shape;77;p8"/>
          <p:cNvSpPr txBox="1"/>
          <p:nvPr>
            <p:ph idx="1" type="body"/>
          </p:nvPr>
        </p:nvSpPr>
        <p:spPr>
          <a:xfrm>
            <a:off x="609598" y="4527448"/>
            <a:ext cx="6347700" cy="1513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1000"/>
              </a:spcBef>
              <a:spcAft>
                <a:spcPts val="0"/>
              </a:spcAft>
              <a:buClr>
                <a:schemeClr val="accent1"/>
              </a:buClr>
              <a:buSzPts val="1440"/>
              <a:buFont typeface="Noto Sans Symbols"/>
              <a:buNone/>
              <a:defRPr b="0" i="0" sz="1800" u="none" cap="none" strike="noStrike">
                <a:solidFill>
                  <a:srgbClr val="3F3F3F"/>
                </a:solidFill>
                <a:latin typeface="Trebuchet MS"/>
                <a:ea typeface="Trebuchet MS"/>
                <a:cs typeface="Trebuchet MS"/>
                <a:sym typeface="Trebuchet MS"/>
              </a:defRPr>
            </a:lvl1pPr>
            <a:lvl2pPr indent="-228600" lvl="1" marL="914400" marR="0" rtl="0" algn="l">
              <a:spcBef>
                <a:spcPts val="1000"/>
              </a:spcBef>
              <a:spcAft>
                <a:spcPts val="0"/>
              </a:spcAft>
              <a:buClr>
                <a:schemeClr val="accent1"/>
              </a:buClr>
              <a:buSzPts val="1440"/>
              <a:buFont typeface="Noto Sans Symbols"/>
              <a:buNone/>
              <a:defRPr b="0" i="0" sz="1800" u="none" cap="none" strike="noStrike">
                <a:solidFill>
                  <a:srgbClr val="888888"/>
                </a:solidFill>
                <a:latin typeface="Trebuchet MS"/>
                <a:ea typeface="Trebuchet MS"/>
                <a:cs typeface="Trebuchet MS"/>
                <a:sym typeface="Trebuchet MS"/>
              </a:defRPr>
            </a:lvl2pPr>
            <a:lvl3pPr indent="-228600" lvl="2" marL="1371600" marR="0" rtl="0" algn="l">
              <a:spcBef>
                <a:spcPts val="1000"/>
              </a:spcBef>
              <a:spcAft>
                <a:spcPts val="0"/>
              </a:spcAft>
              <a:buClr>
                <a:schemeClr val="accent1"/>
              </a:buClr>
              <a:buSzPts val="1280"/>
              <a:buFont typeface="Noto Sans Symbols"/>
              <a:buNone/>
              <a:defRPr b="0" i="0" sz="1600" u="none" cap="none" strike="noStrike">
                <a:solidFill>
                  <a:srgbClr val="888888"/>
                </a:solidFill>
                <a:latin typeface="Trebuchet MS"/>
                <a:ea typeface="Trebuchet MS"/>
                <a:cs typeface="Trebuchet MS"/>
                <a:sym typeface="Trebuchet MS"/>
              </a:defRPr>
            </a:lvl3pPr>
            <a:lvl4pPr indent="-228600" lvl="3" marL="1828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4pPr>
            <a:lvl5pPr indent="-228600" lvl="4" marL="22860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5pPr>
            <a:lvl6pPr indent="-228600" lvl="5" marL="27432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6pPr>
            <a:lvl7pPr indent="-228600" lvl="6" marL="32004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7pPr>
            <a:lvl8pPr indent="-228600" lvl="7" marL="36576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8pPr>
            <a:lvl9pPr indent="-228600" lvl="8" marL="4114800" marR="0" rtl="0" algn="l">
              <a:spcBef>
                <a:spcPts val="1000"/>
              </a:spcBef>
              <a:spcAft>
                <a:spcPts val="0"/>
              </a:spcAft>
              <a:buClr>
                <a:schemeClr val="accent1"/>
              </a:buClr>
              <a:buSzPts val="1120"/>
              <a:buFont typeface="Noto Sans Symbols"/>
              <a:buNone/>
              <a:defRPr b="0" i="0" sz="1400" u="none" cap="none" strike="noStrike">
                <a:solidFill>
                  <a:srgbClr val="888888"/>
                </a:solidFill>
                <a:latin typeface="Trebuchet MS"/>
                <a:ea typeface="Trebuchet MS"/>
                <a:cs typeface="Trebuchet MS"/>
                <a:sym typeface="Trebuchet MS"/>
              </a:defRPr>
            </a:lvl9pPr>
          </a:lstStyle>
          <a:p/>
        </p:txBody>
      </p:sp>
      <p:sp>
        <p:nvSpPr>
          <p:cNvPr id="78" name="Google Shape;78;p8"/>
          <p:cNvSpPr txBox="1"/>
          <p:nvPr>
            <p:ph idx="10" type="dt"/>
          </p:nvPr>
        </p:nvSpPr>
        <p:spPr>
          <a:xfrm>
            <a:off x="5405258" y="6041363"/>
            <a:ext cx="684000" cy="3651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79" name="Google Shape;79;p8"/>
          <p:cNvSpPr txBox="1"/>
          <p:nvPr>
            <p:ph idx="11" type="ftr"/>
          </p:nvPr>
        </p:nvSpPr>
        <p:spPr>
          <a:xfrm>
            <a:off x="609599" y="6041363"/>
            <a:ext cx="46230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80" name="Google Shape;80;p8"/>
          <p:cNvSpPr txBox="1"/>
          <p:nvPr>
            <p:ph idx="12" type="sldNum"/>
          </p:nvPr>
        </p:nvSpPr>
        <p:spPr>
          <a:xfrm>
            <a:off x="8261907" y="6471536"/>
            <a:ext cx="872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4000">
                <a:solidFill>
                  <a:schemeClr val="dk1"/>
                </a:solidFill>
                <a:latin typeface="Trebuchet MS"/>
                <a:ea typeface="Trebuchet MS"/>
                <a:cs typeface="Trebuchet MS"/>
                <a:sym typeface="Trebuchet MS"/>
              </a:defRPr>
            </a:lvl1pPr>
            <a:lvl2pPr indent="0" lvl="1" marL="0" marR="0" rtl="0" algn="r">
              <a:spcBef>
                <a:spcPts val="0"/>
              </a:spcBef>
              <a:buNone/>
              <a:defRPr b="1" sz="4000">
                <a:solidFill>
                  <a:schemeClr val="dk1"/>
                </a:solidFill>
                <a:latin typeface="Trebuchet MS"/>
                <a:ea typeface="Trebuchet MS"/>
                <a:cs typeface="Trebuchet MS"/>
                <a:sym typeface="Trebuchet MS"/>
              </a:defRPr>
            </a:lvl2pPr>
            <a:lvl3pPr indent="0" lvl="2" marL="0" marR="0" rtl="0" algn="r">
              <a:spcBef>
                <a:spcPts val="0"/>
              </a:spcBef>
              <a:buNone/>
              <a:defRPr b="1" sz="4000">
                <a:solidFill>
                  <a:schemeClr val="dk1"/>
                </a:solidFill>
                <a:latin typeface="Trebuchet MS"/>
                <a:ea typeface="Trebuchet MS"/>
                <a:cs typeface="Trebuchet MS"/>
                <a:sym typeface="Trebuchet MS"/>
              </a:defRPr>
            </a:lvl3pPr>
            <a:lvl4pPr indent="0" lvl="3" marL="0" marR="0" rtl="0" algn="r">
              <a:spcBef>
                <a:spcPts val="0"/>
              </a:spcBef>
              <a:buNone/>
              <a:defRPr b="1" sz="4000">
                <a:solidFill>
                  <a:schemeClr val="dk1"/>
                </a:solidFill>
                <a:latin typeface="Trebuchet MS"/>
                <a:ea typeface="Trebuchet MS"/>
                <a:cs typeface="Trebuchet MS"/>
                <a:sym typeface="Trebuchet MS"/>
              </a:defRPr>
            </a:lvl4pPr>
            <a:lvl5pPr indent="0" lvl="4" marL="0" marR="0" rtl="0" algn="r">
              <a:spcBef>
                <a:spcPts val="0"/>
              </a:spcBef>
              <a:buNone/>
              <a:defRPr b="1" sz="4000">
                <a:solidFill>
                  <a:schemeClr val="dk1"/>
                </a:solidFill>
                <a:latin typeface="Trebuchet MS"/>
                <a:ea typeface="Trebuchet MS"/>
                <a:cs typeface="Trebuchet MS"/>
                <a:sym typeface="Trebuchet MS"/>
              </a:defRPr>
            </a:lvl5pPr>
            <a:lvl6pPr indent="0" lvl="5" marL="0" marR="0" rtl="0" algn="r">
              <a:spcBef>
                <a:spcPts val="0"/>
              </a:spcBef>
              <a:buNone/>
              <a:defRPr b="1" sz="4000">
                <a:solidFill>
                  <a:schemeClr val="dk1"/>
                </a:solidFill>
                <a:latin typeface="Trebuchet MS"/>
                <a:ea typeface="Trebuchet MS"/>
                <a:cs typeface="Trebuchet MS"/>
                <a:sym typeface="Trebuchet MS"/>
              </a:defRPr>
            </a:lvl6pPr>
            <a:lvl7pPr indent="0" lvl="6" marL="0" marR="0" rtl="0" algn="r">
              <a:spcBef>
                <a:spcPts val="0"/>
              </a:spcBef>
              <a:buNone/>
              <a:defRPr b="1" sz="4000">
                <a:solidFill>
                  <a:schemeClr val="dk1"/>
                </a:solidFill>
                <a:latin typeface="Trebuchet MS"/>
                <a:ea typeface="Trebuchet MS"/>
                <a:cs typeface="Trebuchet MS"/>
                <a:sym typeface="Trebuchet MS"/>
              </a:defRPr>
            </a:lvl7pPr>
            <a:lvl8pPr indent="0" lvl="7" marL="0" marR="0" rtl="0" algn="r">
              <a:spcBef>
                <a:spcPts val="0"/>
              </a:spcBef>
              <a:buNone/>
              <a:defRPr b="1" sz="4000">
                <a:solidFill>
                  <a:schemeClr val="dk1"/>
                </a:solidFill>
                <a:latin typeface="Trebuchet MS"/>
                <a:ea typeface="Trebuchet MS"/>
                <a:cs typeface="Trebuchet MS"/>
                <a:sym typeface="Trebuchet MS"/>
              </a:defRPr>
            </a:lvl8pPr>
            <a:lvl9pPr indent="0" lvl="8" marL="0" marR="0" rtl="0" algn="r">
              <a:spcBef>
                <a:spcPts val="0"/>
              </a:spcBef>
              <a:buNone/>
              <a:defRPr b="1" sz="4000">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81" name="Shape 81"/>
        <p:cNvGrpSpPr/>
        <p:nvPr/>
      </p:nvGrpSpPr>
      <p:grpSpPr>
        <a:xfrm>
          <a:off x="0" y="0"/>
          <a:ext cx="0" cy="0"/>
          <a:chOff x="0" y="0"/>
          <a:chExt cx="0" cy="0"/>
        </a:xfrm>
      </p:grpSpPr>
      <p:sp>
        <p:nvSpPr>
          <p:cNvPr id="82" name="Google Shape;82;p9"/>
          <p:cNvSpPr txBox="1"/>
          <p:nvPr>
            <p:ph type="title"/>
          </p:nvPr>
        </p:nvSpPr>
        <p:spPr>
          <a:xfrm>
            <a:off x="609600" y="609600"/>
            <a:ext cx="6347700" cy="1320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83" name="Google Shape;83;p9"/>
          <p:cNvSpPr txBox="1"/>
          <p:nvPr>
            <p:ph idx="1" type="body"/>
          </p:nvPr>
        </p:nvSpPr>
        <p:spPr>
          <a:xfrm>
            <a:off x="609600" y="2160589"/>
            <a:ext cx="3088200" cy="3880800"/>
          </a:xfrm>
          <a:prstGeom prst="rect">
            <a:avLst/>
          </a:prstGeom>
          <a:noFill/>
          <a:ln>
            <a:noFill/>
          </a:ln>
        </p:spPr>
        <p:txBody>
          <a:bodyPr anchorCtr="0" anchor="t" bIns="45700" lIns="91425" spcFirstLastPara="1" rIns="91425" wrap="square" tIns="45700">
            <a:no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84" name="Google Shape;84;p9"/>
          <p:cNvSpPr txBox="1"/>
          <p:nvPr>
            <p:ph idx="2" type="body"/>
          </p:nvPr>
        </p:nvSpPr>
        <p:spPr>
          <a:xfrm>
            <a:off x="3869204" y="2160590"/>
            <a:ext cx="3088200" cy="3880800"/>
          </a:xfrm>
          <a:prstGeom prst="rect">
            <a:avLst/>
          </a:prstGeom>
          <a:noFill/>
          <a:ln>
            <a:noFill/>
          </a:ln>
        </p:spPr>
        <p:txBody>
          <a:bodyPr anchorCtr="0" anchor="t" bIns="45700" lIns="91425" spcFirstLastPara="1" rIns="91425" wrap="square" tIns="45700">
            <a:no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85" name="Google Shape;85;p9"/>
          <p:cNvSpPr txBox="1"/>
          <p:nvPr>
            <p:ph idx="10" type="dt"/>
          </p:nvPr>
        </p:nvSpPr>
        <p:spPr>
          <a:xfrm>
            <a:off x="5405258" y="6041363"/>
            <a:ext cx="684000" cy="3651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86" name="Google Shape;86;p9"/>
          <p:cNvSpPr txBox="1"/>
          <p:nvPr>
            <p:ph idx="11" type="ftr"/>
          </p:nvPr>
        </p:nvSpPr>
        <p:spPr>
          <a:xfrm>
            <a:off x="609599" y="6041363"/>
            <a:ext cx="46230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87" name="Google Shape;87;p9"/>
          <p:cNvSpPr txBox="1"/>
          <p:nvPr>
            <p:ph idx="12" type="sldNum"/>
          </p:nvPr>
        </p:nvSpPr>
        <p:spPr>
          <a:xfrm>
            <a:off x="8261907" y="6471536"/>
            <a:ext cx="872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4000">
                <a:solidFill>
                  <a:schemeClr val="dk1"/>
                </a:solidFill>
                <a:latin typeface="Trebuchet MS"/>
                <a:ea typeface="Trebuchet MS"/>
                <a:cs typeface="Trebuchet MS"/>
                <a:sym typeface="Trebuchet MS"/>
              </a:defRPr>
            </a:lvl1pPr>
            <a:lvl2pPr indent="0" lvl="1" marL="0" marR="0" rtl="0" algn="r">
              <a:spcBef>
                <a:spcPts val="0"/>
              </a:spcBef>
              <a:buNone/>
              <a:defRPr b="1" sz="4000">
                <a:solidFill>
                  <a:schemeClr val="dk1"/>
                </a:solidFill>
                <a:latin typeface="Trebuchet MS"/>
                <a:ea typeface="Trebuchet MS"/>
                <a:cs typeface="Trebuchet MS"/>
                <a:sym typeface="Trebuchet MS"/>
              </a:defRPr>
            </a:lvl2pPr>
            <a:lvl3pPr indent="0" lvl="2" marL="0" marR="0" rtl="0" algn="r">
              <a:spcBef>
                <a:spcPts val="0"/>
              </a:spcBef>
              <a:buNone/>
              <a:defRPr b="1" sz="4000">
                <a:solidFill>
                  <a:schemeClr val="dk1"/>
                </a:solidFill>
                <a:latin typeface="Trebuchet MS"/>
                <a:ea typeface="Trebuchet MS"/>
                <a:cs typeface="Trebuchet MS"/>
                <a:sym typeface="Trebuchet MS"/>
              </a:defRPr>
            </a:lvl3pPr>
            <a:lvl4pPr indent="0" lvl="3" marL="0" marR="0" rtl="0" algn="r">
              <a:spcBef>
                <a:spcPts val="0"/>
              </a:spcBef>
              <a:buNone/>
              <a:defRPr b="1" sz="4000">
                <a:solidFill>
                  <a:schemeClr val="dk1"/>
                </a:solidFill>
                <a:latin typeface="Trebuchet MS"/>
                <a:ea typeface="Trebuchet MS"/>
                <a:cs typeface="Trebuchet MS"/>
                <a:sym typeface="Trebuchet MS"/>
              </a:defRPr>
            </a:lvl4pPr>
            <a:lvl5pPr indent="0" lvl="4" marL="0" marR="0" rtl="0" algn="r">
              <a:spcBef>
                <a:spcPts val="0"/>
              </a:spcBef>
              <a:buNone/>
              <a:defRPr b="1" sz="4000">
                <a:solidFill>
                  <a:schemeClr val="dk1"/>
                </a:solidFill>
                <a:latin typeface="Trebuchet MS"/>
                <a:ea typeface="Trebuchet MS"/>
                <a:cs typeface="Trebuchet MS"/>
                <a:sym typeface="Trebuchet MS"/>
              </a:defRPr>
            </a:lvl5pPr>
            <a:lvl6pPr indent="0" lvl="5" marL="0" marR="0" rtl="0" algn="r">
              <a:spcBef>
                <a:spcPts val="0"/>
              </a:spcBef>
              <a:buNone/>
              <a:defRPr b="1" sz="4000">
                <a:solidFill>
                  <a:schemeClr val="dk1"/>
                </a:solidFill>
                <a:latin typeface="Trebuchet MS"/>
                <a:ea typeface="Trebuchet MS"/>
                <a:cs typeface="Trebuchet MS"/>
                <a:sym typeface="Trebuchet MS"/>
              </a:defRPr>
            </a:lvl6pPr>
            <a:lvl7pPr indent="0" lvl="6" marL="0" marR="0" rtl="0" algn="r">
              <a:spcBef>
                <a:spcPts val="0"/>
              </a:spcBef>
              <a:buNone/>
              <a:defRPr b="1" sz="4000">
                <a:solidFill>
                  <a:schemeClr val="dk1"/>
                </a:solidFill>
                <a:latin typeface="Trebuchet MS"/>
                <a:ea typeface="Trebuchet MS"/>
                <a:cs typeface="Trebuchet MS"/>
                <a:sym typeface="Trebuchet MS"/>
              </a:defRPr>
            </a:lvl7pPr>
            <a:lvl8pPr indent="0" lvl="7" marL="0" marR="0" rtl="0" algn="r">
              <a:spcBef>
                <a:spcPts val="0"/>
              </a:spcBef>
              <a:buNone/>
              <a:defRPr b="1" sz="4000">
                <a:solidFill>
                  <a:schemeClr val="dk1"/>
                </a:solidFill>
                <a:latin typeface="Trebuchet MS"/>
                <a:ea typeface="Trebuchet MS"/>
                <a:cs typeface="Trebuchet MS"/>
                <a:sym typeface="Trebuchet MS"/>
              </a:defRPr>
            </a:lvl8pPr>
            <a:lvl9pPr indent="0" lvl="8" marL="0" marR="0" rtl="0" algn="r">
              <a:spcBef>
                <a:spcPts val="0"/>
              </a:spcBef>
              <a:buNone/>
              <a:defRPr b="1" sz="4000">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88" name="Shape 88"/>
        <p:cNvGrpSpPr/>
        <p:nvPr/>
      </p:nvGrpSpPr>
      <p:grpSpPr>
        <a:xfrm>
          <a:off x="0" y="0"/>
          <a:ext cx="0" cy="0"/>
          <a:chOff x="0" y="0"/>
          <a:chExt cx="0" cy="0"/>
        </a:xfrm>
      </p:grpSpPr>
      <p:sp>
        <p:nvSpPr>
          <p:cNvPr id="89" name="Google Shape;89;p10"/>
          <p:cNvSpPr txBox="1"/>
          <p:nvPr>
            <p:ph type="title"/>
          </p:nvPr>
        </p:nvSpPr>
        <p:spPr>
          <a:xfrm>
            <a:off x="609599" y="609600"/>
            <a:ext cx="6347700" cy="1320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90" name="Google Shape;90;p10"/>
          <p:cNvSpPr txBox="1"/>
          <p:nvPr>
            <p:ph idx="10" type="dt"/>
          </p:nvPr>
        </p:nvSpPr>
        <p:spPr>
          <a:xfrm>
            <a:off x="5405258" y="6041363"/>
            <a:ext cx="684000" cy="3651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91" name="Google Shape;91;p10"/>
          <p:cNvSpPr txBox="1"/>
          <p:nvPr>
            <p:ph idx="11" type="ftr"/>
          </p:nvPr>
        </p:nvSpPr>
        <p:spPr>
          <a:xfrm>
            <a:off x="609599" y="6041363"/>
            <a:ext cx="46230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92" name="Google Shape;92;p10"/>
          <p:cNvSpPr txBox="1"/>
          <p:nvPr>
            <p:ph idx="12" type="sldNum"/>
          </p:nvPr>
        </p:nvSpPr>
        <p:spPr>
          <a:xfrm>
            <a:off x="8261907" y="6471536"/>
            <a:ext cx="872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4000">
                <a:solidFill>
                  <a:schemeClr val="dk1"/>
                </a:solidFill>
                <a:latin typeface="Trebuchet MS"/>
                <a:ea typeface="Trebuchet MS"/>
                <a:cs typeface="Trebuchet MS"/>
                <a:sym typeface="Trebuchet MS"/>
              </a:defRPr>
            </a:lvl1pPr>
            <a:lvl2pPr indent="0" lvl="1" marL="0" marR="0" rtl="0" algn="r">
              <a:spcBef>
                <a:spcPts val="0"/>
              </a:spcBef>
              <a:buNone/>
              <a:defRPr b="1" sz="4000">
                <a:solidFill>
                  <a:schemeClr val="dk1"/>
                </a:solidFill>
                <a:latin typeface="Trebuchet MS"/>
                <a:ea typeface="Trebuchet MS"/>
                <a:cs typeface="Trebuchet MS"/>
                <a:sym typeface="Trebuchet MS"/>
              </a:defRPr>
            </a:lvl2pPr>
            <a:lvl3pPr indent="0" lvl="2" marL="0" marR="0" rtl="0" algn="r">
              <a:spcBef>
                <a:spcPts val="0"/>
              </a:spcBef>
              <a:buNone/>
              <a:defRPr b="1" sz="4000">
                <a:solidFill>
                  <a:schemeClr val="dk1"/>
                </a:solidFill>
                <a:latin typeface="Trebuchet MS"/>
                <a:ea typeface="Trebuchet MS"/>
                <a:cs typeface="Trebuchet MS"/>
                <a:sym typeface="Trebuchet MS"/>
              </a:defRPr>
            </a:lvl3pPr>
            <a:lvl4pPr indent="0" lvl="3" marL="0" marR="0" rtl="0" algn="r">
              <a:spcBef>
                <a:spcPts val="0"/>
              </a:spcBef>
              <a:buNone/>
              <a:defRPr b="1" sz="4000">
                <a:solidFill>
                  <a:schemeClr val="dk1"/>
                </a:solidFill>
                <a:latin typeface="Trebuchet MS"/>
                <a:ea typeface="Trebuchet MS"/>
                <a:cs typeface="Trebuchet MS"/>
                <a:sym typeface="Trebuchet MS"/>
              </a:defRPr>
            </a:lvl4pPr>
            <a:lvl5pPr indent="0" lvl="4" marL="0" marR="0" rtl="0" algn="r">
              <a:spcBef>
                <a:spcPts val="0"/>
              </a:spcBef>
              <a:buNone/>
              <a:defRPr b="1" sz="4000">
                <a:solidFill>
                  <a:schemeClr val="dk1"/>
                </a:solidFill>
                <a:latin typeface="Trebuchet MS"/>
                <a:ea typeface="Trebuchet MS"/>
                <a:cs typeface="Trebuchet MS"/>
                <a:sym typeface="Trebuchet MS"/>
              </a:defRPr>
            </a:lvl5pPr>
            <a:lvl6pPr indent="0" lvl="5" marL="0" marR="0" rtl="0" algn="r">
              <a:spcBef>
                <a:spcPts val="0"/>
              </a:spcBef>
              <a:buNone/>
              <a:defRPr b="1" sz="4000">
                <a:solidFill>
                  <a:schemeClr val="dk1"/>
                </a:solidFill>
                <a:latin typeface="Trebuchet MS"/>
                <a:ea typeface="Trebuchet MS"/>
                <a:cs typeface="Trebuchet MS"/>
                <a:sym typeface="Trebuchet MS"/>
              </a:defRPr>
            </a:lvl6pPr>
            <a:lvl7pPr indent="0" lvl="6" marL="0" marR="0" rtl="0" algn="r">
              <a:spcBef>
                <a:spcPts val="0"/>
              </a:spcBef>
              <a:buNone/>
              <a:defRPr b="1" sz="4000">
                <a:solidFill>
                  <a:schemeClr val="dk1"/>
                </a:solidFill>
                <a:latin typeface="Trebuchet MS"/>
                <a:ea typeface="Trebuchet MS"/>
                <a:cs typeface="Trebuchet MS"/>
                <a:sym typeface="Trebuchet MS"/>
              </a:defRPr>
            </a:lvl7pPr>
            <a:lvl8pPr indent="0" lvl="7" marL="0" marR="0" rtl="0" algn="r">
              <a:spcBef>
                <a:spcPts val="0"/>
              </a:spcBef>
              <a:buNone/>
              <a:defRPr b="1" sz="4000">
                <a:solidFill>
                  <a:schemeClr val="dk1"/>
                </a:solidFill>
                <a:latin typeface="Trebuchet MS"/>
                <a:ea typeface="Trebuchet MS"/>
                <a:cs typeface="Trebuchet MS"/>
                <a:sym typeface="Trebuchet MS"/>
              </a:defRPr>
            </a:lvl8pPr>
            <a:lvl9pPr indent="0" lvl="8" marL="0" marR="0" rtl="0" algn="r">
              <a:spcBef>
                <a:spcPts val="0"/>
              </a:spcBef>
              <a:buNone/>
              <a:defRPr b="1" sz="4000">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grpSp>
        <p:nvGrpSpPr>
          <p:cNvPr id="10" name="Google Shape;10;p1"/>
          <p:cNvGrpSpPr/>
          <p:nvPr/>
        </p:nvGrpSpPr>
        <p:grpSpPr>
          <a:xfrm>
            <a:off x="-8467" y="-8468"/>
            <a:ext cx="9169805" cy="6874935"/>
            <a:chOff x="-8467" y="-8468"/>
            <a:chExt cx="9169805" cy="6874935"/>
          </a:xfrm>
        </p:grpSpPr>
        <p:sp>
          <p:nvSpPr>
            <p:cNvPr id="11" name="Google Shape;11;p1"/>
            <p:cNvSpPr/>
            <p:nvPr/>
          </p:nvSpPr>
          <p:spPr>
            <a:xfrm>
              <a:off x="-8467" y="4013200"/>
              <a:ext cx="457200" cy="2853267"/>
            </a:xfrm>
            <a:custGeom>
              <a:rect b="b" l="l" r="r" t="t"/>
              <a:pathLst>
                <a:path extrusionOk="0" h="2853267" w="457200">
                  <a:moveTo>
                    <a:pt x="0" y="0"/>
                  </a:moveTo>
                  <a:lnTo>
                    <a:pt x="457200" y="2853267"/>
                  </a:lnTo>
                  <a:lnTo>
                    <a:pt x="0" y="2844800"/>
                  </a:lnTo>
                  <a:cubicBezTo>
                    <a:pt x="2822" y="1905000"/>
                    <a:pt x="5645" y="965200"/>
                    <a:pt x="0" y="0"/>
                  </a:cubicBezTo>
                  <a:close/>
                </a:path>
              </a:pathLst>
            </a:custGeom>
            <a:solidFill>
              <a:schemeClr val="accent1">
                <a:alpha val="847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 name="Google Shape;12;p1"/>
            <p:cNvCxnSpPr/>
            <p:nvPr/>
          </p:nvCxnSpPr>
          <p:spPr>
            <a:xfrm flipH="1" rot="10800000">
              <a:off x="5130830" y="4175701"/>
              <a:ext cx="4022400" cy="2682300"/>
            </a:xfrm>
            <a:prstGeom prst="straightConnector1">
              <a:avLst/>
            </a:prstGeom>
            <a:noFill/>
            <a:ln cap="flat" cmpd="sng" w="9525">
              <a:solidFill>
                <a:srgbClr val="D8D8D8"/>
              </a:solidFill>
              <a:prstDash val="solid"/>
              <a:round/>
              <a:headEnd len="sm" w="sm" type="none"/>
              <a:tailEnd len="sm" w="sm" type="none"/>
            </a:ln>
          </p:spPr>
        </p:cxnSp>
        <p:cxnSp>
          <p:nvCxnSpPr>
            <p:cNvPr id="13" name="Google Shape;13;p1"/>
            <p:cNvCxnSpPr/>
            <p:nvPr/>
          </p:nvCxnSpPr>
          <p:spPr>
            <a:xfrm>
              <a:off x="7042707" y="0"/>
              <a:ext cx="1219200" cy="6858000"/>
            </a:xfrm>
            <a:prstGeom prst="straightConnector1">
              <a:avLst/>
            </a:prstGeom>
            <a:noFill/>
            <a:ln cap="flat" cmpd="sng" w="9525">
              <a:solidFill>
                <a:srgbClr val="BFBFBF"/>
              </a:solidFill>
              <a:prstDash val="solid"/>
              <a:round/>
              <a:headEnd len="sm" w="sm" type="none"/>
              <a:tailEnd len="sm" w="sm" type="none"/>
            </a:ln>
          </p:spPr>
        </p:cxnSp>
        <p:sp>
          <p:nvSpPr>
            <p:cNvPr id="14" name="Google Shape;14;p1"/>
            <p:cNvSpPr/>
            <p:nvPr/>
          </p:nvSpPr>
          <p:spPr>
            <a:xfrm>
              <a:off x="6891896" y="1"/>
              <a:ext cx="2269442" cy="6866466"/>
            </a:xfrm>
            <a:custGeom>
              <a:rect b="b" l="l" r="r" t="t"/>
              <a:pathLst>
                <a:path extrusionOk="0" h="6866466" w="2269442">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298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1"/>
            <p:cNvSpPr/>
            <p:nvPr/>
          </p:nvSpPr>
          <p:spPr>
            <a:xfrm>
              <a:off x="7205158" y="-8467"/>
              <a:ext cx="1948147" cy="6866467"/>
            </a:xfrm>
            <a:custGeom>
              <a:rect b="b" l="l" r="r" t="t"/>
              <a:pathLst>
                <a:path extrusionOk="0" h="6866467" w="194814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1"/>
            <p:cNvSpPr/>
            <p:nvPr/>
          </p:nvSpPr>
          <p:spPr>
            <a:xfrm>
              <a:off x="6637896" y="3920066"/>
              <a:ext cx="2509944" cy="2933700"/>
            </a:xfrm>
            <a:custGeom>
              <a:rect b="b" l="l" r="r" t="t"/>
              <a:pathLst>
                <a:path extrusionOk="0" h="3810000" w="3259667">
                  <a:moveTo>
                    <a:pt x="0" y="3810000"/>
                  </a:moveTo>
                  <a:lnTo>
                    <a:pt x="3251200" y="0"/>
                  </a:lnTo>
                  <a:cubicBezTo>
                    <a:pt x="3254022" y="1270000"/>
                    <a:pt x="3256845" y="2540000"/>
                    <a:pt x="3259667" y="3810000"/>
                  </a:cubicBezTo>
                  <a:lnTo>
                    <a:pt x="0" y="3810000"/>
                  </a:lnTo>
                  <a:close/>
                </a:path>
              </a:pathLst>
            </a:custGeom>
            <a:solidFill>
              <a:schemeClr val="accent2">
                <a:alpha val="717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1"/>
            <p:cNvSpPr/>
            <p:nvPr/>
          </p:nvSpPr>
          <p:spPr>
            <a:xfrm>
              <a:off x="7010429" y="-8467"/>
              <a:ext cx="2139950" cy="6866467"/>
            </a:xfrm>
            <a:custGeom>
              <a:rect b="b" l="l" r="r" t="t"/>
              <a:pathLst>
                <a:path extrusionOk="0" h="6866467" w="2853267">
                  <a:moveTo>
                    <a:pt x="0" y="0"/>
                  </a:moveTo>
                  <a:lnTo>
                    <a:pt x="2472267" y="6866467"/>
                  </a:lnTo>
                  <a:lnTo>
                    <a:pt x="2853267" y="6858000"/>
                  </a:lnTo>
                  <a:lnTo>
                    <a:pt x="2853267" y="0"/>
                  </a:lnTo>
                  <a:lnTo>
                    <a:pt x="0" y="0"/>
                  </a:lnTo>
                  <a:close/>
                </a:path>
              </a:pathLst>
            </a:custGeom>
            <a:solidFill>
              <a:srgbClr val="3F7818">
                <a:alpha val="69800"/>
              </a:srgbClr>
            </a:solidFill>
            <a:ln>
              <a:noFill/>
            </a:ln>
          </p:spPr>
        </p:sp>
        <p:sp>
          <p:nvSpPr>
            <p:cNvPr id="18" name="Google Shape;18;p1"/>
            <p:cNvSpPr/>
            <p:nvPr/>
          </p:nvSpPr>
          <p:spPr>
            <a:xfrm>
              <a:off x="8295776" y="-8467"/>
              <a:ext cx="859028" cy="6866467"/>
            </a:xfrm>
            <a:custGeom>
              <a:rect b="b" l="l" r="r" t="t"/>
              <a:pathLst>
                <a:path extrusionOk="0" h="6866467" w="1286933">
                  <a:moveTo>
                    <a:pt x="1016000" y="0"/>
                  </a:moveTo>
                  <a:lnTo>
                    <a:pt x="0" y="6866467"/>
                  </a:lnTo>
                  <a:lnTo>
                    <a:pt x="1286933" y="6866467"/>
                  </a:lnTo>
                  <a:cubicBezTo>
                    <a:pt x="1284111" y="4577645"/>
                    <a:pt x="1281288" y="2288822"/>
                    <a:pt x="1278466" y="0"/>
                  </a:cubicBezTo>
                  <a:lnTo>
                    <a:pt x="1016000" y="0"/>
                  </a:lnTo>
                  <a:close/>
                </a:path>
              </a:pathLst>
            </a:custGeom>
            <a:solidFill>
              <a:srgbClr val="BFE471">
                <a:alpha val="698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1"/>
            <p:cNvSpPr/>
            <p:nvPr/>
          </p:nvSpPr>
          <p:spPr>
            <a:xfrm>
              <a:off x="8077231" y="-8468"/>
              <a:ext cx="1067005" cy="6866467"/>
            </a:xfrm>
            <a:custGeom>
              <a:rect b="b" l="l" r="r" t="t"/>
              <a:pathLst>
                <a:path extrusionOk="0" h="6866467" w="1270244">
                  <a:moveTo>
                    <a:pt x="0" y="0"/>
                  </a:moveTo>
                  <a:lnTo>
                    <a:pt x="1117600" y="6866467"/>
                  </a:lnTo>
                  <a:lnTo>
                    <a:pt x="1270000" y="6866467"/>
                  </a:lnTo>
                  <a:cubicBezTo>
                    <a:pt x="1272822" y="4574822"/>
                    <a:pt x="1250245" y="2291645"/>
                    <a:pt x="1253067" y="0"/>
                  </a:cubicBezTo>
                  <a:lnTo>
                    <a:pt x="0" y="0"/>
                  </a:lnTo>
                  <a:close/>
                </a:path>
              </a:pathLst>
            </a:custGeom>
            <a:solidFill>
              <a:schemeClr val="accent1">
                <a:alpha val="6470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1"/>
            <p:cNvSpPr/>
            <p:nvPr/>
          </p:nvSpPr>
          <p:spPr>
            <a:xfrm>
              <a:off x="8060297" y="4893733"/>
              <a:ext cx="1092200" cy="1960880"/>
            </a:xfrm>
            <a:custGeom>
              <a:rect b="b" l="l" r="r" t="t"/>
              <a:pathLst>
                <a:path extrusionOk="0" h="3268133" w="18203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1"/>
          <p:cNvSpPr txBox="1"/>
          <p:nvPr>
            <p:ph type="title"/>
          </p:nvPr>
        </p:nvSpPr>
        <p:spPr>
          <a:xfrm>
            <a:off x="609599" y="609600"/>
            <a:ext cx="6347700" cy="1320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22" name="Google Shape;22;p1"/>
          <p:cNvSpPr txBox="1"/>
          <p:nvPr>
            <p:ph idx="1" type="body"/>
          </p:nvPr>
        </p:nvSpPr>
        <p:spPr>
          <a:xfrm>
            <a:off x="609599" y="2160590"/>
            <a:ext cx="6347700" cy="3880800"/>
          </a:xfrm>
          <a:prstGeom prst="rect">
            <a:avLst/>
          </a:prstGeom>
          <a:noFill/>
          <a:ln>
            <a:noFill/>
          </a:ln>
        </p:spPr>
        <p:txBody>
          <a:bodyPr anchorCtr="0" anchor="t" bIns="45700" lIns="91425" spcFirstLastPara="1" rIns="91425" wrap="square" tIns="45700">
            <a:no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23" name="Google Shape;23;p1"/>
          <p:cNvSpPr txBox="1"/>
          <p:nvPr>
            <p:ph idx="10" type="dt"/>
          </p:nvPr>
        </p:nvSpPr>
        <p:spPr>
          <a:xfrm>
            <a:off x="5405258" y="6041363"/>
            <a:ext cx="684000" cy="3651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4" name="Google Shape;24;p1"/>
          <p:cNvSpPr txBox="1"/>
          <p:nvPr>
            <p:ph idx="11" type="ftr"/>
          </p:nvPr>
        </p:nvSpPr>
        <p:spPr>
          <a:xfrm>
            <a:off x="609599" y="6041363"/>
            <a:ext cx="46230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5" name="Google Shape;25;p1"/>
          <p:cNvSpPr txBox="1"/>
          <p:nvPr>
            <p:ph idx="12" type="sldNum"/>
          </p:nvPr>
        </p:nvSpPr>
        <p:spPr>
          <a:xfrm>
            <a:off x="8261907" y="6471536"/>
            <a:ext cx="872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4000" u="none" cap="none" strike="noStrike">
                <a:solidFill>
                  <a:schemeClr val="dk1"/>
                </a:solidFill>
                <a:latin typeface="Trebuchet MS"/>
                <a:ea typeface="Trebuchet MS"/>
                <a:cs typeface="Trebuchet MS"/>
                <a:sym typeface="Trebuchet MS"/>
              </a:defRPr>
            </a:lvl1pPr>
            <a:lvl2pPr indent="0" lvl="1" marL="0" marR="0" rtl="0" algn="r">
              <a:spcBef>
                <a:spcPts val="0"/>
              </a:spcBef>
              <a:buNone/>
              <a:defRPr b="1" i="0" sz="4000" u="none" cap="none" strike="noStrike">
                <a:solidFill>
                  <a:schemeClr val="dk1"/>
                </a:solidFill>
                <a:latin typeface="Trebuchet MS"/>
                <a:ea typeface="Trebuchet MS"/>
                <a:cs typeface="Trebuchet MS"/>
                <a:sym typeface="Trebuchet MS"/>
              </a:defRPr>
            </a:lvl2pPr>
            <a:lvl3pPr indent="0" lvl="2" marL="0" marR="0" rtl="0" algn="r">
              <a:spcBef>
                <a:spcPts val="0"/>
              </a:spcBef>
              <a:buNone/>
              <a:defRPr b="1" i="0" sz="4000" u="none" cap="none" strike="noStrike">
                <a:solidFill>
                  <a:schemeClr val="dk1"/>
                </a:solidFill>
                <a:latin typeface="Trebuchet MS"/>
                <a:ea typeface="Trebuchet MS"/>
                <a:cs typeface="Trebuchet MS"/>
                <a:sym typeface="Trebuchet MS"/>
              </a:defRPr>
            </a:lvl3pPr>
            <a:lvl4pPr indent="0" lvl="3" marL="0" marR="0" rtl="0" algn="r">
              <a:spcBef>
                <a:spcPts val="0"/>
              </a:spcBef>
              <a:buNone/>
              <a:defRPr b="1" i="0" sz="4000" u="none" cap="none" strike="noStrike">
                <a:solidFill>
                  <a:schemeClr val="dk1"/>
                </a:solidFill>
                <a:latin typeface="Trebuchet MS"/>
                <a:ea typeface="Trebuchet MS"/>
                <a:cs typeface="Trebuchet MS"/>
                <a:sym typeface="Trebuchet MS"/>
              </a:defRPr>
            </a:lvl4pPr>
            <a:lvl5pPr indent="0" lvl="4" marL="0" marR="0" rtl="0" algn="r">
              <a:spcBef>
                <a:spcPts val="0"/>
              </a:spcBef>
              <a:buNone/>
              <a:defRPr b="1" i="0" sz="4000" u="none" cap="none" strike="noStrike">
                <a:solidFill>
                  <a:schemeClr val="dk1"/>
                </a:solidFill>
                <a:latin typeface="Trebuchet MS"/>
                <a:ea typeface="Trebuchet MS"/>
                <a:cs typeface="Trebuchet MS"/>
                <a:sym typeface="Trebuchet MS"/>
              </a:defRPr>
            </a:lvl5pPr>
            <a:lvl6pPr indent="0" lvl="5" marL="0" marR="0" rtl="0" algn="r">
              <a:spcBef>
                <a:spcPts val="0"/>
              </a:spcBef>
              <a:buNone/>
              <a:defRPr b="1" i="0" sz="4000" u="none" cap="none" strike="noStrike">
                <a:solidFill>
                  <a:schemeClr val="dk1"/>
                </a:solidFill>
                <a:latin typeface="Trebuchet MS"/>
                <a:ea typeface="Trebuchet MS"/>
                <a:cs typeface="Trebuchet MS"/>
                <a:sym typeface="Trebuchet MS"/>
              </a:defRPr>
            </a:lvl6pPr>
            <a:lvl7pPr indent="0" lvl="6" marL="0" marR="0" rtl="0" algn="r">
              <a:spcBef>
                <a:spcPts val="0"/>
              </a:spcBef>
              <a:buNone/>
              <a:defRPr b="1" i="0" sz="4000" u="none" cap="none" strike="noStrike">
                <a:solidFill>
                  <a:schemeClr val="dk1"/>
                </a:solidFill>
                <a:latin typeface="Trebuchet MS"/>
                <a:ea typeface="Trebuchet MS"/>
                <a:cs typeface="Trebuchet MS"/>
                <a:sym typeface="Trebuchet MS"/>
              </a:defRPr>
            </a:lvl7pPr>
            <a:lvl8pPr indent="0" lvl="7" marL="0" marR="0" rtl="0" algn="r">
              <a:spcBef>
                <a:spcPts val="0"/>
              </a:spcBef>
              <a:buNone/>
              <a:defRPr b="1" i="0" sz="4000" u="none" cap="none" strike="noStrike">
                <a:solidFill>
                  <a:schemeClr val="dk1"/>
                </a:solidFill>
                <a:latin typeface="Trebuchet MS"/>
                <a:ea typeface="Trebuchet MS"/>
                <a:cs typeface="Trebuchet MS"/>
                <a:sym typeface="Trebuchet MS"/>
              </a:defRPr>
            </a:lvl8pPr>
            <a:lvl9pPr indent="0" lvl="8" marL="0" marR="0" rtl="0" algn="r">
              <a:spcBef>
                <a:spcPts val="0"/>
              </a:spcBef>
              <a:buNone/>
              <a:defRPr b="1" i="0" sz="4000"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0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6.jpg"/><Relationship Id="rId4" Type="http://schemas.openxmlformats.org/officeDocument/2006/relationships/image" Target="../media/image21.jpg"/><Relationship Id="rId5"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18.png"/><Relationship Id="rId5"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0.jpg"/><Relationship Id="rId4" Type="http://schemas.openxmlformats.org/officeDocument/2006/relationships/image" Target="../media/image23.jpg"/><Relationship Id="rId5" Type="http://schemas.openxmlformats.org/officeDocument/2006/relationships/image" Target="../media/image2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4.jpg"/><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31.png"/><Relationship Id="rId5"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2.jpg"/><Relationship Id="rId4" Type="http://schemas.openxmlformats.org/officeDocument/2006/relationships/image" Target="../media/image35.jpg"/><Relationship Id="rId5" Type="http://schemas.openxmlformats.org/officeDocument/2006/relationships/image" Target="../media/image40.jpg"/><Relationship Id="rId6" Type="http://schemas.openxmlformats.org/officeDocument/2006/relationships/image" Target="../media/image34.jpg"/><Relationship Id="rId7" Type="http://schemas.openxmlformats.org/officeDocument/2006/relationships/image" Target="../media/image38.jpg"/><Relationship Id="rId8" Type="http://schemas.openxmlformats.org/officeDocument/2006/relationships/image" Target="../media/image6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3.png"/><Relationship Id="rId4" Type="http://schemas.openxmlformats.org/officeDocument/2006/relationships/image" Target="../media/image46.png"/><Relationship Id="rId5"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4.jpg"/><Relationship Id="rId4" Type="http://schemas.openxmlformats.org/officeDocument/2006/relationships/image" Target="../media/image36.jpg"/><Relationship Id="rId5" Type="http://schemas.openxmlformats.org/officeDocument/2006/relationships/image" Target="../media/image48.jpg"/><Relationship Id="rId6" Type="http://schemas.openxmlformats.org/officeDocument/2006/relationships/image" Target="../media/image62.png"/><Relationship Id="rId7"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9.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1.jpg"/><Relationship Id="rId4" Type="http://schemas.openxmlformats.org/officeDocument/2006/relationships/image" Target="../media/image45.jpg"/><Relationship Id="rId5" Type="http://schemas.openxmlformats.org/officeDocument/2006/relationships/image" Target="../media/image47.png"/><Relationship Id="rId6" Type="http://schemas.openxmlformats.org/officeDocument/2006/relationships/image" Target="../media/image50.png"/><Relationship Id="rId7" Type="http://schemas.openxmlformats.org/officeDocument/2006/relationships/image" Target="../media/image49.png"/><Relationship Id="rId8" Type="http://schemas.openxmlformats.org/officeDocument/2006/relationships/image" Target="../media/image5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0.jpg"/><Relationship Id="rId4" Type="http://schemas.openxmlformats.org/officeDocument/2006/relationships/image" Target="../media/image5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0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5.jpg"/><Relationship Id="rId4" Type="http://schemas.openxmlformats.org/officeDocument/2006/relationships/image" Target="../media/image5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1.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6.jp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81.jpg"/><Relationship Id="rId4" Type="http://schemas.openxmlformats.org/officeDocument/2006/relationships/image" Target="../media/image103.png"/><Relationship Id="rId5" Type="http://schemas.openxmlformats.org/officeDocument/2006/relationships/image" Target="../media/image68.jpg"/><Relationship Id="rId6" Type="http://schemas.openxmlformats.org/officeDocument/2006/relationships/image" Target="../media/image64.jpg"/><Relationship Id="rId7" Type="http://schemas.openxmlformats.org/officeDocument/2006/relationships/image" Target="../media/image6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10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6.jpg"/><Relationship Id="rId4" Type="http://schemas.openxmlformats.org/officeDocument/2006/relationships/image" Target="../media/image71.jpg"/><Relationship Id="rId5" Type="http://schemas.openxmlformats.org/officeDocument/2006/relationships/image" Target="../media/image67.jpg"/><Relationship Id="rId6" Type="http://schemas.openxmlformats.org/officeDocument/2006/relationships/image" Target="../media/image72.jpg"/><Relationship Id="rId7" Type="http://schemas.openxmlformats.org/officeDocument/2006/relationships/image" Target="../media/image78.jpg"/><Relationship Id="rId8" Type="http://schemas.openxmlformats.org/officeDocument/2006/relationships/image" Target="../media/image7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80.png"/><Relationship Id="rId8" Type="http://schemas.openxmlformats.org/officeDocument/2006/relationships/image" Target="../media/image7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88.jpg"/><Relationship Id="rId4" Type="http://schemas.openxmlformats.org/officeDocument/2006/relationships/image" Target="../media/image90.jpg"/><Relationship Id="rId5" Type="http://schemas.openxmlformats.org/officeDocument/2006/relationships/image" Target="../media/image86.png"/><Relationship Id="rId6" Type="http://schemas.openxmlformats.org/officeDocument/2006/relationships/image" Target="../media/image8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84.jpg"/><Relationship Id="rId4" Type="http://schemas.openxmlformats.org/officeDocument/2006/relationships/image" Target="../media/image85.jpg"/><Relationship Id="rId5" Type="http://schemas.openxmlformats.org/officeDocument/2006/relationships/image" Target="../media/image56.jpg"/><Relationship Id="rId6" Type="http://schemas.openxmlformats.org/officeDocument/2006/relationships/image" Target="../media/image8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8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87.jpg"/><Relationship Id="rId4" Type="http://schemas.openxmlformats.org/officeDocument/2006/relationships/image" Target="../media/image91.jpg"/><Relationship Id="rId5" Type="http://schemas.openxmlformats.org/officeDocument/2006/relationships/image" Target="../media/image107.jpg"/><Relationship Id="rId6" Type="http://schemas.openxmlformats.org/officeDocument/2006/relationships/image" Target="../media/image10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97.png"/><Relationship Id="rId4" Type="http://schemas.openxmlformats.org/officeDocument/2006/relationships/image" Target="../media/image94.png"/><Relationship Id="rId5" Type="http://schemas.openxmlformats.org/officeDocument/2006/relationships/image" Target="../media/image9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0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hyperlink" Target="http://hcidapp.lacity.org/ReportViolation/Pages/ReportViolation" TargetMode="External"/><Relationship Id="rId4" Type="http://schemas.openxmlformats.org/officeDocument/2006/relationships/image" Target="../media/image93.jpg"/><Relationship Id="rId5" Type="http://schemas.openxmlformats.org/officeDocument/2006/relationships/image" Target="../media/image99.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95.jpg"/><Relationship Id="rId4" Type="http://schemas.openxmlformats.org/officeDocument/2006/relationships/image" Target="../media/image101.png"/><Relationship Id="rId5" Type="http://schemas.openxmlformats.org/officeDocument/2006/relationships/image" Target="../media/image9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hyperlink" Target="https://www.ewg.org/tapwater" TargetMode="External"/><Relationship Id="rId4" Type="http://schemas.openxmlformats.org/officeDocument/2006/relationships/image" Target="../media/image9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hyperlink" Target="http://www.womenshealth.ucla.edu/" TargetMode="External"/><Relationship Id="rId4" Type="http://schemas.openxmlformats.org/officeDocument/2006/relationships/hyperlink" Target="mailto:jafriedman@mednet.ucla.edu"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hyperlink" Target="http://womenshealth.ucla.edu/phhbb" TargetMode="External"/><Relationship Id="rId4" Type="http://schemas.openxmlformats.org/officeDocument/2006/relationships/hyperlink" Target="http://phhbb.shutterfly.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0.jpg"/><Relationship Id="rId4" Type="http://schemas.openxmlformats.org/officeDocument/2006/relationships/image" Target="../media/image10.png"/><Relationship Id="rId5" Type="http://schemas.openxmlformats.org/officeDocument/2006/relationships/image" Target="../media/image5.jpg"/><Relationship Id="rId6" Type="http://schemas.openxmlformats.org/officeDocument/2006/relationships/image" Target="../media/image15.png"/><Relationship Id="rId7"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Google Shape;147;p18"/>
          <p:cNvSpPr txBox="1"/>
          <p:nvPr>
            <p:ph idx="1" type="subTitle"/>
          </p:nvPr>
        </p:nvSpPr>
        <p:spPr>
          <a:xfrm>
            <a:off x="1362767" y="5137142"/>
            <a:ext cx="5826600" cy="10968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chemeClr val="accent1"/>
              </a:buClr>
              <a:buSzPts val="1920"/>
              <a:buFont typeface="Noto Sans Symbols"/>
              <a:buNone/>
            </a:pPr>
            <a:r>
              <a:rPr lang="en-US" sz="2400"/>
              <a:t>November 2019</a:t>
            </a:r>
            <a:endParaRPr b="0" i="0" sz="2400" u="none" cap="none" strike="noStrike">
              <a:solidFill>
                <a:srgbClr val="7F7F7F"/>
              </a:solidFill>
              <a:latin typeface="Trebuchet MS"/>
              <a:ea typeface="Trebuchet MS"/>
              <a:cs typeface="Trebuchet MS"/>
              <a:sym typeface="Trebuchet MS"/>
            </a:endParaRPr>
          </a:p>
        </p:txBody>
      </p:sp>
      <p:pic>
        <p:nvPicPr>
          <p:cNvPr id="148" name="Google Shape;148;p18"/>
          <p:cNvPicPr preferRelativeResize="0"/>
          <p:nvPr/>
        </p:nvPicPr>
        <p:blipFill rotWithShape="1">
          <a:blip r:embed="rId3">
            <a:alphaModFix/>
          </a:blip>
          <a:srcRect b="0" l="0" r="0" t="0"/>
          <a:stretch/>
        </p:blipFill>
        <p:spPr>
          <a:xfrm>
            <a:off x="1999280" y="2312544"/>
            <a:ext cx="4370523" cy="2077931"/>
          </a:xfrm>
          <a:prstGeom prst="rect">
            <a:avLst/>
          </a:prstGeom>
          <a:noFill/>
          <a:ln>
            <a:noFill/>
          </a:ln>
        </p:spPr>
      </p:pic>
      <p:pic>
        <p:nvPicPr>
          <p:cNvPr descr="BLUE Iris Cantor-UCLA WHC Logo 2017.jpg" id="149" name="Google Shape;149;p18"/>
          <p:cNvPicPr preferRelativeResize="0"/>
          <p:nvPr/>
        </p:nvPicPr>
        <p:blipFill rotWithShape="1">
          <a:blip r:embed="rId4">
            <a:alphaModFix/>
          </a:blip>
          <a:srcRect b="0" l="0" r="0" t="0"/>
          <a:stretch/>
        </p:blipFill>
        <p:spPr>
          <a:xfrm>
            <a:off x="321075" y="4697155"/>
            <a:ext cx="2563775" cy="208621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Google Shape;232;p27"/>
          <p:cNvSpPr txBox="1"/>
          <p:nvPr>
            <p:ph type="title"/>
          </p:nvPr>
        </p:nvSpPr>
        <p:spPr>
          <a:xfrm>
            <a:off x="8310" y="-757952"/>
            <a:ext cx="7757463" cy="1826581"/>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Clr>
                <a:schemeClr val="accent1"/>
              </a:buClr>
              <a:buSzPts val="4000"/>
              <a:buFont typeface="Trebuchet MS"/>
              <a:buNone/>
            </a:pPr>
            <a:r>
              <a:rPr b="0" i="0" lang="en-US" sz="4000" u="none" cap="none" strike="noStrike">
                <a:solidFill>
                  <a:schemeClr val="accent1"/>
                </a:solidFill>
                <a:latin typeface="Trebuchet MS"/>
                <a:ea typeface="Trebuchet MS"/>
                <a:cs typeface="Trebuchet MS"/>
                <a:sym typeface="Trebuchet MS"/>
              </a:rPr>
              <a:t>What YOU Can Do!</a:t>
            </a:r>
            <a:endParaRPr b="0" i="0" sz="4000" u="none" cap="none" strike="noStrike">
              <a:solidFill>
                <a:schemeClr val="accent1"/>
              </a:solidFill>
              <a:latin typeface="Trebuchet MS"/>
              <a:ea typeface="Trebuchet MS"/>
              <a:cs typeface="Trebuchet MS"/>
              <a:sym typeface="Trebuchet MS"/>
            </a:endParaRPr>
          </a:p>
        </p:txBody>
      </p:sp>
      <p:sp>
        <p:nvSpPr>
          <p:cNvPr id="233" name="Google Shape;233;p27"/>
          <p:cNvSpPr txBox="1"/>
          <p:nvPr>
            <p:ph idx="1" type="body"/>
          </p:nvPr>
        </p:nvSpPr>
        <p:spPr>
          <a:xfrm>
            <a:off x="378976" y="1286562"/>
            <a:ext cx="7016100" cy="860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1"/>
              </a:buClr>
              <a:buSzPts val="2240"/>
              <a:buFont typeface="Noto Sans Symbols"/>
              <a:buNone/>
            </a:pPr>
            <a:r>
              <a:rPr b="0" i="0" lang="en-US" sz="2800" u="none" cap="none" strike="noStrike">
                <a:solidFill>
                  <a:srgbClr val="7F7F7F"/>
                </a:solidFill>
                <a:latin typeface="Trebuchet MS"/>
                <a:ea typeface="Trebuchet MS"/>
                <a:cs typeface="Trebuchet MS"/>
                <a:sym typeface="Trebuchet MS"/>
              </a:rPr>
              <a:t>How to avoid harmful chemicals at home</a:t>
            </a:r>
            <a:endParaRPr b="0" i="0" sz="2800" u="none" cap="none" strike="noStrike">
              <a:solidFill>
                <a:srgbClr val="7F7F7F"/>
              </a:solidFill>
              <a:latin typeface="Trebuchet MS"/>
              <a:ea typeface="Trebuchet MS"/>
              <a:cs typeface="Trebuchet MS"/>
              <a:sym typeface="Trebuchet MS"/>
            </a:endParaRPr>
          </a:p>
        </p:txBody>
      </p:sp>
      <p:pic>
        <p:nvPicPr>
          <p:cNvPr id="234" name="Google Shape;234;p27"/>
          <p:cNvPicPr preferRelativeResize="0"/>
          <p:nvPr/>
        </p:nvPicPr>
        <p:blipFill>
          <a:blip r:embed="rId3">
            <a:alphaModFix/>
          </a:blip>
          <a:stretch>
            <a:fillRect/>
          </a:stretch>
        </p:blipFill>
        <p:spPr>
          <a:xfrm>
            <a:off x="1711147" y="2146950"/>
            <a:ext cx="4630051" cy="45871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28"/>
          <p:cNvSpPr txBox="1"/>
          <p:nvPr>
            <p:ph type="title"/>
          </p:nvPr>
        </p:nvSpPr>
        <p:spPr>
          <a:xfrm>
            <a:off x="450574" y="245957"/>
            <a:ext cx="6307956" cy="133105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EB7564"/>
              </a:buClr>
              <a:buSzPts val="6000"/>
              <a:buFont typeface="Trebuchet MS"/>
              <a:buNone/>
            </a:pPr>
            <a:r>
              <a:rPr b="0" i="0" lang="en-US" sz="6000" u="none" cap="small" strike="noStrike">
                <a:solidFill>
                  <a:srgbClr val="EB7564"/>
                </a:solidFill>
                <a:latin typeface="Trebuchet MS"/>
                <a:ea typeface="Trebuchet MS"/>
                <a:cs typeface="Trebuchet MS"/>
                <a:sym typeface="Trebuchet MS"/>
              </a:rPr>
              <a:t>Avoid Pesticides</a:t>
            </a:r>
            <a:endParaRPr b="0" i="0" sz="6000" u="none" cap="small" strike="noStrike">
              <a:solidFill>
                <a:srgbClr val="EB7564"/>
              </a:solidFill>
              <a:latin typeface="Trebuchet MS"/>
              <a:ea typeface="Trebuchet MS"/>
              <a:cs typeface="Trebuchet MS"/>
              <a:sym typeface="Trebuchet MS"/>
            </a:endParaRPr>
          </a:p>
        </p:txBody>
      </p:sp>
      <p:sp>
        <p:nvSpPr>
          <p:cNvPr id="241" name="Google Shape;241;p28"/>
          <p:cNvSpPr txBox="1"/>
          <p:nvPr/>
        </p:nvSpPr>
        <p:spPr>
          <a:xfrm>
            <a:off x="4119946" y="2037123"/>
            <a:ext cx="3909392" cy="411197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932313"/>
              </a:buClr>
              <a:buSzPts val="3200"/>
              <a:buFont typeface="Noto Sans Symbols"/>
              <a:buNone/>
            </a:pPr>
            <a:r>
              <a:rPr b="0" i="0" lang="en-US" sz="4000" u="none" cap="none" strike="noStrike">
                <a:solidFill>
                  <a:srgbClr val="932313"/>
                </a:solidFill>
                <a:latin typeface="Trebuchet MS"/>
                <a:ea typeface="Trebuchet MS"/>
                <a:cs typeface="Trebuchet MS"/>
                <a:sym typeface="Trebuchet MS"/>
              </a:rPr>
              <a:t>Bug sprays</a:t>
            </a:r>
            <a:endParaRPr/>
          </a:p>
          <a:p>
            <a:pPr indent="0" lvl="0" marL="0" marR="0" rtl="0" algn="l">
              <a:spcBef>
                <a:spcPts val="1000"/>
              </a:spcBef>
              <a:spcAft>
                <a:spcPts val="0"/>
              </a:spcAft>
              <a:buClr>
                <a:srgbClr val="932313"/>
              </a:buClr>
              <a:buSzPts val="3200"/>
              <a:buFont typeface="Noto Sans Symbols"/>
              <a:buNone/>
            </a:pPr>
            <a:r>
              <a:t/>
            </a:r>
            <a:endParaRPr b="0" i="0" sz="4000" u="none" cap="none" strike="noStrike">
              <a:solidFill>
                <a:srgbClr val="932313"/>
              </a:solidFill>
              <a:latin typeface="Trebuchet MS"/>
              <a:ea typeface="Trebuchet MS"/>
              <a:cs typeface="Trebuchet MS"/>
              <a:sym typeface="Trebuchet MS"/>
            </a:endParaRPr>
          </a:p>
          <a:p>
            <a:pPr indent="0" lvl="0" marL="0" marR="0" rtl="0" algn="l">
              <a:spcBef>
                <a:spcPts val="1000"/>
              </a:spcBef>
              <a:spcAft>
                <a:spcPts val="0"/>
              </a:spcAft>
              <a:buClr>
                <a:srgbClr val="932313"/>
              </a:buClr>
              <a:buSzPts val="3200"/>
              <a:buFont typeface="Noto Sans Symbols"/>
              <a:buNone/>
            </a:pPr>
            <a:r>
              <a:t/>
            </a:r>
            <a:endParaRPr b="0" i="0" sz="4000" u="none" cap="none" strike="noStrike">
              <a:solidFill>
                <a:srgbClr val="932313"/>
              </a:solidFill>
              <a:latin typeface="Trebuchet MS"/>
              <a:ea typeface="Trebuchet MS"/>
              <a:cs typeface="Trebuchet MS"/>
              <a:sym typeface="Trebuchet MS"/>
            </a:endParaRPr>
          </a:p>
          <a:p>
            <a:pPr indent="0" lvl="0" marL="0" marR="0" rtl="0" algn="l">
              <a:spcBef>
                <a:spcPts val="1000"/>
              </a:spcBef>
              <a:spcAft>
                <a:spcPts val="0"/>
              </a:spcAft>
              <a:buClr>
                <a:srgbClr val="932313"/>
              </a:buClr>
              <a:buSzPts val="3200"/>
              <a:buFont typeface="Noto Sans Symbols"/>
              <a:buNone/>
            </a:pPr>
            <a:r>
              <a:t/>
            </a:r>
            <a:endParaRPr b="0" i="0" sz="4000" u="none" cap="none" strike="noStrike">
              <a:solidFill>
                <a:srgbClr val="932313"/>
              </a:solidFill>
              <a:latin typeface="Trebuchet MS"/>
              <a:ea typeface="Trebuchet MS"/>
              <a:cs typeface="Trebuchet MS"/>
              <a:sym typeface="Trebuchet MS"/>
            </a:endParaRPr>
          </a:p>
          <a:p>
            <a:pPr indent="0" lvl="0" marL="0" marR="0" rtl="0" algn="l">
              <a:spcBef>
                <a:spcPts val="1000"/>
              </a:spcBef>
              <a:spcAft>
                <a:spcPts val="0"/>
              </a:spcAft>
              <a:buClr>
                <a:srgbClr val="932313"/>
              </a:buClr>
              <a:buSzPts val="3200"/>
              <a:buFont typeface="Noto Sans Symbols"/>
              <a:buNone/>
            </a:pPr>
            <a:r>
              <a:rPr b="0" i="0" lang="en-US" sz="4000" u="none" cap="none" strike="noStrike">
                <a:solidFill>
                  <a:srgbClr val="932313"/>
                </a:solidFill>
                <a:latin typeface="Trebuchet MS"/>
                <a:ea typeface="Trebuchet MS"/>
                <a:cs typeface="Trebuchet MS"/>
                <a:sym typeface="Trebuchet MS"/>
              </a:rPr>
              <a:t>Bug bombs</a:t>
            </a:r>
            <a:endParaRPr/>
          </a:p>
        </p:txBody>
      </p:sp>
      <p:pic>
        <p:nvPicPr>
          <p:cNvPr id="242" name="Google Shape;242;p28"/>
          <p:cNvPicPr preferRelativeResize="0"/>
          <p:nvPr/>
        </p:nvPicPr>
        <p:blipFill rotWithShape="1">
          <a:blip r:embed="rId3">
            <a:alphaModFix/>
          </a:blip>
          <a:srcRect b="0" l="0" r="0" t="0"/>
          <a:stretch/>
        </p:blipFill>
        <p:spPr>
          <a:xfrm>
            <a:off x="830490" y="3800463"/>
            <a:ext cx="2803221" cy="2803221"/>
          </a:xfrm>
          <a:prstGeom prst="rect">
            <a:avLst/>
          </a:prstGeom>
          <a:noFill/>
          <a:ln>
            <a:noFill/>
          </a:ln>
        </p:spPr>
      </p:pic>
      <p:sp>
        <p:nvSpPr>
          <p:cNvPr id="243" name="Google Shape;243;p28"/>
          <p:cNvSpPr/>
          <p:nvPr/>
        </p:nvSpPr>
        <p:spPr>
          <a:xfrm rot="-522221">
            <a:off x="965835" y="4249310"/>
            <a:ext cx="850297" cy="573495"/>
          </a:xfrm>
          <a:prstGeom prst="rect">
            <a:avLst/>
          </a:prstGeom>
          <a:solidFill>
            <a:schemeClr val="dk1"/>
          </a:solidFill>
          <a:ln cap="rnd"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244" name="Google Shape;244;p28"/>
          <p:cNvSpPr/>
          <p:nvPr/>
        </p:nvSpPr>
        <p:spPr>
          <a:xfrm rot="-522221">
            <a:off x="3316850" y="4242583"/>
            <a:ext cx="165010" cy="573495"/>
          </a:xfrm>
          <a:prstGeom prst="rect">
            <a:avLst/>
          </a:prstGeom>
          <a:solidFill>
            <a:schemeClr val="dk1"/>
          </a:solidFill>
          <a:ln cap="rnd"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pic>
        <p:nvPicPr>
          <p:cNvPr id="245" name="Google Shape;245;p28"/>
          <p:cNvPicPr preferRelativeResize="0"/>
          <p:nvPr/>
        </p:nvPicPr>
        <p:blipFill rotWithShape="1">
          <a:blip r:embed="rId4">
            <a:alphaModFix/>
          </a:blip>
          <a:srcRect b="0" l="0" r="0" t="0"/>
          <a:stretch/>
        </p:blipFill>
        <p:spPr>
          <a:xfrm>
            <a:off x="867565" y="1408259"/>
            <a:ext cx="2539825" cy="2539825"/>
          </a:xfrm>
          <a:prstGeom prst="rect">
            <a:avLst/>
          </a:prstGeom>
          <a:noFill/>
          <a:ln>
            <a:noFill/>
          </a:ln>
        </p:spPr>
      </p:pic>
      <p:sp>
        <p:nvSpPr>
          <p:cNvPr id="246" name="Google Shape;246;p28"/>
          <p:cNvSpPr/>
          <p:nvPr/>
        </p:nvSpPr>
        <p:spPr>
          <a:xfrm>
            <a:off x="1925078" y="2251467"/>
            <a:ext cx="423984" cy="791278"/>
          </a:xfrm>
          <a:prstGeom prst="rect">
            <a:avLst/>
          </a:prstGeom>
          <a:solidFill>
            <a:schemeClr val="dk1"/>
          </a:solidFill>
          <a:ln cap="rnd"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500"/>
                                        <p:tgtEl>
                                          <p:spTgt spid="2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sp>
        <p:nvSpPr>
          <p:cNvPr id="252" name="Google Shape;252;p29"/>
          <p:cNvSpPr txBox="1"/>
          <p:nvPr>
            <p:ph type="title"/>
          </p:nvPr>
        </p:nvSpPr>
        <p:spPr>
          <a:xfrm>
            <a:off x="450574" y="95057"/>
            <a:ext cx="6307956" cy="133105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1"/>
              </a:buClr>
              <a:buSzPts val="6000"/>
              <a:buFont typeface="Trebuchet MS"/>
              <a:buNone/>
            </a:pPr>
            <a:r>
              <a:rPr b="0" i="0" lang="en-US" sz="6000" u="none" cap="small" strike="noStrike">
                <a:solidFill>
                  <a:schemeClr val="accent1"/>
                </a:solidFill>
                <a:latin typeface="Trebuchet MS"/>
                <a:ea typeface="Trebuchet MS"/>
                <a:cs typeface="Trebuchet MS"/>
                <a:sym typeface="Trebuchet MS"/>
              </a:rPr>
              <a:t>Keeping bugs away</a:t>
            </a:r>
            <a:endParaRPr b="0" i="0" sz="6000" u="none" cap="small" strike="noStrike">
              <a:solidFill>
                <a:schemeClr val="accent1"/>
              </a:solidFill>
              <a:latin typeface="Trebuchet MS"/>
              <a:ea typeface="Trebuchet MS"/>
              <a:cs typeface="Trebuchet MS"/>
              <a:sym typeface="Trebuchet MS"/>
            </a:endParaRPr>
          </a:p>
        </p:txBody>
      </p:sp>
      <p:sp>
        <p:nvSpPr>
          <p:cNvPr id="253" name="Google Shape;253;p29"/>
          <p:cNvSpPr txBox="1"/>
          <p:nvPr>
            <p:ph idx="1" type="body"/>
          </p:nvPr>
        </p:nvSpPr>
        <p:spPr>
          <a:xfrm>
            <a:off x="442429" y="1818255"/>
            <a:ext cx="3543337" cy="443143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3F7818"/>
              </a:buClr>
              <a:buSzPts val="3200"/>
              <a:buFont typeface="Noto Sans Symbols"/>
              <a:buNone/>
            </a:pPr>
            <a:r>
              <a:rPr b="0" i="0" lang="en-US" sz="4000" u="none" cap="none" strike="noStrike">
                <a:solidFill>
                  <a:srgbClr val="3F7818"/>
                </a:solidFill>
                <a:latin typeface="Trebuchet MS"/>
                <a:ea typeface="Trebuchet MS"/>
                <a:cs typeface="Trebuchet MS"/>
                <a:sym typeface="Trebuchet MS"/>
              </a:rPr>
              <a:t>Seal cracks</a:t>
            </a:r>
            <a:endParaRPr/>
          </a:p>
          <a:p>
            <a:pPr indent="0" lvl="0" marL="0" marR="0" rtl="0" algn="ctr">
              <a:spcBef>
                <a:spcPts val="1000"/>
              </a:spcBef>
              <a:spcAft>
                <a:spcPts val="0"/>
              </a:spcAft>
              <a:buClr>
                <a:srgbClr val="3F7818"/>
              </a:buClr>
              <a:buSzPts val="3200"/>
              <a:buFont typeface="Noto Sans Symbols"/>
              <a:buNone/>
            </a:pPr>
            <a:r>
              <a:t/>
            </a:r>
            <a:endParaRPr b="0" i="0" sz="4000" u="none" cap="none" strike="noStrike">
              <a:solidFill>
                <a:srgbClr val="3F7818"/>
              </a:solidFill>
              <a:latin typeface="Trebuchet MS"/>
              <a:ea typeface="Trebuchet MS"/>
              <a:cs typeface="Trebuchet MS"/>
              <a:sym typeface="Trebuchet MS"/>
            </a:endParaRPr>
          </a:p>
          <a:p>
            <a:pPr indent="0" lvl="0" marL="0" marR="0" rtl="0" algn="ctr">
              <a:spcBef>
                <a:spcPts val="1000"/>
              </a:spcBef>
              <a:spcAft>
                <a:spcPts val="0"/>
              </a:spcAft>
              <a:buClr>
                <a:srgbClr val="3F7818"/>
              </a:buClr>
              <a:buSzPts val="3200"/>
              <a:buFont typeface="Noto Sans Symbols"/>
              <a:buNone/>
            </a:pPr>
            <a:r>
              <a:rPr b="0" i="0" lang="en-US" sz="4000" u="none" cap="none" strike="noStrike">
                <a:solidFill>
                  <a:srgbClr val="3F7818"/>
                </a:solidFill>
                <a:latin typeface="Trebuchet MS"/>
                <a:ea typeface="Trebuchet MS"/>
                <a:cs typeface="Trebuchet MS"/>
                <a:sym typeface="Trebuchet MS"/>
              </a:rPr>
              <a:t>Clean up crumbs</a:t>
            </a:r>
            <a:endParaRPr/>
          </a:p>
          <a:p>
            <a:pPr indent="0" lvl="0" marL="0" marR="0" rtl="0" algn="ctr">
              <a:spcBef>
                <a:spcPts val="1000"/>
              </a:spcBef>
              <a:spcAft>
                <a:spcPts val="0"/>
              </a:spcAft>
              <a:buClr>
                <a:srgbClr val="3F7818"/>
              </a:buClr>
              <a:buSzPts val="3200"/>
              <a:buFont typeface="Noto Sans Symbols"/>
              <a:buNone/>
            </a:pPr>
            <a:r>
              <a:t/>
            </a:r>
            <a:endParaRPr b="0" i="0" sz="4000" u="none" cap="none" strike="noStrike">
              <a:solidFill>
                <a:srgbClr val="3F7818"/>
              </a:solidFill>
              <a:latin typeface="Trebuchet MS"/>
              <a:ea typeface="Trebuchet MS"/>
              <a:cs typeface="Trebuchet MS"/>
              <a:sym typeface="Trebuchet MS"/>
            </a:endParaRPr>
          </a:p>
          <a:p>
            <a:pPr indent="0" lvl="0" marL="0" marR="0" rtl="0" algn="ctr">
              <a:spcBef>
                <a:spcPts val="1000"/>
              </a:spcBef>
              <a:spcAft>
                <a:spcPts val="0"/>
              </a:spcAft>
              <a:buClr>
                <a:srgbClr val="3F7818"/>
              </a:buClr>
              <a:buSzPts val="3200"/>
              <a:buFont typeface="Noto Sans Symbols"/>
              <a:buNone/>
            </a:pPr>
            <a:r>
              <a:rPr b="0" i="0" lang="en-US" sz="4000" u="none" cap="none" strike="noStrike">
                <a:solidFill>
                  <a:srgbClr val="3F7818"/>
                </a:solidFill>
                <a:latin typeface="Trebuchet MS"/>
                <a:ea typeface="Trebuchet MS"/>
                <a:cs typeface="Trebuchet MS"/>
                <a:sym typeface="Trebuchet MS"/>
              </a:rPr>
              <a:t>Use bug traps</a:t>
            </a:r>
            <a:endParaRPr b="0" i="0" sz="4000" u="none" cap="none" strike="noStrike">
              <a:solidFill>
                <a:srgbClr val="3F7818"/>
              </a:solidFill>
              <a:latin typeface="Trebuchet MS"/>
              <a:ea typeface="Trebuchet MS"/>
              <a:cs typeface="Trebuchet MS"/>
              <a:sym typeface="Trebuchet MS"/>
            </a:endParaRPr>
          </a:p>
        </p:txBody>
      </p:sp>
      <p:pic>
        <p:nvPicPr>
          <p:cNvPr id="254" name="Google Shape;254;p29"/>
          <p:cNvPicPr preferRelativeResize="0"/>
          <p:nvPr/>
        </p:nvPicPr>
        <p:blipFill rotWithShape="1">
          <a:blip r:embed="rId3">
            <a:alphaModFix/>
          </a:blip>
          <a:srcRect b="33169" l="38696" r="0" t="0"/>
          <a:stretch/>
        </p:blipFill>
        <p:spPr>
          <a:xfrm>
            <a:off x="4019384" y="1256301"/>
            <a:ext cx="2955857" cy="1812562"/>
          </a:xfrm>
          <a:prstGeom prst="rect">
            <a:avLst/>
          </a:prstGeom>
          <a:noFill/>
          <a:ln>
            <a:noFill/>
          </a:ln>
        </p:spPr>
      </p:pic>
      <p:pic>
        <p:nvPicPr>
          <p:cNvPr id="255" name="Google Shape;255;p29"/>
          <p:cNvPicPr preferRelativeResize="0"/>
          <p:nvPr/>
        </p:nvPicPr>
        <p:blipFill rotWithShape="1">
          <a:blip r:embed="rId4">
            <a:alphaModFix/>
          </a:blip>
          <a:srcRect b="38586" l="430" r="19840" t="448"/>
          <a:stretch/>
        </p:blipFill>
        <p:spPr>
          <a:xfrm>
            <a:off x="4019384" y="3149660"/>
            <a:ext cx="2955857" cy="1505753"/>
          </a:xfrm>
          <a:prstGeom prst="rect">
            <a:avLst/>
          </a:prstGeom>
          <a:noFill/>
          <a:ln>
            <a:noFill/>
          </a:ln>
        </p:spPr>
      </p:pic>
      <p:pic>
        <p:nvPicPr>
          <p:cNvPr id="256" name="Google Shape;256;p29"/>
          <p:cNvPicPr preferRelativeResize="0"/>
          <p:nvPr/>
        </p:nvPicPr>
        <p:blipFill rotWithShape="1">
          <a:blip r:embed="rId5">
            <a:alphaModFix/>
          </a:blip>
          <a:srcRect b="14776" l="0" r="0" t="15299"/>
          <a:stretch/>
        </p:blipFill>
        <p:spPr>
          <a:xfrm>
            <a:off x="4019384" y="4745149"/>
            <a:ext cx="2955857" cy="206682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sp>
        <p:nvSpPr>
          <p:cNvPr id="262" name="Google Shape;262;p30"/>
          <p:cNvSpPr txBox="1"/>
          <p:nvPr>
            <p:ph type="title"/>
          </p:nvPr>
        </p:nvSpPr>
        <p:spPr>
          <a:xfrm>
            <a:off x="450574" y="245957"/>
            <a:ext cx="6308100" cy="1331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EB7766"/>
              </a:buClr>
              <a:buSzPts val="5400"/>
              <a:buFont typeface="Trebuchet MS"/>
              <a:buNone/>
            </a:pPr>
            <a:r>
              <a:rPr b="0" i="0" lang="en-US" sz="5400" u="none" cap="small" strike="noStrike">
                <a:solidFill>
                  <a:srgbClr val="EB7766"/>
                </a:solidFill>
                <a:latin typeface="Trebuchet MS"/>
                <a:ea typeface="Trebuchet MS"/>
                <a:cs typeface="Trebuchet MS"/>
                <a:sym typeface="Trebuchet MS"/>
              </a:rPr>
              <a:t>Avoid Lead Exposure</a:t>
            </a:r>
            <a:endParaRPr/>
          </a:p>
        </p:txBody>
      </p:sp>
      <p:sp>
        <p:nvSpPr>
          <p:cNvPr id="263" name="Google Shape;263;p30"/>
          <p:cNvSpPr txBox="1"/>
          <p:nvPr/>
        </p:nvSpPr>
        <p:spPr>
          <a:xfrm>
            <a:off x="3680973" y="1915050"/>
            <a:ext cx="4591800" cy="5168400"/>
          </a:xfrm>
          <a:prstGeom prst="rect">
            <a:avLst/>
          </a:prstGeom>
          <a:noFill/>
          <a:ln>
            <a:noFill/>
          </a:ln>
        </p:spPr>
        <p:txBody>
          <a:bodyPr anchorCtr="0" anchor="t" bIns="45700" lIns="91425" spcFirstLastPara="1" rIns="91425" wrap="square" tIns="45700">
            <a:noAutofit/>
          </a:bodyPr>
          <a:lstStyle/>
          <a:p>
            <a:pPr indent="-387350" lvl="0" marL="457200" marR="0" rtl="0" algn="l">
              <a:lnSpc>
                <a:spcPct val="150000"/>
              </a:lnSpc>
              <a:spcBef>
                <a:spcPts val="0"/>
              </a:spcBef>
              <a:spcAft>
                <a:spcPts val="0"/>
              </a:spcAft>
              <a:buClr>
                <a:srgbClr val="932313"/>
              </a:buClr>
              <a:buSzPts val="2500"/>
              <a:buFont typeface="Trebuchet MS"/>
              <a:buChar char="➢"/>
            </a:pPr>
            <a:r>
              <a:rPr b="0" i="0" lang="en-US" sz="2500" u="none" cap="none" strike="noStrike">
                <a:solidFill>
                  <a:srgbClr val="932313"/>
                </a:solidFill>
                <a:latin typeface="Trebuchet MS"/>
                <a:ea typeface="Trebuchet MS"/>
                <a:cs typeface="Trebuchet MS"/>
                <a:sym typeface="Trebuchet MS"/>
              </a:rPr>
              <a:t>Peeling paint</a:t>
            </a:r>
            <a:endParaRPr b="0" i="0" sz="1812" u="none" cap="none" strike="noStrike">
              <a:solidFill>
                <a:srgbClr val="932313"/>
              </a:solidFill>
              <a:latin typeface="Trebuchet MS"/>
              <a:ea typeface="Trebuchet MS"/>
              <a:cs typeface="Trebuchet MS"/>
              <a:sym typeface="Trebuchet MS"/>
            </a:endParaRPr>
          </a:p>
          <a:p>
            <a:pPr indent="-387350" lvl="0" marL="457200" marR="0" rtl="0" algn="l">
              <a:lnSpc>
                <a:spcPct val="150000"/>
              </a:lnSpc>
              <a:spcBef>
                <a:spcPts val="0"/>
              </a:spcBef>
              <a:spcAft>
                <a:spcPts val="0"/>
              </a:spcAft>
              <a:buClr>
                <a:srgbClr val="932313"/>
              </a:buClr>
              <a:buSzPts val="2500"/>
              <a:buFont typeface="Trebuchet MS"/>
              <a:buChar char="➢"/>
            </a:pPr>
            <a:r>
              <a:rPr b="0" i="0" lang="en-US" sz="2500" u="none" cap="none" strike="noStrike">
                <a:solidFill>
                  <a:srgbClr val="932313"/>
                </a:solidFill>
                <a:latin typeface="Trebuchet MS"/>
                <a:ea typeface="Trebuchet MS"/>
                <a:cs typeface="Trebuchet MS"/>
                <a:sym typeface="Trebuchet MS"/>
              </a:rPr>
              <a:t>Dust </a:t>
            </a:r>
            <a:endParaRPr/>
          </a:p>
          <a:p>
            <a:pPr indent="-387350" lvl="0" marL="457200" marR="0" rtl="0" algn="l">
              <a:lnSpc>
                <a:spcPct val="150000"/>
              </a:lnSpc>
              <a:spcBef>
                <a:spcPts val="0"/>
              </a:spcBef>
              <a:spcAft>
                <a:spcPts val="0"/>
              </a:spcAft>
              <a:buClr>
                <a:srgbClr val="932313"/>
              </a:buClr>
              <a:buSzPts val="2500"/>
              <a:buFont typeface="Trebuchet MS"/>
              <a:buChar char="➢"/>
            </a:pPr>
            <a:r>
              <a:rPr b="0" i="0" lang="en-US" sz="2500" u="none" cap="none" strike="noStrike">
                <a:solidFill>
                  <a:srgbClr val="932313"/>
                </a:solidFill>
                <a:latin typeface="Trebuchet MS"/>
                <a:ea typeface="Trebuchet MS"/>
                <a:cs typeface="Trebuchet MS"/>
                <a:sym typeface="Trebuchet MS"/>
              </a:rPr>
              <a:t>Soil</a:t>
            </a:r>
            <a:endParaRPr/>
          </a:p>
          <a:p>
            <a:pPr indent="-387350" lvl="0" marL="457200" marR="0" rtl="0" algn="l">
              <a:lnSpc>
                <a:spcPct val="150000"/>
              </a:lnSpc>
              <a:spcBef>
                <a:spcPts val="0"/>
              </a:spcBef>
              <a:spcAft>
                <a:spcPts val="0"/>
              </a:spcAft>
              <a:buClr>
                <a:srgbClr val="932313"/>
              </a:buClr>
              <a:buSzPts val="2500"/>
              <a:buFont typeface="Trebuchet MS"/>
              <a:buChar char="➢"/>
            </a:pPr>
            <a:r>
              <a:rPr b="0" i="0" lang="en-US" sz="2500" u="none" cap="none" strike="noStrike">
                <a:solidFill>
                  <a:srgbClr val="932313"/>
                </a:solidFill>
                <a:latin typeface="Trebuchet MS"/>
                <a:ea typeface="Trebuchet MS"/>
                <a:cs typeface="Trebuchet MS"/>
                <a:sym typeface="Trebuchet MS"/>
              </a:rPr>
              <a:t>Lead-soldered pipes</a:t>
            </a:r>
            <a:endParaRPr/>
          </a:p>
          <a:p>
            <a:pPr indent="-387350" lvl="0" marL="457200" marR="0" rtl="0" algn="l">
              <a:lnSpc>
                <a:spcPct val="150000"/>
              </a:lnSpc>
              <a:spcBef>
                <a:spcPts val="0"/>
              </a:spcBef>
              <a:spcAft>
                <a:spcPts val="0"/>
              </a:spcAft>
              <a:buClr>
                <a:srgbClr val="932313"/>
              </a:buClr>
              <a:buSzPts val="2500"/>
              <a:buFont typeface="Trebuchet MS"/>
              <a:buChar char="➢"/>
            </a:pPr>
            <a:r>
              <a:rPr b="0" i="0" lang="en-US" sz="2500" u="none" cap="none" strike="noStrike">
                <a:solidFill>
                  <a:srgbClr val="932313"/>
                </a:solidFill>
                <a:latin typeface="Trebuchet MS"/>
                <a:ea typeface="Trebuchet MS"/>
                <a:cs typeface="Trebuchet MS"/>
                <a:sym typeface="Trebuchet MS"/>
              </a:rPr>
              <a:t>Glazed plates and pottery</a:t>
            </a:r>
            <a:endParaRPr/>
          </a:p>
          <a:p>
            <a:pPr indent="-387350" lvl="0" marL="457200" marR="0" rtl="0" algn="l">
              <a:lnSpc>
                <a:spcPct val="150000"/>
              </a:lnSpc>
              <a:spcBef>
                <a:spcPts val="0"/>
              </a:spcBef>
              <a:spcAft>
                <a:spcPts val="0"/>
              </a:spcAft>
              <a:buClr>
                <a:srgbClr val="932313"/>
              </a:buClr>
              <a:buSzPts val="2500"/>
              <a:buFont typeface="Trebuchet MS"/>
              <a:buChar char="➢"/>
            </a:pPr>
            <a:r>
              <a:rPr b="0" i="0" lang="en-US" sz="2500" u="none" cap="none" strike="noStrike">
                <a:solidFill>
                  <a:srgbClr val="932313"/>
                </a:solidFill>
                <a:latin typeface="Trebuchet MS"/>
                <a:ea typeface="Trebuchet MS"/>
                <a:cs typeface="Trebuchet MS"/>
                <a:sym typeface="Trebuchet MS"/>
              </a:rPr>
              <a:t>Plated jewelry</a:t>
            </a:r>
            <a:endParaRPr/>
          </a:p>
          <a:p>
            <a:pPr indent="-387350" lvl="0" marL="457200" marR="0" rtl="0" algn="l">
              <a:lnSpc>
                <a:spcPct val="150000"/>
              </a:lnSpc>
              <a:spcBef>
                <a:spcPts val="0"/>
              </a:spcBef>
              <a:spcAft>
                <a:spcPts val="0"/>
              </a:spcAft>
              <a:buClr>
                <a:srgbClr val="932313"/>
              </a:buClr>
              <a:buSzPts val="2500"/>
              <a:buFont typeface="Trebuchet MS"/>
              <a:buChar char="➢"/>
            </a:pPr>
            <a:r>
              <a:rPr b="0" i="0" lang="en-US" sz="2500" u="none" cap="none" strike="noStrike">
                <a:solidFill>
                  <a:srgbClr val="932313"/>
                </a:solidFill>
                <a:latin typeface="Trebuchet MS"/>
                <a:ea typeface="Trebuchet MS"/>
                <a:cs typeface="Trebuchet MS"/>
                <a:sym typeface="Trebuchet MS"/>
              </a:rPr>
              <a:t>Old or imported toys</a:t>
            </a:r>
            <a:endParaRPr/>
          </a:p>
        </p:txBody>
      </p:sp>
      <p:pic>
        <p:nvPicPr>
          <p:cNvPr id="264" name="Google Shape;264;p30"/>
          <p:cNvPicPr preferRelativeResize="0"/>
          <p:nvPr/>
        </p:nvPicPr>
        <p:blipFill rotWithShape="1">
          <a:blip r:embed="rId3">
            <a:alphaModFix/>
          </a:blip>
          <a:srcRect b="18799" l="0" r="0" t="15080"/>
          <a:stretch/>
        </p:blipFill>
        <p:spPr>
          <a:xfrm>
            <a:off x="932113" y="5233762"/>
            <a:ext cx="2681514" cy="1182034"/>
          </a:xfrm>
          <a:prstGeom prst="rect">
            <a:avLst/>
          </a:prstGeom>
          <a:noFill/>
          <a:ln>
            <a:noFill/>
          </a:ln>
        </p:spPr>
      </p:pic>
      <p:pic>
        <p:nvPicPr>
          <p:cNvPr id="265" name="Google Shape;265;p30"/>
          <p:cNvPicPr preferRelativeResize="0"/>
          <p:nvPr/>
        </p:nvPicPr>
        <p:blipFill rotWithShape="1">
          <a:blip r:embed="rId4">
            <a:alphaModFix/>
          </a:blip>
          <a:srcRect b="0" l="0" r="0" t="0"/>
          <a:stretch/>
        </p:blipFill>
        <p:spPr>
          <a:xfrm>
            <a:off x="941188" y="3224298"/>
            <a:ext cx="2633022" cy="1755348"/>
          </a:xfrm>
          <a:prstGeom prst="rect">
            <a:avLst/>
          </a:prstGeom>
          <a:noFill/>
          <a:ln>
            <a:noFill/>
          </a:ln>
        </p:spPr>
      </p:pic>
      <p:pic>
        <p:nvPicPr>
          <p:cNvPr id="266" name="Google Shape;266;p30"/>
          <p:cNvPicPr preferRelativeResize="0"/>
          <p:nvPr/>
        </p:nvPicPr>
        <p:blipFill rotWithShape="1">
          <a:blip r:embed="rId5">
            <a:alphaModFix/>
          </a:blip>
          <a:srcRect b="54599" l="0" r="-359" t="0"/>
          <a:stretch/>
        </p:blipFill>
        <p:spPr>
          <a:xfrm>
            <a:off x="941188" y="1265068"/>
            <a:ext cx="2663364" cy="181333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500"/>
                                        <p:tgtEl>
                                          <p:spTgt spid="2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Google Shape;272;p31"/>
          <p:cNvSpPr txBox="1"/>
          <p:nvPr>
            <p:ph type="title"/>
          </p:nvPr>
        </p:nvSpPr>
        <p:spPr>
          <a:xfrm>
            <a:off x="450574" y="245957"/>
            <a:ext cx="6308100" cy="1331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1"/>
              </a:buClr>
              <a:buSzPts val="5400"/>
              <a:buFont typeface="Trebuchet MS"/>
              <a:buNone/>
            </a:pPr>
            <a:r>
              <a:rPr b="0" i="0" lang="en-US" sz="5400" u="none" cap="small" strike="noStrike">
                <a:solidFill>
                  <a:schemeClr val="accent1"/>
                </a:solidFill>
                <a:latin typeface="Trebuchet MS"/>
                <a:ea typeface="Trebuchet MS"/>
                <a:cs typeface="Trebuchet MS"/>
                <a:sym typeface="Trebuchet MS"/>
              </a:rPr>
              <a:t>Steer Clear of Lead</a:t>
            </a:r>
            <a:endParaRPr b="0" i="0" sz="5400" u="none" cap="small" strike="noStrike">
              <a:solidFill>
                <a:schemeClr val="accent1"/>
              </a:solidFill>
              <a:latin typeface="Trebuchet MS"/>
              <a:ea typeface="Trebuchet MS"/>
              <a:cs typeface="Trebuchet MS"/>
              <a:sym typeface="Trebuchet MS"/>
            </a:endParaRPr>
          </a:p>
        </p:txBody>
      </p:sp>
      <p:pic>
        <p:nvPicPr>
          <p:cNvPr id="273" name="Google Shape;273;p31"/>
          <p:cNvPicPr preferRelativeResize="0"/>
          <p:nvPr/>
        </p:nvPicPr>
        <p:blipFill rotWithShape="1">
          <a:blip r:embed="rId3">
            <a:alphaModFix/>
          </a:blip>
          <a:srcRect b="0" l="0" r="0" t="0"/>
          <a:stretch/>
        </p:blipFill>
        <p:spPr>
          <a:xfrm>
            <a:off x="3450234" y="1097976"/>
            <a:ext cx="2968526" cy="2968526"/>
          </a:xfrm>
          <a:prstGeom prst="rect">
            <a:avLst/>
          </a:prstGeom>
          <a:noFill/>
          <a:ln>
            <a:noFill/>
          </a:ln>
        </p:spPr>
      </p:pic>
      <p:sp>
        <p:nvSpPr>
          <p:cNvPr id="274" name="Google Shape;274;p31"/>
          <p:cNvSpPr txBox="1"/>
          <p:nvPr>
            <p:ph idx="1" type="body"/>
          </p:nvPr>
        </p:nvSpPr>
        <p:spPr>
          <a:xfrm>
            <a:off x="237000" y="1226700"/>
            <a:ext cx="3754500" cy="4796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1"/>
              </a:buClr>
              <a:buSzPts val="2560"/>
              <a:buFont typeface="Noto Sans Symbols"/>
              <a:buNone/>
            </a:pPr>
            <a:r>
              <a:rPr b="1" i="0" lang="en-US" sz="3200" u="none" cap="none" strike="noStrike">
                <a:solidFill>
                  <a:srgbClr val="3F7818"/>
                </a:solidFill>
                <a:latin typeface="Trebuchet MS"/>
                <a:ea typeface="Trebuchet MS"/>
                <a:cs typeface="Trebuchet MS"/>
                <a:sym typeface="Trebuchet MS"/>
              </a:rPr>
              <a:t>USE:</a:t>
            </a:r>
            <a:endParaRPr b="1" i="0" sz="3200" u="none" cap="none" strike="noStrike">
              <a:solidFill>
                <a:srgbClr val="3F7818"/>
              </a:solidFill>
              <a:latin typeface="Trebuchet MS"/>
              <a:ea typeface="Trebuchet MS"/>
              <a:cs typeface="Trebuchet MS"/>
              <a:sym typeface="Trebuchet MS"/>
            </a:endParaRPr>
          </a:p>
          <a:p>
            <a:pPr indent="0" lvl="0" marL="0" marR="0" rtl="0" algn="ctr">
              <a:spcBef>
                <a:spcPts val="0"/>
              </a:spcBef>
              <a:spcAft>
                <a:spcPts val="0"/>
              </a:spcAft>
              <a:buClr>
                <a:schemeClr val="accent1"/>
              </a:buClr>
              <a:buSzPts val="2560"/>
              <a:buFont typeface="Noto Sans Symbols"/>
              <a:buNone/>
            </a:pPr>
            <a:r>
              <a:t/>
            </a:r>
            <a:endParaRPr b="1" sz="1200">
              <a:solidFill>
                <a:srgbClr val="3F7818"/>
              </a:solidFill>
            </a:endParaRPr>
          </a:p>
          <a:p>
            <a:pPr indent="-342900" lvl="0" marL="342900" rtl="0" algn="l">
              <a:spcBef>
                <a:spcPts val="0"/>
              </a:spcBef>
              <a:spcAft>
                <a:spcPts val="0"/>
              </a:spcAft>
              <a:buSzPts val="1920"/>
              <a:buChar char="➢"/>
            </a:pPr>
            <a:r>
              <a:rPr b="0" i="0" lang="en-US" sz="2400" u="none" cap="none" strike="noStrike">
                <a:solidFill>
                  <a:srgbClr val="3F7818"/>
                </a:solidFill>
                <a:latin typeface="Trebuchet MS"/>
                <a:ea typeface="Trebuchet MS"/>
                <a:cs typeface="Trebuchet MS"/>
                <a:sym typeface="Trebuchet MS"/>
              </a:rPr>
              <a:t>Water-based paints and glues</a:t>
            </a:r>
            <a:endParaRPr b="0" i="0" sz="2400" u="none" cap="none" strike="noStrike">
              <a:solidFill>
                <a:srgbClr val="3F7818"/>
              </a:solidFill>
              <a:latin typeface="Trebuchet MS"/>
              <a:ea typeface="Trebuchet MS"/>
              <a:cs typeface="Trebuchet MS"/>
              <a:sym typeface="Trebuchet MS"/>
            </a:endParaRPr>
          </a:p>
          <a:p>
            <a:pPr indent="0" lvl="0" marL="342900" rtl="0" algn="l">
              <a:spcBef>
                <a:spcPts val="0"/>
              </a:spcBef>
              <a:spcAft>
                <a:spcPts val="0"/>
              </a:spcAft>
              <a:buNone/>
            </a:pPr>
            <a:r>
              <a:t/>
            </a:r>
            <a:endParaRPr sz="2400">
              <a:solidFill>
                <a:srgbClr val="3F7818"/>
              </a:solidFill>
            </a:endParaRPr>
          </a:p>
          <a:p>
            <a:pPr indent="-342900" lvl="0" marL="342900" rtl="0" algn="l">
              <a:spcBef>
                <a:spcPts val="0"/>
              </a:spcBef>
              <a:spcAft>
                <a:spcPts val="0"/>
              </a:spcAft>
              <a:buSzPts val="1920"/>
              <a:buChar char="➢"/>
            </a:pPr>
            <a:r>
              <a:rPr b="0" i="0" lang="en-US" sz="2400" u="none" cap="none" strike="noStrike">
                <a:solidFill>
                  <a:srgbClr val="3F7818"/>
                </a:solidFill>
                <a:latin typeface="Trebuchet MS"/>
                <a:ea typeface="Trebuchet MS"/>
                <a:cs typeface="Trebuchet MS"/>
                <a:sym typeface="Trebuchet MS"/>
              </a:rPr>
              <a:t>High Efficiency Particulate Arresting (HEPA)  filter vacuum</a:t>
            </a:r>
            <a:r>
              <a:rPr lang="en-US" sz="2400">
                <a:solidFill>
                  <a:srgbClr val="3F7818"/>
                </a:solidFill>
              </a:rPr>
              <a:t>s</a:t>
            </a:r>
            <a:br>
              <a:rPr lang="en-US" sz="2400">
                <a:solidFill>
                  <a:srgbClr val="3F7818"/>
                </a:solidFill>
              </a:rPr>
            </a:br>
            <a:endParaRPr/>
          </a:p>
          <a:p>
            <a:pPr indent="-342900" lvl="0" marL="342900" rtl="0" algn="l">
              <a:spcBef>
                <a:spcPts val="0"/>
              </a:spcBef>
              <a:spcAft>
                <a:spcPts val="0"/>
              </a:spcAft>
              <a:buSzPts val="1920"/>
              <a:buChar char="➢"/>
            </a:pPr>
            <a:r>
              <a:rPr b="0" i="0" lang="en-US" sz="2400" u="none" cap="none" strike="noStrike">
                <a:solidFill>
                  <a:srgbClr val="3F7818"/>
                </a:solidFill>
                <a:latin typeface="Trebuchet MS"/>
                <a:ea typeface="Trebuchet MS"/>
                <a:cs typeface="Trebuchet MS"/>
                <a:sym typeface="Trebuchet MS"/>
              </a:rPr>
              <a:t>Wet mops</a:t>
            </a:r>
            <a:endParaRPr b="0" i="0" sz="2400" u="none" cap="none" strike="noStrike">
              <a:solidFill>
                <a:srgbClr val="3F7818"/>
              </a:solidFill>
              <a:latin typeface="Trebuchet MS"/>
              <a:ea typeface="Trebuchet MS"/>
              <a:cs typeface="Trebuchet MS"/>
              <a:sym typeface="Trebuchet MS"/>
            </a:endParaRPr>
          </a:p>
        </p:txBody>
      </p:sp>
      <p:pic>
        <p:nvPicPr>
          <p:cNvPr id="275" name="Google Shape;275;p31"/>
          <p:cNvPicPr preferRelativeResize="0"/>
          <p:nvPr/>
        </p:nvPicPr>
        <p:blipFill rotWithShape="1">
          <a:blip r:embed="rId4">
            <a:alphaModFix/>
          </a:blip>
          <a:srcRect b="0" l="26731" r="27549" t="0"/>
          <a:stretch/>
        </p:blipFill>
        <p:spPr>
          <a:xfrm>
            <a:off x="5861825" y="1226700"/>
            <a:ext cx="1391350" cy="3043301"/>
          </a:xfrm>
          <a:prstGeom prst="rect">
            <a:avLst/>
          </a:prstGeom>
          <a:noFill/>
          <a:ln>
            <a:noFill/>
          </a:ln>
        </p:spPr>
      </p:pic>
      <p:pic>
        <p:nvPicPr>
          <p:cNvPr id="276" name="Google Shape;276;p31"/>
          <p:cNvPicPr preferRelativeResize="0"/>
          <p:nvPr/>
        </p:nvPicPr>
        <p:blipFill rotWithShape="1">
          <a:blip r:embed="rId5">
            <a:alphaModFix/>
          </a:blip>
          <a:srcRect b="0" l="0" r="0" t="0"/>
          <a:stretch/>
        </p:blipFill>
        <p:spPr>
          <a:xfrm>
            <a:off x="2920187" y="4371790"/>
            <a:ext cx="3498572" cy="233092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Google Shape;282;p32"/>
          <p:cNvSpPr txBox="1"/>
          <p:nvPr>
            <p:ph type="title"/>
          </p:nvPr>
        </p:nvSpPr>
        <p:spPr>
          <a:xfrm>
            <a:off x="450574" y="245957"/>
            <a:ext cx="6307956" cy="133105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1"/>
              </a:buClr>
              <a:buSzPts val="6000"/>
              <a:buFont typeface="Trebuchet MS"/>
              <a:buNone/>
            </a:pPr>
            <a:r>
              <a:rPr b="0" i="0" lang="en-US" sz="6000" u="none" cap="small" strike="noStrike">
                <a:solidFill>
                  <a:schemeClr val="accent1"/>
                </a:solidFill>
                <a:latin typeface="Trebuchet MS"/>
                <a:ea typeface="Trebuchet MS"/>
                <a:cs typeface="Trebuchet MS"/>
                <a:sym typeface="Trebuchet MS"/>
              </a:rPr>
              <a:t>Get rid of dust</a:t>
            </a:r>
            <a:endParaRPr b="0" i="0" sz="6000" u="none" cap="small" strike="noStrike">
              <a:solidFill>
                <a:schemeClr val="accent1"/>
              </a:solidFill>
              <a:latin typeface="Trebuchet MS"/>
              <a:ea typeface="Trebuchet MS"/>
              <a:cs typeface="Trebuchet MS"/>
              <a:sym typeface="Trebuchet MS"/>
            </a:endParaRPr>
          </a:p>
        </p:txBody>
      </p:sp>
      <p:sp>
        <p:nvSpPr>
          <p:cNvPr id="283" name="Google Shape;283;p32"/>
          <p:cNvSpPr txBox="1"/>
          <p:nvPr>
            <p:ph idx="1" type="body"/>
          </p:nvPr>
        </p:nvSpPr>
        <p:spPr>
          <a:xfrm>
            <a:off x="351182" y="4240695"/>
            <a:ext cx="3591339" cy="2001079"/>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3F7818"/>
              </a:buClr>
              <a:buSzPts val="2560"/>
              <a:buFont typeface="Noto Sans Symbols"/>
              <a:buChar char="➢"/>
            </a:pPr>
            <a:r>
              <a:rPr b="0" i="0" lang="en-US" sz="3200" u="none" cap="none" strike="noStrike">
                <a:solidFill>
                  <a:srgbClr val="3F7818"/>
                </a:solidFill>
                <a:latin typeface="Trebuchet MS"/>
                <a:ea typeface="Trebuchet MS"/>
                <a:cs typeface="Trebuchet MS"/>
                <a:sym typeface="Trebuchet MS"/>
              </a:rPr>
              <a:t>Wet mops and vacuums with HEPA filters help remove dust</a:t>
            </a:r>
            <a:endParaRPr/>
          </a:p>
          <a:p>
            <a:pPr indent="-180340" lvl="0" marL="342900" marR="0" rtl="0" algn="l">
              <a:spcBef>
                <a:spcPts val="1000"/>
              </a:spcBef>
              <a:spcAft>
                <a:spcPts val="0"/>
              </a:spcAft>
              <a:buClr>
                <a:srgbClr val="3F7818"/>
              </a:buClr>
              <a:buSzPts val="2560"/>
              <a:buFont typeface="Noto Sans Symbols"/>
              <a:buNone/>
            </a:pPr>
            <a:r>
              <a:t/>
            </a:r>
            <a:endParaRPr b="0" i="0" sz="3200" u="none" cap="none" strike="noStrike">
              <a:solidFill>
                <a:srgbClr val="3F7818"/>
              </a:solidFill>
              <a:latin typeface="Trebuchet MS"/>
              <a:ea typeface="Trebuchet MS"/>
              <a:cs typeface="Trebuchet MS"/>
              <a:sym typeface="Trebuchet MS"/>
            </a:endParaRPr>
          </a:p>
        </p:txBody>
      </p:sp>
      <p:pic>
        <p:nvPicPr>
          <p:cNvPr id="284" name="Google Shape;284;p32"/>
          <p:cNvPicPr preferRelativeResize="0"/>
          <p:nvPr/>
        </p:nvPicPr>
        <p:blipFill rotWithShape="1">
          <a:blip r:embed="rId3">
            <a:alphaModFix/>
          </a:blip>
          <a:srcRect b="0" l="24478" r="11590" t="0"/>
          <a:stretch/>
        </p:blipFill>
        <p:spPr>
          <a:xfrm>
            <a:off x="185525" y="1852575"/>
            <a:ext cx="3634526" cy="1953525"/>
          </a:xfrm>
          <a:prstGeom prst="rect">
            <a:avLst/>
          </a:prstGeom>
          <a:noFill/>
          <a:ln>
            <a:noFill/>
          </a:ln>
        </p:spPr>
      </p:pic>
      <p:pic>
        <p:nvPicPr>
          <p:cNvPr id="285" name="Google Shape;285;p32"/>
          <p:cNvPicPr preferRelativeResize="0"/>
          <p:nvPr/>
        </p:nvPicPr>
        <p:blipFill rotWithShape="1">
          <a:blip r:embed="rId4">
            <a:alphaModFix/>
          </a:blip>
          <a:srcRect b="651" l="6647" r="0" t="0"/>
          <a:stretch/>
        </p:blipFill>
        <p:spPr>
          <a:xfrm>
            <a:off x="4009337" y="1830981"/>
            <a:ext cx="3337851" cy="1996713"/>
          </a:xfrm>
          <a:prstGeom prst="rect">
            <a:avLst/>
          </a:prstGeom>
          <a:noFill/>
          <a:ln>
            <a:noFill/>
          </a:ln>
        </p:spPr>
      </p:pic>
      <p:sp>
        <p:nvSpPr>
          <p:cNvPr id="286" name="Google Shape;286;p32"/>
          <p:cNvSpPr/>
          <p:nvPr/>
        </p:nvSpPr>
        <p:spPr>
          <a:xfrm>
            <a:off x="4009325" y="4286872"/>
            <a:ext cx="4572000" cy="10773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932313"/>
              </a:buClr>
              <a:buSzPts val="2560"/>
              <a:buFont typeface="Noto Sans Symbols"/>
              <a:buChar char="➢"/>
            </a:pPr>
            <a:r>
              <a:rPr b="0" i="0" lang="en-US" sz="3200" u="none" cap="none" strike="noStrike">
                <a:solidFill>
                  <a:srgbClr val="932313"/>
                </a:solidFill>
                <a:latin typeface="Trebuchet MS"/>
                <a:ea typeface="Trebuchet MS"/>
                <a:cs typeface="Trebuchet MS"/>
                <a:sym typeface="Trebuchet MS"/>
              </a:rPr>
              <a:t>Dust can trigger asthma</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 name="Shape 291"/>
        <p:cNvGrpSpPr/>
        <p:nvPr/>
      </p:nvGrpSpPr>
      <p:grpSpPr>
        <a:xfrm>
          <a:off x="0" y="0"/>
          <a:ext cx="0" cy="0"/>
          <a:chOff x="0" y="0"/>
          <a:chExt cx="0" cy="0"/>
        </a:xfrm>
      </p:grpSpPr>
      <p:pic>
        <p:nvPicPr>
          <p:cNvPr id="292" name="Google Shape;292;p33"/>
          <p:cNvPicPr preferRelativeResize="0"/>
          <p:nvPr/>
        </p:nvPicPr>
        <p:blipFill rotWithShape="1">
          <a:blip r:embed="rId3">
            <a:alphaModFix/>
          </a:blip>
          <a:srcRect b="0" l="0" r="0" t="0"/>
          <a:stretch/>
        </p:blipFill>
        <p:spPr>
          <a:xfrm rot="665556">
            <a:off x="2202187" y="2589132"/>
            <a:ext cx="2727563" cy="2727563"/>
          </a:xfrm>
          <a:prstGeom prst="rect">
            <a:avLst/>
          </a:prstGeom>
          <a:noFill/>
          <a:ln>
            <a:noFill/>
          </a:ln>
        </p:spPr>
      </p:pic>
      <p:sp>
        <p:nvSpPr>
          <p:cNvPr id="293" name="Google Shape;293;p33"/>
          <p:cNvSpPr txBox="1"/>
          <p:nvPr>
            <p:ph type="title"/>
          </p:nvPr>
        </p:nvSpPr>
        <p:spPr>
          <a:xfrm>
            <a:off x="0" y="145358"/>
            <a:ext cx="7242300" cy="1331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EB7766"/>
              </a:buClr>
              <a:buSzPts val="4800"/>
              <a:buFont typeface="Trebuchet MS"/>
              <a:buNone/>
            </a:pPr>
            <a:r>
              <a:rPr b="0" i="0" lang="en-US" sz="4800" u="none" cap="small" strike="noStrike">
                <a:solidFill>
                  <a:srgbClr val="EB7766"/>
                </a:solidFill>
                <a:latin typeface="Trebuchet MS"/>
                <a:ea typeface="Trebuchet MS"/>
                <a:cs typeface="Trebuchet MS"/>
                <a:sym typeface="Trebuchet MS"/>
              </a:rPr>
              <a:t>Avoid Strongly Scented Cleaners</a:t>
            </a:r>
            <a:endParaRPr b="0" i="0" sz="4800" u="none" cap="small" strike="noStrike">
              <a:solidFill>
                <a:srgbClr val="EB7766"/>
              </a:solidFill>
              <a:latin typeface="Trebuchet MS"/>
              <a:ea typeface="Trebuchet MS"/>
              <a:cs typeface="Trebuchet MS"/>
              <a:sym typeface="Trebuchet MS"/>
            </a:endParaRPr>
          </a:p>
        </p:txBody>
      </p:sp>
      <p:sp>
        <p:nvSpPr>
          <p:cNvPr id="294" name="Google Shape;294;p33"/>
          <p:cNvSpPr txBox="1"/>
          <p:nvPr/>
        </p:nvSpPr>
        <p:spPr>
          <a:xfrm>
            <a:off x="4083526" y="1929250"/>
            <a:ext cx="3579300" cy="4601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1"/>
              </a:buClr>
              <a:buSzPts val="2240"/>
              <a:buFont typeface="Noto Sans Symbols"/>
              <a:buNone/>
            </a:pPr>
            <a:r>
              <a:rPr b="1" i="0" lang="en-US" sz="2800" u="none" cap="none" strike="noStrike">
                <a:solidFill>
                  <a:srgbClr val="932313"/>
                </a:solidFill>
                <a:latin typeface="Trebuchet MS"/>
                <a:ea typeface="Trebuchet MS"/>
                <a:cs typeface="Trebuchet MS"/>
                <a:sym typeface="Trebuchet MS"/>
              </a:rPr>
              <a:t>PRODUCTS LIKE:</a:t>
            </a:r>
            <a:endParaRPr/>
          </a:p>
          <a:p>
            <a:pPr indent="0" lvl="0" marL="0" marR="0" rtl="0" algn="ctr">
              <a:spcBef>
                <a:spcPts val="1000"/>
              </a:spcBef>
              <a:spcAft>
                <a:spcPts val="0"/>
              </a:spcAft>
              <a:buClr>
                <a:srgbClr val="932313"/>
              </a:buClr>
              <a:buSzPts val="2240"/>
              <a:buFont typeface="Noto Sans Symbols"/>
              <a:buNone/>
            </a:pPr>
            <a:r>
              <a:t/>
            </a:r>
            <a:endParaRPr b="0" i="0" sz="2800" u="none" cap="none" strike="noStrike">
              <a:solidFill>
                <a:srgbClr val="932313"/>
              </a:solidFill>
              <a:latin typeface="Trebuchet MS"/>
              <a:ea typeface="Trebuchet MS"/>
              <a:cs typeface="Trebuchet MS"/>
              <a:sym typeface="Trebuchet MS"/>
            </a:endParaRPr>
          </a:p>
          <a:p>
            <a:pPr indent="0" lvl="0" marL="0" marR="0" rtl="0" algn="ctr">
              <a:spcBef>
                <a:spcPts val="1000"/>
              </a:spcBef>
              <a:spcAft>
                <a:spcPts val="0"/>
              </a:spcAft>
              <a:buClr>
                <a:srgbClr val="932313"/>
              </a:buClr>
              <a:buSzPts val="2240"/>
              <a:buFont typeface="Noto Sans Symbols"/>
              <a:buNone/>
            </a:pPr>
            <a:r>
              <a:rPr b="0" i="0" lang="en-US" sz="2800" u="none" cap="none" strike="noStrike">
                <a:solidFill>
                  <a:srgbClr val="932313"/>
                </a:solidFill>
                <a:latin typeface="Trebuchet MS"/>
                <a:ea typeface="Trebuchet MS"/>
                <a:cs typeface="Trebuchet MS"/>
                <a:sym typeface="Trebuchet MS"/>
              </a:rPr>
              <a:t>Bleach</a:t>
            </a:r>
            <a:endParaRPr/>
          </a:p>
          <a:p>
            <a:pPr indent="0" lvl="0" marL="0" marR="0" rtl="0" algn="ctr">
              <a:spcBef>
                <a:spcPts val="1000"/>
              </a:spcBef>
              <a:spcAft>
                <a:spcPts val="0"/>
              </a:spcAft>
              <a:buClr>
                <a:srgbClr val="932313"/>
              </a:buClr>
              <a:buSzPts val="2240"/>
              <a:buFont typeface="Noto Sans Symbols"/>
              <a:buNone/>
            </a:pPr>
            <a:r>
              <a:t/>
            </a:r>
            <a:endParaRPr b="0" i="0" sz="2800" u="none" cap="none" strike="noStrike">
              <a:solidFill>
                <a:srgbClr val="932313"/>
              </a:solidFill>
              <a:latin typeface="Trebuchet MS"/>
              <a:ea typeface="Trebuchet MS"/>
              <a:cs typeface="Trebuchet MS"/>
              <a:sym typeface="Trebuchet MS"/>
            </a:endParaRPr>
          </a:p>
          <a:p>
            <a:pPr indent="0" lvl="0" marL="0" marR="0" rtl="0" algn="ctr">
              <a:spcBef>
                <a:spcPts val="1000"/>
              </a:spcBef>
              <a:spcAft>
                <a:spcPts val="0"/>
              </a:spcAft>
              <a:buClr>
                <a:srgbClr val="932313"/>
              </a:buClr>
              <a:buSzPts val="2240"/>
              <a:buFont typeface="Noto Sans Symbols"/>
              <a:buNone/>
            </a:pPr>
            <a:r>
              <a:rPr b="0" i="0" lang="en-US" sz="2800" u="none" cap="none" strike="noStrike">
                <a:solidFill>
                  <a:srgbClr val="932313"/>
                </a:solidFill>
                <a:latin typeface="Trebuchet MS"/>
                <a:ea typeface="Trebuchet MS"/>
                <a:cs typeface="Trebuchet MS"/>
                <a:sym typeface="Trebuchet MS"/>
              </a:rPr>
              <a:t>Fabuloso and Pinesol</a:t>
            </a:r>
            <a:endParaRPr b="0" i="0" sz="2800" u="none" cap="none" strike="noStrike">
              <a:solidFill>
                <a:srgbClr val="932313"/>
              </a:solidFill>
              <a:latin typeface="Trebuchet MS"/>
              <a:ea typeface="Trebuchet MS"/>
              <a:cs typeface="Trebuchet MS"/>
              <a:sym typeface="Trebuchet MS"/>
            </a:endParaRPr>
          </a:p>
          <a:p>
            <a:pPr indent="0" lvl="0" marL="0" marR="0" rtl="0" algn="ctr">
              <a:spcBef>
                <a:spcPts val="1000"/>
              </a:spcBef>
              <a:spcAft>
                <a:spcPts val="0"/>
              </a:spcAft>
              <a:buClr>
                <a:srgbClr val="932313"/>
              </a:buClr>
              <a:buSzPts val="2240"/>
              <a:buFont typeface="Noto Sans Symbols"/>
              <a:buNone/>
            </a:pPr>
            <a:r>
              <a:t/>
            </a:r>
            <a:endParaRPr b="0" i="0" sz="2800" u="none" cap="none" strike="noStrike">
              <a:solidFill>
                <a:srgbClr val="932313"/>
              </a:solidFill>
              <a:latin typeface="Trebuchet MS"/>
              <a:ea typeface="Trebuchet MS"/>
              <a:cs typeface="Trebuchet MS"/>
              <a:sym typeface="Trebuchet MS"/>
            </a:endParaRPr>
          </a:p>
          <a:p>
            <a:pPr indent="0" lvl="0" marL="0" marR="0" rtl="0" algn="ctr">
              <a:spcBef>
                <a:spcPts val="1000"/>
              </a:spcBef>
              <a:spcAft>
                <a:spcPts val="0"/>
              </a:spcAft>
              <a:buClr>
                <a:srgbClr val="932313"/>
              </a:buClr>
              <a:buSzPts val="2240"/>
              <a:buFont typeface="Noto Sans Symbols"/>
              <a:buNone/>
            </a:pPr>
            <a:r>
              <a:rPr b="0" i="0" lang="en-US" sz="2800" u="none" cap="none" strike="noStrike">
                <a:solidFill>
                  <a:srgbClr val="932313"/>
                </a:solidFill>
                <a:latin typeface="Trebuchet MS"/>
                <a:ea typeface="Trebuchet MS"/>
                <a:cs typeface="Trebuchet MS"/>
                <a:sym typeface="Trebuchet MS"/>
              </a:rPr>
              <a:t>Ajax and Comet</a:t>
            </a:r>
            <a:endParaRPr/>
          </a:p>
        </p:txBody>
      </p:sp>
      <p:pic>
        <p:nvPicPr>
          <p:cNvPr id="295" name="Google Shape;295;p33"/>
          <p:cNvPicPr preferRelativeResize="0"/>
          <p:nvPr/>
        </p:nvPicPr>
        <p:blipFill rotWithShape="1">
          <a:blip r:embed="rId4">
            <a:alphaModFix/>
          </a:blip>
          <a:srcRect b="0" l="18138" r="8" t="0"/>
          <a:stretch/>
        </p:blipFill>
        <p:spPr>
          <a:xfrm rot="-334788">
            <a:off x="223169" y="2940039"/>
            <a:ext cx="1772437" cy="2165297"/>
          </a:xfrm>
          <a:prstGeom prst="rect">
            <a:avLst/>
          </a:prstGeom>
          <a:noFill/>
          <a:ln>
            <a:noFill/>
          </a:ln>
        </p:spPr>
      </p:pic>
      <p:sp>
        <p:nvSpPr>
          <p:cNvPr id="296" name="Google Shape;296;p33"/>
          <p:cNvSpPr txBox="1"/>
          <p:nvPr/>
        </p:nvSpPr>
        <p:spPr>
          <a:xfrm>
            <a:off x="691897" y="5224582"/>
            <a:ext cx="2954387" cy="138978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1"/>
              </a:buClr>
              <a:buSzPts val="2240"/>
              <a:buFont typeface="Noto Sans Symbols"/>
              <a:buNone/>
            </a:pPr>
            <a:r>
              <a:rPr b="0" i="1" lang="en-US" sz="2800" u="none" cap="none" strike="noStrike">
                <a:solidFill>
                  <a:srgbClr val="AF8C13"/>
                </a:solidFill>
                <a:latin typeface="Trebuchet MS"/>
                <a:ea typeface="Trebuchet MS"/>
                <a:cs typeface="Trebuchet MS"/>
                <a:sym typeface="Trebuchet MS"/>
              </a:rPr>
              <a:t>It doesn’t have to smell strong to be clean!</a:t>
            </a:r>
            <a:endParaRPr/>
          </a:p>
        </p:txBody>
      </p:sp>
      <p:sp>
        <p:nvSpPr>
          <p:cNvPr id="297" name="Google Shape;297;p33"/>
          <p:cNvSpPr/>
          <p:nvPr/>
        </p:nvSpPr>
        <p:spPr>
          <a:xfrm>
            <a:off x="3112375" y="3521200"/>
            <a:ext cx="930000" cy="718800"/>
          </a:xfrm>
          <a:prstGeom prst="parallelogram">
            <a:avLst>
              <a:gd fmla="val 25000" name="adj"/>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pic>
        <p:nvPicPr>
          <p:cNvPr id="298" name="Google Shape;298;p33"/>
          <p:cNvPicPr preferRelativeResize="0"/>
          <p:nvPr/>
        </p:nvPicPr>
        <p:blipFill rotWithShape="1">
          <a:blip r:embed="rId5">
            <a:alphaModFix/>
          </a:blip>
          <a:srcRect b="0" l="29057" r="30945" t="0"/>
          <a:stretch/>
        </p:blipFill>
        <p:spPr>
          <a:xfrm>
            <a:off x="1764375" y="1679575"/>
            <a:ext cx="971475" cy="2428850"/>
          </a:xfrm>
          <a:prstGeom prst="rect">
            <a:avLst/>
          </a:prstGeom>
          <a:noFill/>
          <a:ln>
            <a:noFill/>
          </a:ln>
        </p:spPr>
      </p:pic>
      <p:sp>
        <p:nvSpPr>
          <p:cNvPr id="299" name="Google Shape;299;p33"/>
          <p:cNvSpPr/>
          <p:nvPr/>
        </p:nvSpPr>
        <p:spPr>
          <a:xfrm>
            <a:off x="1965263" y="2762701"/>
            <a:ext cx="604200" cy="5598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500"/>
                                        <p:tgtEl>
                                          <p:spTgt spid="2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500"/>
                                        <p:tgtEl>
                                          <p:spTgt spid="2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sp>
        <p:nvSpPr>
          <p:cNvPr id="305" name="Google Shape;305;p34"/>
          <p:cNvSpPr txBox="1"/>
          <p:nvPr>
            <p:ph type="title"/>
          </p:nvPr>
        </p:nvSpPr>
        <p:spPr>
          <a:xfrm>
            <a:off x="0" y="245957"/>
            <a:ext cx="7242274" cy="133105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1"/>
              </a:buClr>
              <a:buSzPts val="5400"/>
              <a:buFont typeface="Trebuchet MS"/>
              <a:buNone/>
            </a:pPr>
            <a:r>
              <a:rPr b="0" i="0" lang="en-US" sz="5400" u="none" cap="small" strike="noStrike">
                <a:solidFill>
                  <a:schemeClr val="accent1"/>
                </a:solidFill>
                <a:latin typeface="Trebuchet MS"/>
                <a:ea typeface="Trebuchet MS"/>
                <a:cs typeface="Trebuchet MS"/>
                <a:sym typeface="Trebuchet MS"/>
              </a:rPr>
              <a:t>Use Non-toxic cleaners</a:t>
            </a:r>
            <a:endParaRPr b="0" i="0" sz="5400" u="none" cap="small" strike="noStrike">
              <a:solidFill>
                <a:schemeClr val="accent1"/>
              </a:solidFill>
              <a:latin typeface="Trebuchet MS"/>
              <a:ea typeface="Trebuchet MS"/>
              <a:cs typeface="Trebuchet MS"/>
              <a:sym typeface="Trebuchet MS"/>
            </a:endParaRPr>
          </a:p>
        </p:txBody>
      </p:sp>
      <p:pic>
        <p:nvPicPr>
          <p:cNvPr id="306" name="Google Shape;306;p34"/>
          <p:cNvPicPr preferRelativeResize="0"/>
          <p:nvPr/>
        </p:nvPicPr>
        <p:blipFill rotWithShape="1">
          <a:blip r:embed="rId3">
            <a:alphaModFix/>
          </a:blip>
          <a:srcRect b="0" l="0" r="0" t="0"/>
          <a:stretch/>
        </p:blipFill>
        <p:spPr>
          <a:xfrm>
            <a:off x="3936861" y="4962552"/>
            <a:ext cx="1783370" cy="1783400"/>
          </a:xfrm>
          <a:prstGeom prst="rect">
            <a:avLst/>
          </a:prstGeom>
          <a:noFill/>
          <a:ln>
            <a:noFill/>
          </a:ln>
        </p:spPr>
      </p:pic>
      <p:sp>
        <p:nvSpPr>
          <p:cNvPr id="307" name="Google Shape;307;p34"/>
          <p:cNvSpPr txBox="1"/>
          <p:nvPr>
            <p:ph idx="1" type="body"/>
          </p:nvPr>
        </p:nvSpPr>
        <p:spPr>
          <a:xfrm>
            <a:off x="156625" y="1500175"/>
            <a:ext cx="3956400" cy="2763000"/>
          </a:xfrm>
          <a:prstGeom prst="rect">
            <a:avLst/>
          </a:prstGeom>
          <a:noFill/>
          <a:ln>
            <a:noFill/>
          </a:ln>
        </p:spPr>
        <p:txBody>
          <a:bodyPr anchorCtr="0" anchor="t" bIns="45700" lIns="91425" spcFirstLastPara="1" rIns="91425" wrap="square" tIns="45700">
            <a:noAutofit/>
          </a:bodyPr>
          <a:lstStyle/>
          <a:p>
            <a:pPr indent="-406400" lvl="0" marL="457200" marR="0" rtl="0" algn="l">
              <a:spcBef>
                <a:spcPts val="0"/>
              </a:spcBef>
              <a:spcAft>
                <a:spcPts val="0"/>
              </a:spcAft>
              <a:buClr>
                <a:srgbClr val="3F7818"/>
              </a:buClr>
              <a:buSzPts val="2800"/>
              <a:buFont typeface="Trebuchet MS"/>
              <a:buChar char="➢"/>
            </a:pPr>
            <a:r>
              <a:rPr b="0" i="0" lang="en-US" sz="2800" u="none" cap="none" strike="noStrike">
                <a:solidFill>
                  <a:srgbClr val="3F7818"/>
                </a:solidFill>
                <a:latin typeface="Trebuchet MS"/>
                <a:ea typeface="Trebuchet MS"/>
                <a:cs typeface="Trebuchet MS"/>
                <a:sym typeface="Trebuchet MS"/>
              </a:rPr>
              <a:t>Vinegar </a:t>
            </a:r>
            <a:endParaRPr b="0" i="0" sz="2800" u="none" cap="none" strike="noStrike">
              <a:solidFill>
                <a:srgbClr val="3F7818"/>
              </a:solidFill>
              <a:latin typeface="Trebuchet MS"/>
              <a:ea typeface="Trebuchet MS"/>
              <a:cs typeface="Trebuchet MS"/>
              <a:sym typeface="Trebuchet MS"/>
            </a:endParaRPr>
          </a:p>
          <a:p>
            <a:pPr indent="-406400" lvl="0" marL="457200" marR="0" rtl="0" algn="l">
              <a:spcBef>
                <a:spcPts val="0"/>
              </a:spcBef>
              <a:spcAft>
                <a:spcPts val="0"/>
              </a:spcAft>
              <a:buClr>
                <a:srgbClr val="3F7818"/>
              </a:buClr>
              <a:buSzPts val="2800"/>
              <a:buFont typeface="Trebuchet MS"/>
              <a:buChar char="➢"/>
            </a:pPr>
            <a:r>
              <a:rPr b="0" i="0" lang="en-US" sz="2800" u="none" cap="none" strike="noStrike">
                <a:solidFill>
                  <a:srgbClr val="3F7818"/>
                </a:solidFill>
                <a:latin typeface="Trebuchet MS"/>
                <a:ea typeface="Trebuchet MS"/>
                <a:cs typeface="Trebuchet MS"/>
                <a:sym typeface="Trebuchet MS"/>
              </a:rPr>
              <a:t>Sodium bicarbonate (baking soda)</a:t>
            </a:r>
            <a:endParaRPr b="0" i="0" sz="2800" u="none" cap="none" strike="noStrike">
              <a:solidFill>
                <a:srgbClr val="3F7818"/>
              </a:solidFill>
              <a:latin typeface="Trebuchet MS"/>
              <a:ea typeface="Trebuchet MS"/>
              <a:cs typeface="Trebuchet MS"/>
              <a:sym typeface="Trebuchet MS"/>
            </a:endParaRPr>
          </a:p>
          <a:p>
            <a:pPr indent="-406400" lvl="0" marL="457200" marR="0" rtl="0" algn="l">
              <a:spcBef>
                <a:spcPts val="0"/>
              </a:spcBef>
              <a:spcAft>
                <a:spcPts val="0"/>
              </a:spcAft>
              <a:buClr>
                <a:srgbClr val="3F7818"/>
              </a:buClr>
              <a:buSzPts val="2800"/>
              <a:buFont typeface="Trebuchet MS"/>
              <a:buChar char="➢"/>
            </a:pPr>
            <a:r>
              <a:rPr b="0" i="0" lang="en-US" sz="2800" u="none" cap="none" strike="noStrike">
                <a:solidFill>
                  <a:srgbClr val="3F7818"/>
                </a:solidFill>
                <a:latin typeface="Trebuchet MS"/>
                <a:ea typeface="Trebuchet MS"/>
                <a:cs typeface="Trebuchet MS"/>
                <a:sym typeface="Trebuchet MS"/>
              </a:rPr>
              <a:t>Hydrogen peroxide</a:t>
            </a:r>
            <a:endParaRPr/>
          </a:p>
        </p:txBody>
      </p:sp>
      <p:pic>
        <p:nvPicPr>
          <p:cNvPr id="308" name="Google Shape;308;p34"/>
          <p:cNvPicPr preferRelativeResize="0"/>
          <p:nvPr/>
        </p:nvPicPr>
        <p:blipFill rotWithShape="1">
          <a:blip r:embed="rId4">
            <a:alphaModFix/>
          </a:blip>
          <a:srcRect b="0" l="0" r="26133" t="0"/>
          <a:stretch/>
        </p:blipFill>
        <p:spPr>
          <a:xfrm rot="1005379">
            <a:off x="5842052" y="1107101"/>
            <a:ext cx="1885470" cy="2552599"/>
          </a:xfrm>
          <a:prstGeom prst="rect">
            <a:avLst/>
          </a:prstGeom>
          <a:noFill/>
          <a:ln>
            <a:noFill/>
          </a:ln>
        </p:spPr>
      </p:pic>
      <p:sp>
        <p:nvSpPr>
          <p:cNvPr id="309" name="Google Shape;309;p34"/>
          <p:cNvSpPr/>
          <p:nvPr/>
        </p:nvSpPr>
        <p:spPr>
          <a:xfrm>
            <a:off x="440774" y="3976866"/>
            <a:ext cx="6561000" cy="831000"/>
          </a:xfrm>
          <a:prstGeom prst="rect">
            <a:avLst/>
          </a:prstGeom>
          <a:solidFill>
            <a:srgbClr val="FFFFCC"/>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2400" u="none" cap="none" strike="noStrike">
                <a:solidFill>
                  <a:srgbClr val="AF8C13"/>
                </a:solidFill>
                <a:latin typeface="Trebuchet MS"/>
                <a:ea typeface="Trebuchet MS"/>
                <a:cs typeface="Trebuchet MS"/>
                <a:sym typeface="Trebuchet MS"/>
              </a:rPr>
              <a:t>Chemical free cleaning solution: </a:t>
            </a:r>
            <a:endParaRPr b="1" i="1" sz="2400" u="none" cap="none" strike="noStrike">
              <a:solidFill>
                <a:srgbClr val="AF8C13"/>
              </a:solidFill>
              <a:latin typeface="Trebuchet MS"/>
              <a:ea typeface="Trebuchet MS"/>
              <a:cs typeface="Trebuchet MS"/>
              <a:sym typeface="Trebuchet MS"/>
            </a:endParaRPr>
          </a:p>
          <a:p>
            <a:pPr indent="0" lvl="0" marL="0" marR="0" rtl="0" algn="ctr">
              <a:spcBef>
                <a:spcPts val="0"/>
              </a:spcBef>
              <a:spcAft>
                <a:spcPts val="0"/>
              </a:spcAft>
              <a:buNone/>
            </a:pPr>
            <a:r>
              <a:rPr b="1" i="1" lang="en-US" sz="2400" u="none" cap="none" strike="noStrike">
                <a:solidFill>
                  <a:srgbClr val="AF8C13"/>
                </a:solidFill>
                <a:latin typeface="Trebuchet MS"/>
                <a:ea typeface="Trebuchet MS"/>
                <a:cs typeface="Trebuchet MS"/>
                <a:sym typeface="Trebuchet MS"/>
              </a:rPr>
              <a:t>1 cup water + 1 cup vinegar</a:t>
            </a:r>
            <a:endParaRPr/>
          </a:p>
        </p:txBody>
      </p:sp>
      <p:pic>
        <p:nvPicPr>
          <p:cNvPr id="310" name="Google Shape;310;p34"/>
          <p:cNvPicPr preferRelativeResize="0"/>
          <p:nvPr/>
        </p:nvPicPr>
        <p:blipFill rotWithShape="1">
          <a:blip r:embed="rId5">
            <a:alphaModFix/>
          </a:blip>
          <a:srcRect b="0" l="15707" r="17821" t="0"/>
          <a:stretch/>
        </p:blipFill>
        <p:spPr>
          <a:xfrm>
            <a:off x="4295250" y="1411363"/>
            <a:ext cx="1556028" cy="2341026"/>
          </a:xfrm>
          <a:prstGeom prst="rect">
            <a:avLst/>
          </a:prstGeom>
          <a:noFill/>
          <a:ln>
            <a:noFill/>
          </a:ln>
        </p:spPr>
      </p:pic>
      <p:pic>
        <p:nvPicPr>
          <p:cNvPr id="311" name="Google Shape;311;p34"/>
          <p:cNvPicPr preferRelativeResize="0"/>
          <p:nvPr/>
        </p:nvPicPr>
        <p:blipFill>
          <a:blip r:embed="rId6">
            <a:alphaModFix/>
          </a:blip>
          <a:stretch>
            <a:fillRect/>
          </a:stretch>
        </p:blipFill>
        <p:spPr>
          <a:xfrm>
            <a:off x="506925" y="5243898"/>
            <a:ext cx="2218417" cy="1331050"/>
          </a:xfrm>
          <a:prstGeom prst="rect">
            <a:avLst/>
          </a:prstGeom>
          <a:noFill/>
          <a:ln>
            <a:noFill/>
          </a:ln>
        </p:spPr>
      </p:pic>
      <p:pic>
        <p:nvPicPr>
          <p:cNvPr id="312" name="Google Shape;312;p34"/>
          <p:cNvPicPr preferRelativeResize="0"/>
          <p:nvPr/>
        </p:nvPicPr>
        <p:blipFill>
          <a:blip r:embed="rId7">
            <a:alphaModFix/>
          </a:blip>
          <a:stretch>
            <a:fillRect/>
          </a:stretch>
        </p:blipFill>
        <p:spPr>
          <a:xfrm>
            <a:off x="6108500" y="5168976"/>
            <a:ext cx="2365475" cy="1576975"/>
          </a:xfrm>
          <a:prstGeom prst="rect">
            <a:avLst/>
          </a:prstGeom>
          <a:noFill/>
          <a:ln>
            <a:noFill/>
          </a:ln>
        </p:spPr>
      </p:pic>
      <p:sp>
        <p:nvSpPr>
          <p:cNvPr id="313" name="Google Shape;313;p34"/>
          <p:cNvSpPr/>
          <p:nvPr/>
        </p:nvSpPr>
        <p:spPr>
          <a:xfrm>
            <a:off x="2933688" y="5380213"/>
            <a:ext cx="1058400" cy="1058400"/>
          </a:xfrm>
          <a:prstGeom prst="mathPlus">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4" name="Google Shape;314;p34"/>
          <p:cNvPicPr preferRelativeResize="0"/>
          <p:nvPr/>
        </p:nvPicPr>
        <p:blipFill>
          <a:blip r:embed="rId8">
            <a:alphaModFix/>
          </a:blip>
          <a:stretch>
            <a:fillRect/>
          </a:stretch>
        </p:blipFill>
        <p:spPr>
          <a:xfrm>
            <a:off x="452087" y="5085375"/>
            <a:ext cx="2328100" cy="15377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pic>
        <p:nvPicPr>
          <p:cNvPr id="320" name="Google Shape;320;p35"/>
          <p:cNvPicPr preferRelativeResize="0"/>
          <p:nvPr/>
        </p:nvPicPr>
        <p:blipFill rotWithShape="1">
          <a:blip r:embed="rId3">
            <a:alphaModFix/>
          </a:blip>
          <a:srcRect b="0" l="0" r="0" t="0"/>
          <a:stretch/>
        </p:blipFill>
        <p:spPr>
          <a:xfrm>
            <a:off x="3901223" y="3653154"/>
            <a:ext cx="2813250" cy="2813268"/>
          </a:xfrm>
          <a:prstGeom prst="rect">
            <a:avLst/>
          </a:prstGeom>
          <a:noFill/>
          <a:ln>
            <a:noFill/>
          </a:ln>
        </p:spPr>
      </p:pic>
      <p:sp>
        <p:nvSpPr>
          <p:cNvPr id="321" name="Google Shape;321;p35"/>
          <p:cNvSpPr txBox="1"/>
          <p:nvPr>
            <p:ph type="title"/>
          </p:nvPr>
        </p:nvSpPr>
        <p:spPr>
          <a:xfrm>
            <a:off x="0" y="189259"/>
            <a:ext cx="7342800" cy="1100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EB7766"/>
              </a:buClr>
              <a:buSzPts val="4400"/>
              <a:buFont typeface="Trebuchet MS"/>
              <a:buNone/>
            </a:pPr>
            <a:r>
              <a:rPr b="0" i="0" lang="en-US" sz="4400" u="none" cap="small" strike="noStrike">
                <a:solidFill>
                  <a:srgbClr val="EB7766"/>
                </a:solidFill>
                <a:latin typeface="Trebuchet MS"/>
                <a:ea typeface="Trebuchet MS"/>
                <a:cs typeface="Trebuchet MS"/>
                <a:sym typeface="Trebuchet MS"/>
              </a:rPr>
              <a:t>Avoid Big Fish </a:t>
            </a:r>
            <a:br>
              <a:rPr b="0" i="0" lang="en-US" sz="4400" u="none" cap="small" strike="noStrike">
                <a:solidFill>
                  <a:srgbClr val="EB7766"/>
                </a:solidFill>
                <a:latin typeface="Trebuchet MS"/>
                <a:ea typeface="Trebuchet MS"/>
                <a:cs typeface="Trebuchet MS"/>
                <a:sym typeface="Trebuchet MS"/>
              </a:rPr>
            </a:br>
            <a:r>
              <a:rPr b="0" i="0" lang="en-US" sz="4400" u="none" cap="small" strike="noStrike">
                <a:solidFill>
                  <a:srgbClr val="EB7766"/>
                </a:solidFill>
                <a:latin typeface="Trebuchet MS"/>
                <a:ea typeface="Trebuchet MS"/>
                <a:cs typeface="Trebuchet MS"/>
                <a:sym typeface="Trebuchet MS"/>
              </a:rPr>
              <a:t>High in Mercury</a:t>
            </a:r>
            <a:endParaRPr b="0" i="0" sz="4400" u="none" cap="small" strike="noStrike">
              <a:solidFill>
                <a:srgbClr val="EB7766"/>
              </a:solidFill>
              <a:latin typeface="Trebuchet MS"/>
              <a:ea typeface="Trebuchet MS"/>
              <a:cs typeface="Trebuchet MS"/>
              <a:sym typeface="Trebuchet MS"/>
            </a:endParaRPr>
          </a:p>
        </p:txBody>
      </p:sp>
      <p:sp>
        <p:nvSpPr>
          <p:cNvPr id="322" name="Google Shape;322;p35"/>
          <p:cNvSpPr txBox="1"/>
          <p:nvPr/>
        </p:nvSpPr>
        <p:spPr>
          <a:xfrm>
            <a:off x="225825" y="2656250"/>
            <a:ext cx="4520700" cy="4527000"/>
          </a:xfrm>
          <a:prstGeom prst="rect">
            <a:avLst/>
          </a:prstGeom>
          <a:noFill/>
          <a:ln>
            <a:noFill/>
          </a:ln>
        </p:spPr>
        <p:txBody>
          <a:bodyPr anchorCtr="0" anchor="t" bIns="45700" lIns="91425" spcFirstLastPara="1" rIns="91425" wrap="square" tIns="45700">
            <a:noAutofit/>
          </a:bodyPr>
          <a:lstStyle/>
          <a:p>
            <a:pPr indent="-381000" lvl="0" marL="457200" marR="0" rtl="0" algn="l">
              <a:lnSpc>
                <a:spcPct val="150000"/>
              </a:lnSpc>
              <a:spcBef>
                <a:spcPts val="0"/>
              </a:spcBef>
              <a:spcAft>
                <a:spcPts val="0"/>
              </a:spcAft>
              <a:buClr>
                <a:srgbClr val="932313"/>
              </a:buClr>
              <a:buSzPts val="2400"/>
              <a:buFont typeface="Trebuchet MS"/>
              <a:buChar char="➢"/>
            </a:pPr>
            <a:r>
              <a:rPr b="0" i="0" lang="en-US" sz="2400" u="none" cap="none" strike="noStrike">
                <a:solidFill>
                  <a:srgbClr val="932313"/>
                </a:solidFill>
                <a:latin typeface="Trebuchet MS"/>
                <a:ea typeface="Trebuchet MS"/>
                <a:cs typeface="Trebuchet MS"/>
                <a:sym typeface="Trebuchet MS"/>
              </a:rPr>
              <a:t>Shark</a:t>
            </a:r>
            <a:endParaRPr b="0" i="0" sz="2400" u="none" cap="none" strike="noStrike">
              <a:solidFill>
                <a:srgbClr val="932313"/>
              </a:solidFill>
              <a:latin typeface="Trebuchet MS"/>
              <a:ea typeface="Trebuchet MS"/>
              <a:cs typeface="Trebuchet MS"/>
              <a:sym typeface="Trebuchet MS"/>
            </a:endParaRPr>
          </a:p>
          <a:p>
            <a:pPr indent="-381000" lvl="0" marL="457200" marR="0" rtl="0" algn="l">
              <a:lnSpc>
                <a:spcPct val="150000"/>
              </a:lnSpc>
              <a:spcBef>
                <a:spcPts val="0"/>
              </a:spcBef>
              <a:spcAft>
                <a:spcPts val="0"/>
              </a:spcAft>
              <a:buClr>
                <a:srgbClr val="932313"/>
              </a:buClr>
              <a:buSzPts val="2400"/>
              <a:buFont typeface="Trebuchet MS"/>
              <a:buChar char="➢"/>
            </a:pPr>
            <a:r>
              <a:rPr b="0" i="0" lang="en-US" sz="2400" u="none" cap="none" strike="noStrike">
                <a:solidFill>
                  <a:srgbClr val="932313"/>
                </a:solidFill>
                <a:latin typeface="Trebuchet MS"/>
                <a:ea typeface="Trebuchet MS"/>
                <a:cs typeface="Trebuchet MS"/>
                <a:sym typeface="Trebuchet MS"/>
              </a:rPr>
              <a:t>Swordfish</a:t>
            </a:r>
            <a:endParaRPr/>
          </a:p>
          <a:p>
            <a:pPr indent="-381000" lvl="0" marL="457200" marR="0" rtl="0" algn="l">
              <a:lnSpc>
                <a:spcPct val="150000"/>
              </a:lnSpc>
              <a:spcBef>
                <a:spcPts val="0"/>
              </a:spcBef>
              <a:spcAft>
                <a:spcPts val="0"/>
              </a:spcAft>
              <a:buClr>
                <a:srgbClr val="932313"/>
              </a:buClr>
              <a:buSzPts val="2400"/>
              <a:buFont typeface="Trebuchet MS"/>
              <a:buChar char="➢"/>
            </a:pPr>
            <a:r>
              <a:rPr b="0" i="0" lang="en-US" sz="2400" u="none" cap="none" strike="noStrike">
                <a:solidFill>
                  <a:srgbClr val="932313"/>
                </a:solidFill>
                <a:latin typeface="Trebuchet MS"/>
                <a:ea typeface="Trebuchet MS"/>
                <a:cs typeface="Trebuchet MS"/>
                <a:sym typeface="Trebuchet MS"/>
              </a:rPr>
              <a:t>King mackerel</a:t>
            </a:r>
            <a:endParaRPr/>
          </a:p>
          <a:p>
            <a:pPr indent="-381000" lvl="0" marL="457200" marR="0" rtl="0" algn="l">
              <a:lnSpc>
                <a:spcPct val="150000"/>
              </a:lnSpc>
              <a:spcBef>
                <a:spcPts val="0"/>
              </a:spcBef>
              <a:spcAft>
                <a:spcPts val="0"/>
              </a:spcAft>
              <a:buClr>
                <a:srgbClr val="932313"/>
              </a:buClr>
              <a:buSzPts val="2400"/>
              <a:buFont typeface="Trebuchet MS"/>
              <a:buChar char="➢"/>
            </a:pPr>
            <a:r>
              <a:rPr b="0" i="0" lang="en-US" sz="2400" u="none" cap="none" strike="noStrike">
                <a:solidFill>
                  <a:srgbClr val="932313"/>
                </a:solidFill>
                <a:latin typeface="Trebuchet MS"/>
                <a:ea typeface="Trebuchet MS"/>
                <a:cs typeface="Trebuchet MS"/>
                <a:sym typeface="Trebuchet MS"/>
              </a:rPr>
              <a:t>Tilefish</a:t>
            </a:r>
            <a:endParaRPr/>
          </a:p>
          <a:p>
            <a:pPr indent="-381000" lvl="0" marL="457200" marR="0" rtl="0" algn="l">
              <a:lnSpc>
                <a:spcPct val="150000"/>
              </a:lnSpc>
              <a:spcBef>
                <a:spcPts val="0"/>
              </a:spcBef>
              <a:spcAft>
                <a:spcPts val="0"/>
              </a:spcAft>
              <a:buClr>
                <a:srgbClr val="932313"/>
              </a:buClr>
              <a:buSzPts val="2400"/>
              <a:buFont typeface="Trebuchet MS"/>
              <a:buChar char="➢"/>
            </a:pPr>
            <a:r>
              <a:rPr b="0" i="0" lang="en-US" sz="2400" u="none" cap="none" strike="noStrike">
                <a:solidFill>
                  <a:srgbClr val="932313"/>
                </a:solidFill>
                <a:latin typeface="Trebuchet MS"/>
                <a:ea typeface="Trebuchet MS"/>
                <a:cs typeface="Trebuchet MS"/>
                <a:sym typeface="Trebuchet MS"/>
              </a:rPr>
              <a:t>Albacore and yellowfin tuna</a:t>
            </a:r>
            <a:endParaRPr/>
          </a:p>
        </p:txBody>
      </p:sp>
      <p:pic>
        <p:nvPicPr>
          <p:cNvPr id="323" name="Google Shape;323;p35"/>
          <p:cNvPicPr preferRelativeResize="0"/>
          <p:nvPr/>
        </p:nvPicPr>
        <p:blipFill rotWithShape="1">
          <a:blip r:embed="rId4">
            <a:alphaModFix/>
          </a:blip>
          <a:srcRect b="0" l="0" r="0" t="0"/>
          <a:stretch/>
        </p:blipFill>
        <p:spPr>
          <a:xfrm>
            <a:off x="3411675" y="1411697"/>
            <a:ext cx="2492974" cy="2492974"/>
          </a:xfrm>
          <a:prstGeom prst="rect">
            <a:avLst/>
          </a:prstGeom>
          <a:noFill/>
          <a:ln>
            <a:noFill/>
          </a:ln>
        </p:spPr>
      </p:pic>
      <p:pic>
        <p:nvPicPr>
          <p:cNvPr id="324" name="Google Shape;324;p35"/>
          <p:cNvPicPr preferRelativeResize="0"/>
          <p:nvPr/>
        </p:nvPicPr>
        <p:blipFill rotWithShape="1">
          <a:blip r:embed="rId5">
            <a:alphaModFix/>
          </a:blip>
          <a:srcRect b="0" l="0" r="0" t="0"/>
          <a:stretch/>
        </p:blipFill>
        <p:spPr>
          <a:xfrm flipH="1">
            <a:off x="5691574" y="2814937"/>
            <a:ext cx="2194050" cy="201122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500"/>
                                        <p:tgtEl>
                                          <p:spTgt spid="3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sp>
        <p:nvSpPr>
          <p:cNvPr id="330" name="Google Shape;330;p36"/>
          <p:cNvSpPr txBox="1"/>
          <p:nvPr>
            <p:ph type="title"/>
          </p:nvPr>
        </p:nvSpPr>
        <p:spPr>
          <a:xfrm>
            <a:off x="288715" y="473231"/>
            <a:ext cx="6758530" cy="110065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1"/>
              </a:buClr>
              <a:buSzPts val="4400"/>
              <a:buFont typeface="Trebuchet MS"/>
              <a:buNone/>
            </a:pPr>
            <a:r>
              <a:rPr b="0" i="0" lang="en-US" sz="4400" u="none" cap="small" strike="noStrike">
                <a:solidFill>
                  <a:schemeClr val="accent1"/>
                </a:solidFill>
                <a:latin typeface="Trebuchet MS"/>
                <a:ea typeface="Trebuchet MS"/>
                <a:cs typeface="Trebuchet MS"/>
                <a:sym typeface="Trebuchet MS"/>
              </a:rPr>
              <a:t>Eat fish with </a:t>
            </a:r>
            <a:r>
              <a:rPr b="0" i="0" lang="en-US" sz="4400" u="sng" cap="small" strike="noStrike">
                <a:solidFill>
                  <a:schemeClr val="accent1"/>
                </a:solidFill>
                <a:latin typeface="Trebuchet MS"/>
                <a:ea typeface="Trebuchet MS"/>
                <a:cs typeface="Trebuchet MS"/>
                <a:sym typeface="Trebuchet MS"/>
              </a:rPr>
              <a:t>LOW</a:t>
            </a:r>
            <a:r>
              <a:rPr b="0" i="0" lang="en-US" sz="4400" u="none" cap="small" strike="noStrike">
                <a:solidFill>
                  <a:schemeClr val="accent1"/>
                </a:solidFill>
                <a:latin typeface="Trebuchet MS"/>
                <a:ea typeface="Trebuchet MS"/>
                <a:cs typeface="Trebuchet MS"/>
                <a:sym typeface="Trebuchet MS"/>
              </a:rPr>
              <a:t> mercury</a:t>
            </a:r>
            <a:endParaRPr b="0" i="0" sz="4400" u="none" cap="small" strike="noStrike">
              <a:solidFill>
                <a:schemeClr val="accent1"/>
              </a:solidFill>
              <a:latin typeface="Trebuchet MS"/>
              <a:ea typeface="Trebuchet MS"/>
              <a:cs typeface="Trebuchet MS"/>
              <a:sym typeface="Trebuchet MS"/>
            </a:endParaRPr>
          </a:p>
        </p:txBody>
      </p:sp>
      <p:sp>
        <p:nvSpPr>
          <p:cNvPr id="331" name="Google Shape;331;p36"/>
          <p:cNvSpPr txBox="1"/>
          <p:nvPr>
            <p:ph idx="1" type="body"/>
          </p:nvPr>
        </p:nvSpPr>
        <p:spPr>
          <a:xfrm>
            <a:off x="288725" y="1573875"/>
            <a:ext cx="4288500" cy="52170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150000"/>
              </a:lnSpc>
              <a:spcBef>
                <a:spcPts val="0"/>
              </a:spcBef>
              <a:spcAft>
                <a:spcPts val="0"/>
              </a:spcAft>
              <a:buClr>
                <a:srgbClr val="3F7818"/>
              </a:buClr>
              <a:buSzPts val="2800"/>
              <a:buFont typeface="Trebuchet MS"/>
              <a:buChar char="➢"/>
            </a:pPr>
            <a:r>
              <a:rPr b="0" i="0" lang="en-US" sz="2800" u="none" cap="none" strike="noStrike">
                <a:solidFill>
                  <a:srgbClr val="3F7818"/>
                </a:solidFill>
                <a:latin typeface="Trebuchet MS"/>
                <a:ea typeface="Trebuchet MS"/>
                <a:cs typeface="Trebuchet MS"/>
                <a:sym typeface="Trebuchet MS"/>
              </a:rPr>
              <a:t> Wild Salmon</a:t>
            </a:r>
            <a:endParaRPr b="0" i="0" sz="2800" u="none" cap="none" strike="noStrike">
              <a:solidFill>
                <a:srgbClr val="3F7818"/>
              </a:solidFill>
              <a:latin typeface="Trebuchet MS"/>
              <a:ea typeface="Trebuchet MS"/>
              <a:cs typeface="Trebuchet MS"/>
              <a:sym typeface="Trebuchet MS"/>
            </a:endParaRPr>
          </a:p>
          <a:p>
            <a:pPr indent="-406400" lvl="0" marL="457200" marR="0" rtl="0" algn="l">
              <a:lnSpc>
                <a:spcPct val="150000"/>
              </a:lnSpc>
              <a:spcBef>
                <a:spcPts val="0"/>
              </a:spcBef>
              <a:spcAft>
                <a:spcPts val="0"/>
              </a:spcAft>
              <a:buClr>
                <a:srgbClr val="3F7818"/>
              </a:buClr>
              <a:buSzPts val="2800"/>
              <a:buFont typeface="Trebuchet MS"/>
              <a:buChar char="➢"/>
            </a:pPr>
            <a:r>
              <a:rPr b="0" i="0" lang="en-US" sz="2800" u="none" cap="none" strike="noStrike">
                <a:solidFill>
                  <a:srgbClr val="3F7818"/>
                </a:solidFill>
                <a:latin typeface="Trebuchet MS"/>
                <a:ea typeface="Trebuchet MS"/>
                <a:cs typeface="Trebuchet MS"/>
                <a:sym typeface="Trebuchet MS"/>
              </a:rPr>
              <a:t>Tilapia</a:t>
            </a:r>
            <a:endParaRPr b="0" i="0" sz="2800" u="none" cap="none" strike="noStrike">
              <a:solidFill>
                <a:srgbClr val="3F7818"/>
              </a:solidFill>
              <a:latin typeface="Trebuchet MS"/>
              <a:ea typeface="Trebuchet MS"/>
              <a:cs typeface="Trebuchet MS"/>
              <a:sym typeface="Trebuchet MS"/>
            </a:endParaRPr>
          </a:p>
          <a:p>
            <a:pPr indent="-406400" lvl="0" marL="457200" marR="0" rtl="0" algn="l">
              <a:lnSpc>
                <a:spcPct val="150000"/>
              </a:lnSpc>
              <a:spcBef>
                <a:spcPts val="0"/>
              </a:spcBef>
              <a:spcAft>
                <a:spcPts val="0"/>
              </a:spcAft>
              <a:buClr>
                <a:srgbClr val="3F7818"/>
              </a:buClr>
              <a:buSzPts val="2800"/>
              <a:buFont typeface="Trebuchet MS"/>
              <a:buChar char="➢"/>
            </a:pPr>
            <a:r>
              <a:rPr b="0" i="0" lang="en-US" sz="2800" u="none" cap="none" strike="noStrike">
                <a:solidFill>
                  <a:srgbClr val="3F7818"/>
                </a:solidFill>
                <a:latin typeface="Trebuchet MS"/>
                <a:ea typeface="Trebuchet MS"/>
                <a:cs typeface="Trebuchet MS"/>
                <a:sym typeface="Trebuchet MS"/>
              </a:rPr>
              <a:t>Catfish</a:t>
            </a:r>
            <a:endParaRPr b="0" i="0" sz="2800" u="none" cap="none" strike="noStrike">
              <a:solidFill>
                <a:srgbClr val="3F7818"/>
              </a:solidFill>
              <a:latin typeface="Trebuchet MS"/>
              <a:ea typeface="Trebuchet MS"/>
              <a:cs typeface="Trebuchet MS"/>
              <a:sym typeface="Trebuchet MS"/>
            </a:endParaRPr>
          </a:p>
          <a:p>
            <a:pPr indent="-406400" lvl="0" marL="457200" marR="0" rtl="0" algn="l">
              <a:lnSpc>
                <a:spcPct val="150000"/>
              </a:lnSpc>
              <a:spcBef>
                <a:spcPts val="0"/>
              </a:spcBef>
              <a:spcAft>
                <a:spcPts val="0"/>
              </a:spcAft>
              <a:buClr>
                <a:srgbClr val="3F7818"/>
              </a:buClr>
              <a:buSzPts val="2800"/>
              <a:buFont typeface="Trebuchet MS"/>
              <a:buChar char="➢"/>
            </a:pPr>
            <a:r>
              <a:rPr b="0" i="0" lang="en-US" sz="2800" u="none" cap="none" strike="noStrike">
                <a:solidFill>
                  <a:srgbClr val="3F7818"/>
                </a:solidFill>
                <a:latin typeface="Trebuchet MS"/>
                <a:ea typeface="Trebuchet MS"/>
                <a:cs typeface="Trebuchet MS"/>
                <a:sym typeface="Trebuchet MS"/>
              </a:rPr>
              <a:t>Shrimp</a:t>
            </a:r>
            <a:endParaRPr b="0" i="0" sz="2800" u="none" cap="none" strike="noStrike">
              <a:solidFill>
                <a:srgbClr val="3F7818"/>
              </a:solidFill>
              <a:latin typeface="Trebuchet MS"/>
              <a:ea typeface="Trebuchet MS"/>
              <a:cs typeface="Trebuchet MS"/>
              <a:sym typeface="Trebuchet MS"/>
            </a:endParaRPr>
          </a:p>
          <a:p>
            <a:pPr indent="-406400" lvl="0" marL="457200" marR="0" rtl="0" algn="l">
              <a:lnSpc>
                <a:spcPct val="150000"/>
              </a:lnSpc>
              <a:spcBef>
                <a:spcPts val="0"/>
              </a:spcBef>
              <a:spcAft>
                <a:spcPts val="0"/>
              </a:spcAft>
              <a:buClr>
                <a:srgbClr val="3F7818"/>
              </a:buClr>
              <a:buSzPts val="2800"/>
              <a:buFont typeface="Trebuchet MS"/>
              <a:buChar char="➢"/>
            </a:pPr>
            <a:r>
              <a:rPr b="0" i="0" lang="en-US" sz="2800" u="none" cap="none" strike="noStrike">
                <a:solidFill>
                  <a:srgbClr val="3F7818"/>
                </a:solidFill>
                <a:latin typeface="Trebuchet MS"/>
                <a:ea typeface="Trebuchet MS"/>
                <a:cs typeface="Trebuchet MS"/>
                <a:sym typeface="Trebuchet MS"/>
              </a:rPr>
              <a:t>Skipjack tuna (light) </a:t>
            </a:r>
            <a:endParaRPr b="0" i="0" sz="2800" u="none" cap="none" strike="noStrike">
              <a:solidFill>
                <a:srgbClr val="3F7818"/>
              </a:solidFill>
              <a:latin typeface="Trebuchet MS"/>
              <a:ea typeface="Trebuchet MS"/>
              <a:cs typeface="Trebuchet MS"/>
              <a:sym typeface="Trebuchet MS"/>
            </a:endParaRPr>
          </a:p>
        </p:txBody>
      </p:sp>
      <p:pic>
        <p:nvPicPr>
          <p:cNvPr id="332" name="Google Shape;332;p36"/>
          <p:cNvPicPr preferRelativeResize="0"/>
          <p:nvPr/>
        </p:nvPicPr>
        <p:blipFill rotWithShape="1">
          <a:blip r:embed="rId3">
            <a:alphaModFix/>
          </a:blip>
          <a:srcRect b="0" l="0" r="0" t="0"/>
          <a:stretch/>
        </p:blipFill>
        <p:spPr>
          <a:xfrm>
            <a:off x="4701969" y="4628926"/>
            <a:ext cx="2229066" cy="2229066"/>
          </a:xfrm>
          <a:prstGeom prst="rect">
            <a:avLst/>
          </a:prstGeom>
          <a:noFill/>
          <a:ln>
            <a:noFill/>
          </a:ln>
        </p:spPr>
      </p:pic>
      <p:pic>
        <p:nvPicPr>
          <p:cNvPr id="333" name="Google Shape;333;p36"/>
          <p:cNvPicPr preferRelativeResize="0"/>
          <p:nvPr/>
        </p:nvPicPr>
        <p:blipFill rotWithShape="1">
          <a:blip r:embed="rId4">
            <a:alphaModFix/>
          </a:blip>
          <a:srcRect b="0" l="0" r="8592" t="0"/>
          <a:stretch/>
        </p:blipFill>
        <p:spPr>
          <a:xfrm>
            <a:off x="5048175" y="1348375"/>
            <a:ext cx="2188550" cy="1594625"/>
          </a:xfrm>
          <a:prstGeom prst="rect">
            <a:avLst/>
          </a:prstGeom>
          <a:noFill/>
          <a:ln>
            <a:noFill/>
          </a:ln>
        </p:spPr>
      </p:pic>
      <p:pic>
        <p:nvPicPr>
          <p:cNvPr id="334" name="Google Shape;334;p36"/>
          <p:cNvPicPr preferRelativeResize="0"/>
          <p:nvPr/>
        </p:nvPicPr>
        <p:blipFill rotWithShape="1">
          <a:blip r:embed="rId5">
            <a:alphaModFix/>
          </a:blip>
          <a:srcRect b="0" l="0" r="0" t="0"/>
          <a:stretch/>
        </p:blipFill>
        <p:spPr>
          <a:xfrm>
            <a:off x="3068474" y="1977297"/>
            <a:ext cx="2094524" cy="1398100"/>
          </a:xfrm>
          <a:prstGeom prst="rect">
            <a:avLst/>
          </a:prstGeom>
          <a:noFill/>
          <a:ln>
            <a:noFill/>
          </a:ln>
        </p:spPr>
      </p:pic>
      <p:pic>
        <p:nvPicPr>
          <p:cNvPr id="335" name="Google Shape;335;p36"/>
          <p:cNvPicPr preferRelativeResize="0"/>
          <p:nvPr/>
        </p:nvPicPr>
        <p:blipFill rotWithShape="1">
          <a:blip r:embed="rId6">
            <a:alphaModFix/>
          </a:blip>
          <a:srcRect b="0" l="0" r="0" t="0"/>
          <a:stretch/>
        </p:blipFill>
        <p:spPr>
          <a:xfrm>
            <a:off x="2186451" y="4821907"/>
            <a:ext cx="2229050" cy="1843116"/>
          </a:xfrm>
          <a:prstGeom prst="rect">
            <a:avLst/>
          </a:prstGeom>
          <a:noFill/>
          <a:ln>
            <a:noFill/>
          </a:ln>
        </p:spPr>
      </p:pic>
      <p:pic>
        <p:nvPicPr>
          <p:cNvPr id="336" name="Google Shape;336;p36"/>
          <p:cNvPicPr preferRelativeResize="0"/>
          <p:nvPr/>
        </p:nvPicPr>
        <p:blipFill rotWithShape="1">
          <a:blip r:embed="rId7">
            <a:alphaModFix/>
          </a:blip>
          <a:srcRect b="0" l="0" r="0" t="0"/>
          <a:stretch/>
        </p:blipFill>
        <p:spPr>
          <a:xfrm>
            <a:off x="5048175" y="3017251"/>
            <a:ext cx="1961150" cy="19611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19"/>
          <p:cNvSpPr txBox="1"/>
          <p:nvPr>
            <p:ph idx="1" type="subTitle"/>
          </p:nvPr>
        </p:nvSpPr>
        <p:spPr>
          <a:xfrm>
            <a:off x="1362767" y="5137142"/>
            <a:ext cx="5826719" cy="1096899"/>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chemeClr val="accent1"/>
              </a:buClr>
              <a:buSzPts val="1920"/>
              <a:buFont typeface="Noto Sans Symbols"/>
              <a:buNone/>
            </a:pPr>
            <a:r>
              <a:rPr lang="en-US" sz="2400"/>
              <a:t>November 2019</a:t>
            </a:r>
            <a:endParaRPr b="0" i="0" sz="2400" u="none" cap="none" strike="noStrike">
              <a:solidFill>
                <a:srgbClr val="7F7F7F"/>
              </a:solidFill>
              <a:latin typeface="Trebuchet MS"/>
              <a:ea typeface="Trebuchet MS"/>
              <a:cs typeface="Trebuchet MS"/>
              <a:sym typeface="Trebuchet MS"/>
            </a:endParaRPr>
          </a:p>
        </p:txBody>
      </p:sp>
      <p:pic>
        <p:nvPicPr>
          <p:cNvPr id="155" name="Google Shape;155;p19"/>
          <p:cNvPicPr preferRelativeResize="0"/>
          <p:nvPr/>
        </p:nvPicPr>
        <p:blipFill rotWithShape="1">
          <a:blip r:embed="rId3">
            <a:alphaModFix/>
          </a:blip>
          <a:srcRect b="0" l="0" r="0" t="0"/>
          <a:stretch/>
        </p:blipFill>
        <p:spPr>
          <a:xfrm>
            <a:off x="1999280" y="2312544"/>
            <a:ext cx="4370523" cy="2077930"/>
          </a:xfrm>
          <a:prstGeom prst="rect">
            <a:avLst/>
          </a:prstGeom>
          <a:noFill/>
          <a:ln>
            <a:noFill/>
          </a:ln>
        </p:spPr>
      </p:pic>
      <p:pic>
        <p:nvPicPr>
          <p:cNvPr descr="BLUE Iris Cantor-UCLA WHC Logo 2017.jpg" id="156" name="Google Shape;156;p19"/>
          <p:cNvPicPr preferRelativeResize="0"/>
          <p:nvPr/>
        </p:nvPicPr>
        <p:blipFill rotWithShape="1">
          <a:blip r:embed="rId4">
            <a:alphaModFix/>
          </a:blip>
          <a:srcRect b="0" l="0" r="0" t="0"/>
          <a:stretch/>
        </p:blipFill>
        <p:spPr>
          <a:xfrm>
            <a:off x="321075" y="4697155"/>
            <a:ext cx="2563775" cy="208621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sp>
        <p:nvSpPr>
          <p:cNvPr id="342" name="Google Shape;342;p37"/>
          <p:cNvSpPr txBox="1"/>
          <p:nvPr>
            <p:ph type="title"/>
          </p:nvPr>
        </p:nvSpPr>
        <p:spPr>
          <a:xfrm>
            <a:off x="22401" y="317531"/>
            <a:ext cx="6758530" cy="110065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EB7766"/>
              </a:buClr>
              <a:buSzPts val="5400"/>
              <a:buFont typeface="Trebuchet MS"/>
              <a:buNone/>
            </a:pPr>
            <a:r>
              <a:rPr b="0" i="0" lang="en-US" sz="5400" u="none" cap="small" strike="noStrike">
                <a:solidFill>
                  <a:srgbClr val="EB7766"/>
                </a:solidFill>
                <a:latin typeface="Trebuchet MS"/>
                <a:ea typeface="Trebuchet MS"/>
                <a:cs typeface="Trebuchet MS"/>
                <a:sym typeface="Trebuchet MS"/>
              </a:rPr>
              <a:t>Eat Less…</a:t>
            </a:r>
            <a:endParaRPr b="0" i="0" sz="5400" u="none" cap="small" strike="noStrike">
              <a:solidFill>
                <a:srgbClr val="EB7766"/>
              </a:solidFill>
              <a:latin typeface="Trebuchet MS"/>
              <a:ea typeface="Trebuchet MS"/>
              <a:cs typeface="Trebuchet MS"/>
              <a:sym typeface="Trebuchet MS"/>
            </a:endParaRPr>
          </a:p>
        </p:txBody>
      </p:sp>
      <p:sp>
        <p:nvSpPr>
          <p:cNvPr id="343" name="Google Shape;343;p37"/>
          <p:cNvSpPr txBox="1"/>
          <p:nvPr/>
        </p:nvSpPr>
        <p:spPr>
          <a:xfrm>
            <a:off x="3978870" y="2238321"/>
            <a:ext cx="3824299" cy="374730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932313"/>
              </a:buClr>
              <a:buSzPts val="3200"/>
              <a:buFont typeface="Noto Sans Symbols"/>
              <a:buNone/>
            </a:pPr>
            <a:r>
              <a:rPr b="0" i="0" lang="en-US" sz="4000" u="none" cap="none" strike="noStrike">
                <a:solidFill>
                  <a:srgbClr val="932313"/>
                </a:solidFill>
                <a:latin typeface="Trebuchet MS"/>
                <a:ea typeface="Trebuchet MS"/>
                <a:cs typeface="Trebuchet MS"/>
                <a:sym typeface="Trebuchet MS"/>
              </a:rPr>
              <a:t>Canned foods</a:t>
            </a:r>
            <a:endParaRPr/>
          </a:p>
          <a:p>
            <a:pPr indent="0" lvl="0" marL="0" marR="0" rtl="0" algn="ctr">
              <a:spcBef>
                <a:spcPts val="1000"/>
              </a:spcBef>
              <a:spcAft>
                <a:spcPts val="0"/>
              </a:spcAft>
              <a:buClr>
                <a:srgbClr val="932313"/>
              </a:buClr>
              <a:buSzPts val="3200"/>
              <a:buFont typeface="Noto Sans Symbols"/>
              <a:buNone/>
            </a:pPr>
            <a:r>
              <a:t/>
            </a:r>
            <a:endParaRPr b="0" i="0" sz="4000" u="none" cap="none" strike="noStrike">
              <a:solidFill>
                <a:srgbClr val="932313"/>
              </a:solidFill>
              <a:latin typeface="Trebuchet MS"/>
              <a:ea typeface="Trebuchet MS"/>
              <a:cs typeface="Trebuchet MS"/>
              <a:sym typeface="Trebuchet MS"/>
            </a:endParaRPr>
          </a:p>
          <a:p>
            <a:pPr indent="0" lvl="0" marL="0" marR="0" rtl="0" algn="ctr">
              <a:spcBef>
                <a:spcPts val="1000"/>
              </a:spcBef>
              <a:spcAft>
                <a:spcPts val="0"/>
              </a:spcAft>
              <a:buClr>
                <a:srgbClr val="932313"/>
              </a:buClr>
              <a:buSzPts val="3200"/>
              <a:buFont typeface="Noto Sans Symbols"/>
              <a:buNone/>
            </a:pPr>
            <a:r>
              <a:t/>
            </a:r>
            <a:endParaRPr b="0" i="0" sz="4000" u="none" cap="none" strike="noStrike">
              <a:solidFill>
                <a:srgbClr val="932313"/>
              </a:solidFill>
              <a:latin typeface="Trebuchet MS"/>
              <a:ea typeface="Trebuchet MS"/>
              <a:cs typeface="Trebuchet MS"/>
              <a:sym typeface="Trebuchet MS"/>
            </a:endParaRPr>
          </a:p>
          <a:p>
            <a:pPr indent="0" lvl="0" marL="0" marR="0" rtl="0" algn="ctr">
              <a:spcBef>
                <a:spcPts val="1000"/>
              </a:spcBef>
              <a:spcAft>
                <a:spcPts val="0"/>
              </a:spcAft>
              <a:buClr>
                <a:srgbClr val="932313"/>
              </a:buClr>
              <a:buSzPts val="3200"/>
              <a:buFont typeface="Noto Sans Symbols"/>
              <a:buNone/>
            </a:pPr>
            <a:r>
              <a:rPr b="0" i="0" lang="en-US" sz="4000" u="none" cap="none" strike="noStrike">
                <a:solidFill>
                  <a:srgbClr val="932313"/>
                </a:solidFill>
                <a:latin typeface="Trebuchet MS"/>
                <a:ea typeface="Trebuchet MS"/>
                <a:cs typeface="Trebuchet MS"/>
                <a:sym typeface="Trebuchet MS"/>
              </a:rPr>
              <a:t>Food with animal fat</a:t>
            </a:r>
            <a:endParaRPr/>
          </a:p>
        </p:txBody>
      </p:sp>
      <p:pic>
        <p:nvPicPr>
          <p:cNvPr id="344" name="Google Shape;344;p37"/>
          <p:cNvPicPr preferRelativeResize="0"/>
          <p:nvPr/>
        </p:nvPicPr>
        <p:blipFill rotWithShape="1">
          <a:blip r:embed="rId3">
            <a:alphaModFix/>
          </a:blip>
          <a:srcRect b="0" l="0" r="0" t="0"/>
          <a:stretch/>
        </p:blipFill>
        <p:spPr>
          <a:xfrm>
            <a:off x="364628" y="1442634"/>
            <a:ext cx="3860032" cy="2569969"/>
          </a:xfrm>
          <a:prstGeom prst="rect">
            <a:avLst/>
          </a:prstGeom>
          <a:noFill/>
          <a:ln>
            <a:noFill/>
          </a:ln>
        </p:spPr>
      </p:pic>
      <p:pic>
        <p:nvPicPr>
          <p:cNvPr id="345" name="Google Shape;345;p37"/>
          <p:cNvPicPr preferRelativeResize="0"/>
          <p:nvPr/>
        </p:nvPicPr>
        <p:blipFill rotWithShape="1">
          <a:blip r:embed="rId4">
            <a:alphaModFix/>
          </a:blip>
          <a:srcRect b="0" l="0" r="0" t="0"/>
          <a:stretch/>
        </p:blipFill>
        <p:spPr>
          <a:xfrm>
            <a:off x="454682" y="4174845"/>
            <a:ext cx="3820272" cy="218301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500"/>
                                        <p:tgtEl>
                                          <p:spTgt spid="3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0" name="Shape 350"/>
        <p:cNvGrpSpPr/>
        <p:nvPr/>
      </p:nvGrpSpPr>
      <p:grpSpPr>
        <a:xfrm>
          <a:off x="0" y="0"/>
          <a:ext cx="0" cy="0"/>
          <a:chOff x="0" y="0"/>
          <a:chExt cx="0" cy="0"/>
        </a:xfrm>
      </p:grpSpPr>
      <p:pic>
        <p:nvPicPr>
          <p:cNvPr id="351" name="Google Shape;351;p38"/>
          <p:cNvPicPr preferRelativeResize="0"/>
          <p:nvPr/>
        </p:nvPicPr>
        <p:blipFill rotWithShape="1">
          <a:blip r:embed="rId3">
            <a:alphaModFix/>
          </a:blip>
          <a:srcRect b="0" l="0" r="0" t="0"/>
          <a:stretch/>
        </p:blipFill>
        <p:spPr>
          <a:xfrm flipH="1">
            <a:off x="5493852" y="1067600"/>
            <a:ext cx="1287075" cy="1974475"/>
          </a:xfrm>
          <a:prstGeom prst="rect">
            <a:avLst/>
          </a:prstGeom>
          <a:noFill/>
          <a:ln>
            <a:noFill/>
          </a:ln>
        </p:spPr>
      </p:pic>
      <p:pic>
        <p:nvPicPr>
          <p:cNvPr id="352" name="Google Shape;352;p38"/>
          <p:cNvPicPr preferRelativeResize="0"/>
          <p:nvPr/>
        </p:nvPicPr>
        <p:blipFill rotWithShape="1">
          <a:blip r:embed="rId4">
            <a:alphaModFix/>
          </a:blip>
          <a:srcRect b="0" l="0" r="0" t="0"/>
          <a:stretch/>
        </p:blipFill>
        <p:spPr>
          <a:xfrm>
            <a:off x="3209375" y="2036756"/>
            <a:ext cx="2207425" cy="1655569"/>
          </a:xfrm>
          <a:prstGeom prst="rect">
            <a:avLst/>
          </a:prstGeom>
          <a:noFill/>
          <a:ln>
            <a:noFill/>
          </a:ln>
        </p:spPr>
      </p:pic>
      <p:pic>
        <p:nvPicPr>
          <p:cNvPr id="353" name="Google Shape;353;p38"/>
          <p:cNvPicPr preferRelativeResize="0"/>
          <p:nvPr/>
        </p:nvPicPr>
        <p:blipFill rotWithShape="1">
          <a:blip r:embed="rId5">
            <a:alphaModFix/>
          </a:blip>
          <a:srcRect b="0" l="0" r="0" t="0"/>
          <a:stretch/>
        </p:blipFill>
        <p:spPr>
          <a:xfrm>
            <a:off x="3715175" y="3388792"/>
            <a:ext cx="2207424" cy="1713133"/>
          </a:xfrm>
          <a:prstGeom prst="rect">
            <a:avLst/>
          </a:prstGeom>
          <a:noFill/>
          <a:ln>
            <a:noFill/>
          </a:ln>
        </p:spPr>
      </p:pic>
      <p:sp>
        <p:nvSpPr>
          <p:cNvPr id="354" name="Google Shape;354;p38"/>
          <p:cNvSpPr txBox="1"/>
          <p:nvPr>
            <p:ph type="title"/>
          </p:nvPr>
        </p:nvSpPr>
        <p:spPr>
          <a:xfrm>
            <a:off x="22401" y="317531"/>
            <a:ext cx="6758530" cy="110065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1"/>
              </a:buClr>
              <a:buSzPts val="4800"/>
              <a:buFont typeface="Trebuchet MS"/>
              <a:buNone/>
            </a:pPr>
            <a:r>
              <a:rPr b="0" i="0" lang="en-US" sz="4800" u="none" cap="small" strike="noStrike">
                <a:solidFill>
                  <a:schemeClr val="accent1"/>
                </a:solidFill>
                <a:latin typeface="Trebuchet MS"/>
                <a:ea typeface="Trebuchet MS"/>
                <a:cs typeface="Trebuchet MS"/>
                <a:sym typeface="Trebuchet MS"/>
              </a:rPr>
              <a:t>Eat More Fresh or Frozen Produce</a:t>
            </a:r>
            <a:endParaRPr b="0" i="0" sz="4800" u="none" cap="small" strike="noStrike">
              <a:solidFill>
                <a:schemeClr val="accent1"/>
              </a:solidFill>
              <a:latin typeface="Trebuchet MS"/>
              <a:ea typeface="Trebuchet MS"/>
              <a:cs typeface="Trebuchet MS"/>
              <a:sym typeface="Trebuchet MS"/>
            </a:endParaRPr>
          </a:p>
        </p:txBody>
      </p:sp>
      <p:sp>
        <p:nvSpPr>
          <p:cNvPr id="355" name="Google Shape;355;p38"/>
          <p:cNvSpPr txBox="1"/>
          <p:nvPr>
            <p:ph idx="1" type="body"/>
          </p:nvPr>
        </p:nvSpPr>
        <p:spPr>
          <a:xfrm>
            <a:off x="290139" y="1981647"/>
            <a:ext cx="3843900" cy="47580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100000"/>
              </a:lnSpc>
              <a:spcBef>
                <a:spcPts val="0"/>
              </a:spcBef>
              <a:spcAft>
                <a:spcPts val="0"/>
              </a:spcAft>
              <a:buClr>
                <a:srgbClr val="3F7818"/>
              </a:buClr>
              <a:buSzPts val="2800"/>
              <a:buFont typeface="Trebuchet MS"/>
              <a:buChar char="➢"/>
            </a:pPr>
            <a:r>
              <a:rPr b="0" i="0" lang="en-US" sz="2800" u="none" cap="none" strike="noStrike">
                <a:solidFill>
                  <a:srgbClr val="3F7818"/>
                </a:solidFill>
                <a:latin typeface="Trebuchet MS"/>
                <a:ea typeface="Trebuchet MS"/>
                <a:cs typeface="Trebuchet MS"/>
                <a:sym typeface="Trebuchet MS"/>
              </a:rPr>
              <a:t>Fresh fruits and veggies</a:t>
            </a:r>
            <a:endParaRPr b="0" i="0" sz="2800" u="none" cap="none" strike="noStrike">
              <a:solidFill>
                <a:srgbClr val="3F7818"/>
              </a:solidFill>
              <a:latin typeface="Trebuchet MS"/>
              <a:ea typeface="Trebuchet MS"/>
              <a:cs typeface="Trebuchet MS"/>
              <a:sym typeface="Trebuchet MS"/>
            </a:endParaRPr>
          </a:p>
          <a:p>
            <a:pPr indent="-406400" lvl="0" marL="457200" marR="0" rtl="0" algn="l">
              <a:lnSpc>
                <a:spcPct val="100000"/>
              </a:lnSpc>
              <a:spcBef>
                <a:spcPts val="2500"/>
              </a:spcBef>
              <a:spcAft>
                <a:spcPts val="0"/>
              </a:spcAft>
              <a:buClr>
                <a:srgbClr val="3F7818"/>
              </a:buClr>
              <a:buSzPts val="2800"/>
              <a:buFont typeface="Trebuchet MS"/>
              <a:buChar char="➢"/>
            </a:pPr>
            <a:r>
              <a:rPr b="0" i="0" lang="en-US" sz="2800" u="none" cap="none" strike="noStrike">
                <a:solidFill>
                  <a:srgbClr val="3F7818"/>
                </a:solidFill>
                <a:latin typeface="Trebuchet MS"/>
                <a:ea typeface="Trebuchet MS"/>
                <a:cs typeface="Trebuchet MS"/>
                <a:sym typeface="Trebuchet MS"/>
              </a:rPr>
              <a:t>Frozen fruits and veggies</a:t>
            </a:r>
            <a:endParaRPr/>
          </a:p>
          <a:p>
            <a:pPr indent="-406400" lvl="0" marL="457200" marR="0" rtl="0" algn="l">
              <a:lnSpc>
                <a:spcPct val="100000"/>
              </a:lnSpc>
              <a:spcBef>
                <a:spcPts val="2500"/>
              </a:spcBef>
              <a:spcAft>
                <a:spcPts val="0"/>
              </a:spcAft>
              <a:buClr>
                <a:srgbClr val="3F7818"/>
              </a:buClr>
              <a:buSzPts val="2800"/>
              <a:buFont typeface="Trebuchet MS"/>
              <a:buChar char="➢"/>
            </a:pPr>
            <a:r>
              <a:rPr b="0" i="0" lang="en-US" sz="2800" u="none" cap="none" strike="noStrike">
                <a:solidFill>
                  <a:srgbClr val="3F7818"/>
                </a:solidFill>
                <a:latin typeface="Trebuchet MS"/>
                <a:ea typeface="Trebuchet MS"/>
                <a:cs typeface="Trebuchet MS"/>
                <a:sym typeface="Trebuchet MS"/>
              </a:rPr>
              <a:t>Fruits and veggies with thick skins that can be peeled</a:t>
            </a:r>
            <a:endParaRPr/>
          </a:p>
          <a:p>
            <a:pPr indent="0" lvl="0" marL="0" marR="0" rtl="0" algn="l">
              <a:spcBef>
                <a:spcPts val="2500"/>
              </a:spcBef>
              <a:spcAft>
                <a:spcPts val="0"/>
              </a:spcAft>
              <a:buClr>
                <a:srgbClr val="3F7818"/>
              </a:buClr>
              <a:buSzPts val="2240"/>
              <a:buFont typeface="Noto Sans Symbols"/>
              <a:buNone/>
            </a:pPr>
            <a:r>
              <a:t/>
            </a:r>
            <a:endParaRPr b="0" i="0" sz="2800" u="none" cap="none" strike="noStrike">
              <a:solidFill>
                <a:srgbClr val="3F7818"/>
              </a:solidFill>
              <a:latin typeface="Trebuchet MS"/>
              <a:ea typeface="Trebuchet MS"/>
              <a:cs typeface="Trebuchet MS"/>
              <a:sym typeface="Trebuchet MS"/>
            </a:endParaRPr>
          </a:p>
        </p:txBody>
      </p:sp>
      <p:pic>
        <p:nvPicPr>
          <p:cNvPr id="356" name="Google Shape;356;p38"/>
          <p:cNvPicPr preferRelativeResize="0"/>
          <p:nvPr/>
        </p:nvPicPr>
        <p:blipFill rotWithShape="1">
          <a:blip r:embed="rId6">
            <a:alphaModFix/>
          </a:blip>
          <a:srcRect b="0" l="0" r="0" t="0"/>
          <a:stretch/>
        </p:blipFill>
        <p:spPr>
          <a:xfrm>
            <a:off x="5493838" y="2889849"/>
            <a:ext cx="2207431" cy="1390944"/>
          </a:xfrm>
          <a:prstGeom prst="rect">
            <a:avLst/>
          </a:prstGeom>
          <a:noFill/>
          <a:ln>
            <a:noFill/>
          </a:ln>
        </p:spPr>
      </p:pic>
      <p:pic>
        <p:nvPicPr>
          <p:cNvPr id="357" name="Google Shape;357;p38"/>
          <p:cNvPicPr preferRelativeResize="0"/>
          <p:nvPr/>
        </p:nvPicPr>
        <p:blipFill rotWithShape="1">
          <a:blip r:embed="rId7">
            <a:alphaModFix/>
          </a:blip>
          <a:srcRect b="0" l="0" r="0" t="0"/>
          <a:stretch/>
        </p:blipFill>
        <p:spPr>
          <a:xfrm>
            <a:off x="6205752" y="4280802"/>
            <a:ext cx="1542825" cy="1542800"/>
          </a:xfrm>
          <a:prstGeom prst="rect">
            <a:avLst/>
          </a:prstGeom>
          <a:noFill/>
          <a:ln>
            <a:noFill/>
          </a:ln>
        </p:spPr>
      </p:pic>
      <p:pic>
        <p:nvPicPr>
          <p:cNvPr id="358" name="Google Shape;358;p38"/>
          <p:cNvPicPr preferRelativeResize="0"/>
          <p:nvPr/>
        </p:nvPicPr>
        <p:blipFill rotWithShape="1">
          <a:blip r:embed="rId8">
            <a:alphaModFix/>
          </a:blip>
          <a:srcRect b="0" l="0" r="0" t="0"/>
          <a:stretch/>
        </p:blipFill>
        <p:spPr>
          <a:xfrm>
            <a:off x="3963099" y="5497951"/>
            <a:ext cx="2207425" cy="124169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3" name="Shape 363"/>
        <p:cNvGrpSpPr/>
        <p:nvPr/>
      </p:nvGrpSpPr>
      <p:grpSpPr>
        <a:xfrm>
          <a:off x="0" y="0"/>
          <a:ext cx="0" cy="0"/>
          <a:chOff x="0" y="0"/>
          <a:chExt cx="0" cy="0"/>
        </a:xfrm>
      </p:grpSpPr>
      <p:sp>
        <p:nvSpPr>
          <p:cNvPr id="364" name="Google Shape;364;p39"/>
          <p:cNvSpPr txBox="1"/>
          <p:nvPr>
            <p:ph type="title"/>
          </p:nvPr>
        </p:nvSpPr>
        <p:spPr>
          <a:xfrm>
            <a:off x="288715" y="152587"/>
            <a:ext cx="6758530" cy="110065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EB7564"/>
              </a:buClr>
              <a:buSzPts val="4400"/>
              <a:buFont typeface="Trebuchet MS"/>
              <a:buNone/>
            </a:pPr>
            <a:r>
              <a:rPr b="0" i="0" lang="en-US" sz="4400" u="none" cap="small" strike="noStrike">
                <a:solidFill>
                  <a:srgbClr val="EB7564"/>
                </a:solidFill>
                <a:latin typeface="Trebuchet MS"/>
                <a:ea typeface="Trebuchet MS"/>
                <a:cs typeface="Trebuchet MS"/>
                <a:sym typeface="Trebuchet MS"/>
              </a:rPr>
              <a:t>Avoid plastic containers </a:t>
            </a:r>
            <a:br>
              <a:rPr b="0" i="0" lang="en-US" sz="4400" u="none" cap="small" strike="noStrike">
                <a:solidFill>
                  <a:srgbClr val="EB7564"/>
                </a:solidFill>
                <a:latin typeface="Trebuchet MS"/>
                <a:ea typeface="Trebuchet MS"/>
                <a:cs typeface="Trebuchet MS"/>
                <a:sym typeface="Trebuchet MS"/>
              </a:rPr>
            </a:br>
            <a:r>
              <a:rPr b="0" i="0" lang="en-US" sz="4400" u="none" cap="small" strike="noStrike">
                <a:solidFill>
                  <a:srgbClr val="EB7564"/>
                </a:solidFill>
                <a:latin typeface="Trebuchet MS"/>
                <a:ea typeface="Trebuchet MS"/>
                <a:cs typeface="Trebuchet MS"/>
                <a:sym typeface="Trebuchet MS"/>
              </a:rPr>
              <a:t>3, 6, and 7</a:t>
            </a:r>
            <a:endParaRPr b="0" i="0" sz="4400" u="none" cap="small" strike="noStrike">
              <a:solidFill>
                <a:srgbClr val="EB7564"/>
              </a:solidFill>
              <a:latin typeface="Trebuchet MS"/>
              <a:ea typeface="Trebuchet MS"/>
              <a:cs typeface="Trebuchet MS"/>
              <a:sym typeface="Trebuchet MS"/>
            </a:endParaRPr>
          </a:p>
        </p:txBody>
      </p:sp>
      <p:pic>
        <p:nvPicPr>
          <p:cNvPr id="365" name="Google Shape;365;p39"/>
          <p:cNvPicPr preferRelativeResize="0"/>
          <p:nvPr/>
        </p:nvPicPr>
        <p:blipFill rotWithShape="1">
          <a:blip r:embed="rId3">
            <a:alphaModFix/>
          </a:blip>
          <a:srcRect b="0" l="0" r="0" t="0"/>
          <a:stretch/>
        </p:blipFill>
        <p:spPr>
          <a:xfrm>
            <a:off x="288726" y="1573883"/>
            <a:ext cx="4176198" cy="4671934"/>
          </a:xfrm>
          <a:prstGeom prst="rect">
            <a:avLst/>
          </a:prstGeom>
          <a:noFill/>
          <a:ln>
            <a:noFill/>
          </a:ln>
        </p:spPr>
      </p:pic>
      <p:sp>
        <p:nvSpPr>
          <p:cNvPr id="366" name="Google Shape;366;p39"/>
          <p:cNvSpPr txBox="1"/>
          <p:nvPr/>
        </p:nvSpPr>
        <p:spPr>
          <a:xfrm>
            <a:off x="4112800" y="1441750"/>
            <a:ext cx="2934300" cy="52275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932313"/>
              </a:buClr>
              <a:buSzPts val="1776"/>
              <a:buFont typeface="Noto Sans Symbols"/>
              <a:buNone/>
            </a:pPr>
            <a:r>
              <a:rPr b="1" i="0" lang="en-US" sz="2400" u="none" cap="none" strike="noStrike">
                <a:solidFill>
                  <a:srgbClr val="932313"/>
                </a:solidFill>
                <a:latin typeface="Trebuchet MS"/>
                <a:ea typeface="Trebuchet MS"/>
                <a:cs typeface="Trebuchet MS"/>
                <a:sym typeface="Trebuchet MS"/>
              </a:rPr>
              <a:t>3</a:t>
            </a:r>
            <a:endParaRPr b="1" sz="2400"/>
          </a:p>
          <a:p>
            <a:pPr indent="-285750" lvl="1" marL="742950" marR="0" rtl="0" algn="l">
              <a:lnSpc>
                <a:spcPct val="90000"/>
              </a:lnSpc>
              <a:spcBef>
                <a:spcPts val="1000"/>
              </a:spcBef>
              <a:spcAft>
                <a:spcPts val="0"/>
              </a:spcAft>
              <a:buClr>
                <a:srgbClr val="932313"/>
              </a:buClr>
              <a:buSzPts val="1628"/>
              <a:buFont typeface="Noto Sans Symbols"/>
              <a:buChar char="▶"/>
            </a:pPr>
            <a:r>
              <a:rPr b="0" i="0" lang="en-US" sz="2035" u="none" cap="none" strike="noStrike">
                <a:solidFill>
                  <a:srgbClr val="932313"/>
                </a:solidFill>
                <a:latin typeface="Trebuchet MS"/>
                <a:ea typeface="Trebuchet MS"/>
                <a:cs typeface="Trebuchet MS"/>
                <a:sym typeface="Trebuchet MS"/>
              </a:rPr>
              <a:t>Canned foods</a:t>
            </a:r>
            <a:endParaRPr/>
          </a:p>
          <a:p>
            <a:pPr indent="-285750" lvl="1" marL="742950" marR="0" rtl="0" algn="l">
              <a:lnSpc>
                <a:spcPct val="90000"/>
              </a:lnSpc>
              <a:spcBef>
                <a:spcPts val="1000"/>
              </a:spcBef>
              <a:spcAft>
                <a:spcPts val="0"/>
              </a:spcAft>
              <a:buClr>
                <a:srgbClr val="932313"/>
              </a:buClr>
              <a:buSzPts val="1628"/>
              <a:buFont typeface="Noto Sans Symbols"/>
              <a:buChar char="▶"/>
            </a:pPr>
            <a:r>
              <a:rPr b="0" i="0" lang="en-US" sz="2035" u="none" cap="none" strike="noStrike">
                <a:solidFill>
                  <a:srgbClr val="932313"/>
                </a:solidFill>
                <a:latin typeface="Trebuchet MS"/>
                <a:ea typeface="Trebuchet MS"/>
                <a:cs typeface="Trebuchet MS"/>
                <a:sym typeface="Trebuchet MS"/>
              </a:rPr>
              <a:t>Disposable water bottles</a:t>
            </a:r>
            <a:endParaRPr/>
          </a:p>
          <a:p>
            <a:pPr indent="0" lvl="1" marL="457200" marR="0" rtl="0" algn="l">
              <a:lnSpc>
                <a:spcPct val="90000"/>
              </a:lnSpc>
              <a:spcBef>
                <a:spcPts val="1000"/>
              </a:spcBef>
              <a:spcAft>
                <a:spcPts val="0"/>
              </a:spcAft>
              <a:buClr>
                <a:srgbClr val="932313"/>
              </a:buClr>
              <a:buSzPts val="1628"/>
              <a:buFont typeface="Noto Sans Symbols"/>
              <a:buNone/>
            </a:pPr>
            <a:r>
              <a:t/>
            </a:r>
            <a:endParaRPr b="0" i="0" sz="2035" u="none" cap="none" strike="noStrike">
              <a:solidFill>
                <a:srgbClr val="932313"/>
              </a:solidFill>
              <a:latin typeface="Trebuchet MS"/>
              <a:ea typeface="Trebuchet MS"/>
              <a:cs typeface="Trebuchet MS"/>
              <a:sym typeface="Trebuchet MS"/>
            </a:endParaRPr>
          </a:p>
          <a:p>
            <a:pPr indent="0" lvl="0" marL="0" marR="0" rtl="0" algn="ctr">
              <a:lnSpc>
                <a:spcPct val="90000"/>
              </a:lnSpc>
              <a:spcBef>
                <a:spcPts val="1000"/>
              </a:spcBef>
              <a:spcAft>
                <a:spcPts val="0"/>
              </a:spcAft>
              <a:buClr>
                <a:srgbClr val="932313"/>
              </a:buClr>
              <a:buSzPts val="1776"/>
              <a:buFont typeface="Noto Sans Symbols"/>
              <a:buNone/>
            </a:pPr>
            <a:r>
              <a:rPr b="1" i="0" lang="en-US" sz="2400" u="none" cap="none" strike="noStrike">
                <a:solidFill>
                  <a:srgbClr val="932313"/>
                </a:solidFill>
                <a:latin typeface="Trebuchet MS"/>
                <a:ea typeface="Trebuchet MS"/>
                <a:cs typeface="Trebuchet MS"/>
                <a:sym typeface="Trebuchet MS"/>
              </a:rPr>
              <a:t>6</a:t>
            </a:r>
            <a:endParaRPr sz="2400"/>
          </a:p>
          <a:p>
            <a:pPr indent="-285750" lvl="1" marL="742950" marR="0" rtl="0" algn="l">
              <a:lnSpc>
                <a:spcPct val="90000"/>
              </a:lnSpc>
              <a:spcBef>
                <a:spcPts val="1000"/>
              </a:spcBef>
              <a:spcAft>
                <a:spcPts val="0"/>
              </a:spcAft>
              <a:buClr>
                <a:srgbClr val="932313"/>
              </a:buClr>
              <a:buSzPts val="1628"/>
              <a:buFont typeface="Noto Sans Symbols"/>
              <a:buChar char="▶"/>
            </a:pPr>
            <a:r>
              <a:rPr b="0" i="0" lang="en-US" sz="2035" u="none" cap="none" strike="noStrike">
                <a:solidFill>
                  <a:srgbClr val="932313"/>
                </a:solidFill>
                <a:latin typeface="Trebuchet MS"/>
                <a:ea typeface="Trebuchet MS"/>
                <a:cs typeface="Trebuchet MS"/>
                <a:sym typeface="Trebuchet MS"/>
              </a:rPr>
              <a:t>Disposable cups and plates</a:t>
            </a:r>
            <a:endParaRPr/>
          </a:p>
          <a:p>
            <a:pPr indent="-285750" lvl="1" marL="742950" marR="0" rtl="0" algn="l">
              <a:lnSpc>
                <a:spcPct val="90000"/>
              </a:lnSpc>
              <a:spcBef>
                <a:spcPts val="1000"/>
              </a:spcBef>
              <a:spcAft>
                <a:spcPts val="0"/>
              </a:spcAft>
              <a:buClr>
                <a:srgbClr val="932313"/>
              </a:buClr>
              <a:buSzPts val="1628"/>
              <a:buFont typeface="Noto Sans Symbols"/>
              <a:buChar char="▶"/>
            </a:pPr>
            <a:r>
              <a:rPr b="0" i="0" lang="en-US" sz="2035" u="none" cap="none" strike="noStrike">
                <a:solidFill>
                  <a:srgbClr val="932313"/>
                </a:solidFill>
                <a:latin typeface="Trebuchet MS"/>
                <a:ea typeface="Trebuchet MS"/>
                <a:cs typeface="Trebuchet MS"/>
                <a:sym typeface="Trebuchet MS"/>
              </a:rPr>
              <a:t>Plastic straws</a:t>
            </a:r>
            <a:endParaRPr/>
          </a:p>
          <a:p>
            <a:pPr indent="0" lvl="1" marL="457200" marR="0" rtl="0" algn="l">
              <a:lnSpc>
                <a:spcPct val="90000"/>
              </a:lnSpc>
              <a:spcBef>
                <a:spcPts val="1000"/>
              </a:spcBef>
              <a:spcAft>
                <a:spcPts val="0"/>
              </a:spcAft>
              <a:buClr>
                <a:srgbClr val="932313"/>
              </a:buClr>
              <a:buSzPts val="1628"/>
              <a:buFont typeface="Noto Sans Symbols"/>
              <a:buNone/>
            </a:pPr>
            <a:r>
              <a:t/>
            </a:r>
            <a:endParaRPr b="0" i="0" sz="2035" u="none" cap="none" strike="noStrike">
              <a:solidFill>
                <a:srgbClr val="932313"/>
              </a:solidFill>
              <a:latin typeface="Trebuchet MS"/>
              <a:ea typeface="Trebuchet MS"/>
              <a:cs typeface="Trebuchet MS"/>
              <a:sym typeface="Trebuchet MS"/>
            </a:endParaRPr>
          </a:p>
          <a:p>
            <a:pPr indent="0" lvl="0" marL="0" marR="0" rtl="0" algn="ctr">
              <a:lnSpc>
                <a:spcPct val="90000"/>
              </a:lnSpc>
              <a:spcBef>
                <a:spcPts val="1000"/>
              </a:spcBef>
              <a:spcAft>
                <a:spcPts val="0"/>
              </a:spcAft>
              <a:buClr>
                <a:srgbClr val="932313"/>
              </a:buClr>
              <a:buSzPts val="1776"/>
              <a:buFont typeface="Noto Sans Symbols"/>
              <a:buNone/>
            </a:pPr>
            <a:r>
              <a:rPr b="1" i="0" lang="en-US" sz="2400" u="none" cap="none" strike="noStrike">
                <a:solidFill>
                  <a:srgbClr val="932313"/>
                </a:solidFill>
                <a:latin typeface="Trebuchet MS"/>
                <a:ea typeface="Trebuchet MS"/>
                <a:cs typeface="Trebuchet MS"/>
                <a:sym typeface="Trebuchet MS"/>
              </a:rPr>
              <a:t>7</a:t>
            </a:r>
            <a:endParaRPr sz="2400"/>
          </a:p>
          <a:p>
            <a:pPr indent="-285750" lvl="1" marL="742950" marR="0" rtl="0" algn="l">
              <a:lnSpc>
                <a:spcPct val="90000"/>
              </a:lnSpc>
              <a:spcBef>
                <a:spcPts val="1000"/>
              </a:spcBef>
              <a:spcAft>
                <a:spcPts val="0"/>
              </a:spcAft>
              <a:buClr>
                <a:srgbClr val="932313"/>
              </a:buClr>
              <a:buSzPts val="1628"/>
              <a:buFont typeface="Noto Sans Symbols"/>
              <a:buChar char="▶"/>
            </a:pPr>
            <a:r>
              <a:rPr b="0" i="0" lang="en-US" sz="2035" u="none" cap="none" strike="noStrike">
                <a:solidFill>
                  <a:srgbClr val="932313"/>
                </a:solidFill>
                <a:latin typeface="Trebuchet MS"/>
                <a:ea typeface="Trebuchet MS"/>
                <a:cs typeface="Trebuchet MS"/>
                <a:sym typeface="Trebuchet MS"/>
              </a:rPr>
              <a:t>Some baby bottles</a:t>
            </a:r>
            <a:endParaRPr/>
          </a:p>
        </p:txBody>
      </p:sp>
      <p:sp>
        <p:nvSpPr>
          <p:cNvPr id="367" name="Google Shape;367;p39"/>
          <p:cNvSpPr/>
          <p:nvPr/>
        </p:nvSpPr>
        <p:spPr>
          <a:xfrm>
            <a:off x="374125" y="4145275"/>
            <a:ext cx="1961700" cy="2046300"/>
          </a:xfrm>
          <a:prstGeom prst="noSmoking">
            <a:avLst>
              <a:gd fmla="val 18750" name="adj"/>
            </a:avLst>
          </a:prstGeom>
          <a:gradFill>
            <a:gsLst>
              <a:gs pos="0">
                <a:srgbClr val="711B0F">
                  <a:alpha val="41960"/>
                </a:srgbClr>
              </a:gs>
              <a:gs pos="55000">
                <a:srgbClr val="FF0000">
                  <a:alpha val="35686"/>
                </a:srgbClr>
              </a:gs>
              <a:gs pos="100000">
                <a:srgbClr val="EB7564"/>
              </a:gs>
            </a:gsLst>
            <a:lin ang="16200038" scaled="0"/>
          </a:gradFill>
          <a:ln cap="rnd" cmpd="sng" w="19050">
            <a:solidFill>
              <a:srgbClr val="698D1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Trebuchet MS"/>
              <a:ea typeface="Trebuchet MS"/>
              <a:cs typeface="Trebuchet MS"/>
              <a:sym typeface="Trebuchet MS"/>
            </a:endParaRPr>
          </a:p>
        </p:txBody>
      </p:sp>
      <p:sp>
        <p:nvSpPr>
          <p:cNvPr id="368" name="Google Shape;368;p39"/>
          <p:cNvSpPr/>
          <p:nvPr/>
        </p:nvSpPr>
        <p:spPr>
          <a:xfrm>
            <a:off x="2427275" y="4224475"/>
            <a:ext cx="1961700" cy="1887900"/>
          </a:xfrm>
          <a:prstGeom prst="noSmoking">
            <a:avLst>
              <a:gd fmla="val 18750" name="adj"/>
            </a:avLst>
          </a:prstGeom>
          <a:gradFill>
            <a:gsLst>
              <a:gs pos="0">
                <a:srgbClr val="711B0F">
                  <a:alpha val="41960"/>
                </a:srgbClr>
              </a:gs>
              <a:gs pos="55000">
                <a:srgbClr val="FF0000">
                  <a:alpha val="35686"/>
                </a:srgbClr>
              </a:gs>
              <a:gs pos="100000">
                <a:srgbClr val="EB7564"/>
              </a:gs>
            </a:gsLst>
            <a:lin ang="16200038" scaled="0"/>
          </a:gradFill>
          <a:ln cap="rnd" cmpd="sng" w="19050">
            <a:solidFill>
              <a:srgbClr val="698D1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Trebuchet MS"/>
              <a:ea typeface="Trebuchet MS"/>
              <a:cs typeface="Trebuchet MS"/>
              <a:sym typeface="Trebuchet MS"/>
            </a:endParaRPr>
          </a:p>
        </p:txBody>
      </p:sp>
      <p:sp>
        <p:nvSpPr>
          <p:cNvPr id="369" name="Google Shape;369;p39"/>
          <p:cNvSpPr/>
          <p:nvPr/>
        </p:nvSpPr>
        <p:spPr>
          <a:xfrm>
            <a:off x="1438525" y="1948925"/>
            <a:ext cx="2121000" cy="2046300"/>
          </a:xfrm>
          <a:prstGeom prst="noSmoking">
            <a:avLst>
              <a:gd fmla="val 18750" name="adj"/>
            </a:avLst>
          </a:prstGeom>
          <a:gradFill>
            <a:gsLst>
              <a:gs pos="0">
                <a:srgbClr val="711B0F">
                  <a:alpha val="41960"/>
                </a:srgbClr>
              </a:gs>
              <a:gs pos="55000">
                <a:srgbClr val="FF0000">
                  <a:alpha val="35686"/>
                </a:srgbClr>
              </a:gs>
              <a:gs pos="100000">
                <a:srgbClr val="EB7564"/>
              </a:gs>
            </a:gsLst>
            <a:lin ang="16200038" scaled="0"/>
          </a:gradFill>
          <a:ln cap="rnd" cmpd="sng" w="19050">
            <a:solidFill>
              <a:srgbClr val="698D1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Trebuchet MS"/>
              <a:ea typeface="Trebuchet MS"/>
              <a:cs typeface="Trebuchet MS"/>
              <a:sym typeface="Trebuchet MS"/>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4" name="Shape 374"/>
        <p:cNvGrpSpPr/>
        <p:nvPr/>
      </p:nvGrpSpPr>
      <p:grpSpPr>
        <a:xfrm>
          <a:off x="0" y="0"/>
          <a:ext cx="0" cy="0"/>
          <a:chOff x="0" y="0"/>
          <a:chExt cx="0" cy="0"/>
        </a:xfrm>
      </p:grpSpPr>
      <p:sp>
        <p:nvSpPr>
          <p:cNvPr id="375" name="Google Shape;375;p40"/>
          <p:cNvSpPr txBox="1"/>
          <p:nvPr>
            <p:ph type="title"/>
          </p:nvPr>
        </p:nvSpPr>
        <p:spPr>
          <a:xfrm>
            <a:off x="288715" y="265762"/>
            <a:ext cx="6758530" cy="110065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EB7564"/>
              </a:buClr>
              <a:buSzPts val="4800"/>
              <a:buFont typeface="Trebuchet MS"/>
              <a:buNone/>
            </a:pPr>
            <a:r>
              <a:rPr b="0" i="0" lang="en-US" sz="4800" u="none" cap="small" strike="noStrike">
                <a:solidFill>
                  <a:srgbClr val="EB7564"/>
                </a:solidFill>
                <a:latin typeface="Trebuchet MS"/>
                <a:ea typeface="Trebuchet MS"/>
                <a:cs typeface="Trebuchet MS"/>
                <a:sym typeface="Trebuchet MS"/>
              </a:rPr>
              <a:t>Avoid refrigerating and microwaving plastics</a:t>
            </a:r>
            <a:endParaRPr b="0" i="0" sz="4800" u="none" cap="small" strike="noStrike">
              <a:solidFill>
                <a:srgbClr val="EB7564"/>
              </a:solidFill>
              <a:latin typeface="Trebuchet MS"/>
              <a:ea typeface="Trebuchet MS"/>
              <a:cs typeface="Trebuchet MS"/>
              <a:sym typeface="Trebuchet MS"/>
            </a:endParaRPr>
          </a:p>
        </p:txBody>
      </p:sp>
      <p:sp>
        <p:nvSpPr>
          <p:cNvPr id="376" name="Google Shape;376;p40"/>
          <p:cNvSpPr txBox="1"/>
          <p:nvPr/>
        </p:nvSpPr>
        <p:spPr>
          <a:xfrm>
            <a:off x="3218789" y="2841913"/>
            <a:ext cx="4362968" cy="328203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932313"/>
              </a:buClr>
              <a:buSzPts val="2560"/>
              <a:buFont typeface="Noto Sans Symbols"/>
              <a:buNone/>
            </a:pPr>
            <a:r>
              <a:rPr b="0" i="0" lang="en-US" sz="3200" u="none" cap="none" strike="noStrike">
                <a:solidFill>
                  <a:srgbClr val="932313"/>
                </a:solidFill>
                <a:latin typeface="Trebuchet MS"/>
                <a:ea typeface="Trebuchet MS"/>
                <a:cs typeface="Trebuchet MS"/>
                <a:sym typeface="Trebuchet MS"/>
              </a:rPr>
              <a:t>Refrigerating and microwaving plastic can release chemicals into your food</a:t>
            </a:r>
            <a:endParaRPr/>
          </a:p>
        </p:txBody>
      </p:sp>
      <p:pic>
        <p:nvPicPr>
          <p:cNvPr id="377" name="Google Shape;377;p40"/>
          <p:cNvPicPr preferRelativeResize="0"/>
          <p:nvPr/>
        </p:nvPicPr>
        <p:blipFill rotWithShape="1">
          <a:blip r:embed="rId3">
            <a:alphaModFix/>
          </a:blip>
          <a:srcRect b="0" l="0" r="0" t="0"/>
          <a:stretch/>
        </p:blipFill>
        <p:spPr>
          <a:xfrm>
            <a:off x="214390" y="1771830"/>
            <a:ext cx="3016971" cy="452243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2" name="Shape 382"/>
        <p:cNvGrpSpPr/>
        <p:nvPr/>
      </p:nvGrpSpPr>
      <p:grpSpPr>
        <a:xfrm>
          <a:off x="0" y="0"/>
          <a:ext cx="0" cy="0"/>
          <a:chOff x="0" y="0"/>
          <a:chExt cx="0" cy="0"/>
        </a:xfrm>
      </p:grpSpPr>
      <p:sp>
        <p:nvSpPr>
          <p:cNvPr id="383" name="Google Shape;383;p41"/>
          <p:cNvSpPr txBox="1"/>
          <p:nvPr>
            <p:ph type="title"/>
          </p:nvPr>
        </p:nvSpPr>
        <p:spPr>
          <a:xfrm>
            <a:off x="450574" y="245957"/>
            <a:ext cx="6307956" cy="133105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90C226"/>
              </a:buClr>
              <a:buSzPts val="4800"/>
              <a:buFont typeface="Trebuchet MS"/>
              <a:buNone/>
            </a:pPr>
            <a:r>
              <a:rPr b="0" i="0" lang="en-US" sz="4800" u="none" cap="small" strike="noStrike">
                <a:solidFill>
                  <a:srgbClr val="90C226"/>
                </a:solidFill>
                <a:latin typeface="Trebuchet MS"/>
                <a:ea typeface="Trebuchet MS"/>
                <a:cs typeface="Trebuchet MS"/>
                <a:sym typeface="Trebuchet MS"/>
              </a:rPr>
              <a:t>Use glass and Stainless Steel containers</a:t>
            </a:r>
            <a:endParaRPr b="0" i="0" sz="4800" u="none" cap="small" strike="noStrike">
              <a:solidFill>
                <a:srgbClr val="90C226"/>
              </a:solidFill>
              <a:latin typeface="Trebuchet MS"/>
              <a:ea typeface="Trebuchet MS"/>
              <a:cs typeface="Trebuchet MS"/>
              <a:sym typeface="Trebuchet MS"/>
            </a:endParaRPr>
          </a:p>
        </p:txBody>
      </p:sp>
      <p:pic>
        <p:nvPicPr>
          <p:cNvPr id="384" name="Google Shape;384;p41"/>
          <p:cNvPicPr preferRelativeResize="0"/>
          <p:nvPr/>
        </p:nvPicPr>
        <p:blipFill rotWithShape="1">
          <a:blip r:embed="rId3">
            <a:alphaModFix/>
          </a:blip>
          <a:srcRect b="0" l="0" r="0" t="0"/>
          <a:stretch/>
        </p:blipFill>
        <p:spPr>
          <a:xfrm>
            <a:off x="3671429" y="2187377"/>
            <a:ext cx="3847458" cy="3402265"/>
          </a:xfrm>
          <a:prstGeom prst="rect">
            <a:avLst/>
          </a:prstGeom>
          <a:noFill/>
          <a:ln>
            <a:noFill/>
          </a:ln>
        </p:spPr>
      </p:pic>
      <p:pic>
        <p:nvPicPr>
          <p:cNvPr id="385" name="Google Shape;385;p41"/>
          <p:cNvPicPr preferRelativeResize="0"/>
          <p:nvPr/>
        </p:nvPicPr>
        <p:blipFill rotWithShape="1">
          <a:blip r:embed="rId4">
            <a:alphaModFix/>
          </a:blip>
          <a:srcRect b="0" l="0" r="0" t="11723"/>
          <a:stretch/>
        </p:blipFill>
        <p:spPr>
          <a:xfrm>
            <a:off x="518700" y="1868876"/>
            <a:ext cx="3077300" cy="3941600"/>
          </a:xfrm>
          <a:prstGeom prst="rect">
            <a:avLst/>
          </a:prstGeom>
          <a:noFill/>
          <a:ln>
            <a:noFill/>
          </a:ln>
        </p:spPr>
      </p:pic>
      <p:sp>
        <p:nvSpPr>
          <p:cNvPr id="386" name="Google Shape;386;p41"/>
          <p:cNvSpPr txBox="1"/>
          <p:nvPr/>
        </p:nvSpPr>
        <p:spPr>
          <a:xfrm>
            <a:off x="553230" y="5708975"/>
            <a:ext cx="6425004" cy="67118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3F7818"/>
              </a:buClr>
              <a:buSzPts val="2880"/>
              <a:buFont typeface="Noto Sans Symbols"/>
              <a:buNone/>
            </a:pPr>
            <a:r>
              <a:rPr b="0" i="0" lang="en-US" sz="3600" u="none" cap="none" strike="noStrike">
                <a:solidFill>
                  <a:srgbClr val="3F7818"/>
                </a:solidFill>
                <a:latin typeface="Trebuchet MS"/>
                <a:ea typeface="Trebuchet MS"/>
                <a:cs typeface="Trebuchet MS"/>
                <a:sym typeface="Trebuchet MS"/>
              </a:rPr>
              <a:t>These are safe and reusable</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1" name="Shape 391"/>
        <p:cNvGrpSpPr/>
        <p:nvPr/>
      </p:nvGrpSpPr>
      <p:grpSpPr>
        <a:xfrm>
          <a:off x="0" y="0"/>
          <a:ext cx="0" cy="0"/>
          <a:chOff x="0" y="0"/>
          <a:chExt cx="0" cy="0"/>
        </a:xfrm>
      </p:grpSpPr>
      <p:pic>
        <p:nvPicPr>
          <p:cNvPr id="392" name="Google Shape;392;p42"/>
          <p:cNvPicPr preferRelativeResize="0"/>
          <p:nvPr/>
        </p:nvPicPr>
        <p:blipFill rotWithShape="1">
          <a:blip r:embed="rId3">
            <a:alphaModFix/>
          </a:blip>
          <a:srcRect b="0" l="0" r="0" t="0"/>
          <a:stretch/>
        </p:blipFill>
        <p:spPr>
          <a:xfrm>
            <a:off x="5722382" y="1"/>
            <a:ext cx="3421618" cy="2397418"/>
          </a:xfrm>
          <a:prstGeom prst="rect">
            <a:avLst/>
          </a:prstGeom>
          <a:noFill/>
          <a:ln>
            <a:noFill/>
          </a:ln>
        </p:spPr>
      </p:pic>
      <p:sp>
        <p:nvSpPr>
          <p:cNvPr id="393" name="Google Shape;393;p42"/>
          <p:cNvSpPr txBox="1"/>
          <p:nvPr>
            <p:ph idx="1" type="body"/>
          </p:nvPr>
        </p:nvSpPr>
        <p:spPr>
          <a:xfrm>
            <a:off x="337801" y="1959589"/>
            <a:ext cx="6848100" cy="4898400"/>
          </a:xfrm>
          <a:prstGeom prst="rect">
            <a:avLst/>
          </a:prstGeom>
          <a:noFill/>
          <a:ln>
            <a:noFill/>
          </a:ln>
        </p:spPr>
        <p:txBody>
          <a:bodyPr anchorCtr="0" anchor="t" bIns="45700" lIns="91425" spcFirstLastPara="1" rIns="91425" wrap="square" tIns="45700">
            <a:noAutofit/>
          </a:bodyPr>
          <a:lstStyle/>
          <a:p>
            <a:pPr indent="-393065" lvl="0" marL="457200" marR="0" rtl="0" algn="l">
              <a:lnSpc>
                <a:spcPct val="100000"/>
              </a:lnSpc>
              <a:spcBef>
                <a:spcPts val="0"/>
              </a:spcBef>
              <a:spcAft>
                <a:spcPts val="0"/>
              </a:spcAft>
              <a:buClr>
                <a:srgbClr val="3F3F3F"/>
              </a:buClr>
              <a:buSzPts val="2590"/>
              <a:buFont typeface="Trebuchet MS"/>
              <a:buChar char="➢"/>
            </a:pPr>
            <a:r>
              <a:rPr b="0" i="0" lang="en-US" sz="2590" u="none" cap="none" strike="noStrike">
                <a:solidFill>
                  <a:srgbClr val="3F3F3F"/>
                </a:solidFill>
                <a:latin typeface="Trebuchet MS"/>
                <a:ea typeface="Trebuchet MS"/>
                <a:cs typeface="Trebuchet MS"/>
                <a:sym typeface="Trebuchet MS"/>
              </a:rPr>
              <a:t>Water has naturally occurring</a:t>
            </a:r>
            <a:endParaRPr/>
          </a:p>
          <a:p>
            <a:pPr indent="0" lvl="0" marL="457200" marR="0" rtl="0" algn="l">
              <a:lnSpc>
                <a:spcPct val="100000"/>
              </a:lnSpc>
              <a:spcBef>
                <a:spcPts val="0"/>
              </a:spcBef>
              <a:spcAft>
                <a:spcPts val="0"/>
              </a:spcAft>
              <a:buNone/>
            </a:pPr>
            <a:r>
              <a:rPr b="0" i="0" lang="en-US" sz="2590" u="none" cap="none" strike="noStrike">
                <a:solidFill>
                  <a:srgbClr val="3F3F3F"/>
                </a:solidFill>
                <a:latin typeface="Trebuchet MS"/>
                <a:ea typeface="Trebuchet MS"/>
                <a:cs typeface="Trebuchet MS"/>
                <a:sym typeface="Trebuchet MS"/>
              </a:rPr>
              <a:t>and added chemicals, nutrients, and minerals</a:t>
            </a:r>
            <a:endParaRPr b="0" i="0" sz="2590" u="none" cap="none" strike="noStrike">
              <a:solidFill>
                <a:srgbClr val="3F3F3F"/>
              </a:solidFill>
              <a:latin typeface="Trebuchet MS"/>
              <a:ea typeface="Trebuchet MS"/>
              <a:cs typeface="Trebuchet MS"/>
              <a:sym typeface="Trebuchet MS"/>
            </a:endParaRPr>
          </a:p>
          <a:p>
            <a:pPr indent="0" lvl="0" marL="0" marR="0" rtl="0" algn="l">
              <a:lnSpc>
                <a:spcPct val="100000"/>
              </a:lnSpc>
              <a:spcBef>
                <a:spcPts val="0"/>
              </a:spcBef>
              <a:spcAft>
                <a:spcPts val="0"/>
              </a:spcAft>
              <a:buNone/>
            </a:pPr>
            <a:r>
              <a:t/>
            </a:r>
            <a:endParaRPr sz="900"/>
          </a:p>
          <a:p>
            <a:pPr indent="-393065" lvl="0" marL="457200" marR="0" rtl="0" algn="l">
              <a:lnSpc>
                <a:spcPct val="100000"/>
              </a:lnSpc>
              <a:spcBef>
                <a:spcPts val="1000"/>
              </a:spcBef>
              <a:spcAft>
                <a:spcPts val="0"/>
              </a:spcAft>
              <a:buClr>
                <a:srgbClr val="3F3F3F"/>
              </a:buClr>
              <a:buSzPts val="2590"/>
              <a:buFont typeface="Trebuchet MS"/>
              <a:buChar char="➢"/>
            </a:pPr>
            <a:r>
              <a:rPr b="0" i="0" lang="en-US" sz="2590" u="none" cap="none" strike="noStrike">
                <a:solidFill>
                  <a:srgbClr val="3F3F3F"/>
                </a:solidFill>
                <a:latin typeface="Trebuchet MS"/>
                <a:ea typeface="Trebuchet MS"/>
                <a:cs typeface="Trebuchet MS"/>
                <a:sym typeface="Trebuchet MS"/>
              </a:rPr>
              <a:t>The quality of drinking water can vary depending on where it comes from and where you live</a:t>
            </a:r>
            <a:endParaRPr sz="2590"/>
          </a:p>
          <a:p>
            <a:pPr indent="0" lvl="0" marL="0" marR="0" rtl="0" algn="l">
              <a:lnSpc>
                <a:spcPct val="100000"/>
              </a:lnSpc>
              <a:spcBef>
                <a:spcPts val="1000"/>
              </a:spcBef>
              <a:spcAft>
                <a:spcPts val="0"/>
              </a:spcAft>
              <a:buNone/>
            </a:pPr>
            <a:r>
              <a:t/>
            </a:r>
            <a:endParaRPr sz="900"/>
          </a:p>
          <a:p>
            <a:pPr indent="-393065" lvl="0" marL="457200" marR="0" rtl="0" algn="l">
              <a:lnSpc>
                <a:spcPct val="100000"/>
              </a:lnSpc>
              <a:spcBef>
                <a:spcPts val="1000"/>
              </a:spcBef>
              <a:spcAft>
                <a:spcPts val="0"/>
              </a:spcAft>
              <a:buClr>
                <a:srgbClr val="000000"/>
              </a:buClr>
              <a:buSzPts val="2590"/>
              <a:buFont typeface="Trebuchet MS"/>
              <a:buChar char="➢"/>
            </a:pPr>
            <a:r>
              <a:rPr b="0" i="0" lang="en-US" sz="2590" u="none" cap="none" strike="noStrike">
                <a:solidFill>
                  <a:srgbClr val="3F3F3F"/>
                </a:solidFill>
                <a:latin typeface="Trebuchet MS"/>
                <a:ea typeface="Trebuchet MS"/>
                <a:cs typeface="Trebuchet MS"/>
                <a:sym typeface="Trebuchet MS"/>
              </a:rPr>
              <a:t>Public water suppliers are </a:t>
            </a:r>
            <a:r>
              <a:rPr b="1" i="0" lang="en-US" sz="2590" u="none" cap="none" strike="noStrike">
                <a:solidFill>
                  <a:srgbClr val="92D050"/>
                </a:solidFill>
                <a:latin typeface="Trebuchet MS"/>
                <a:ea typeface="Trebuchet MS"/>
                <a:cs typeface="Trebuchet MS"/>
                <a:sym typeface="Trebuchet MS"/>
              </a:rPr>
              <a:t>required</a:t>
            </a:r>
            <a:r>
              <a:rPr b="0" i="0" lang="en-US" sz="2590" u="none" cap="none" strike="noStrike">
                <a:solidFill>
                  <a:srgbClr val="3F3F3F"/>
                </a:solidFill>
                <a:latin typeface="Trebuchet MS"/>
                <a:ea typeface="Trebuchet MS"/>
                <a:cs typeface="Trebuchet MS"/>
                <a:sym typeface="Trebuchet MS"/>
              </a:rPr>
              <a:t> to routinely test their water and reduce impurity levels</a:t>
            </a:r>
            <a:endParaRPr/>
          </a:p>
          <a:p>
            <a:pPr indent="0" lvl="0" marL="0" marR="0" rtl="0" algn="l">
              <a:lnSpc>
                <a:spcPct val="90000"/>
              </a:lnSpc>
              <a:spcBef>
                <a:spcPts val="1000"/>
              </a:spcBef>
              <a:spcAft>
                <a:spcPts val="0"/>
              </a:spcAft>
              <a:buClr>
                <a:schemeClr val="accent1"/>
              </a:buClr>
              <a:buSzPts val="2072"/>
              <a:buFont typeface="Noto Sans Symbols"/>
              <a:buNone/>
            </a:pPr>
            <a:r>
              <a:t/>
            </a:r>
            <a:endParaRPr b="0" i="0" sz="2590" u="none" cap="none" strike="noStrike">
              <a:solidFill>
                <a:srgbClr val="3F3F3F"/>
              </a:solidFill>
              <a:latin typeface="Trebuchet MS"/>
              <a:ea typeface="Trebuchet MS"/>
              <a:cs typeface="Trebuchet MS"/>
              <a:sym typeface="Trebuchet MS"/>
            </a:endParaRPr>
          </a:p>
        </p:txBody>
      </p:sp>
      <p:sp>
        <p:nvSpPr>
          <p:cNvPr id="394" name="Google Shape;394;p42"/>
          <p:cNvSpPr txBox="1"/>
          <p:nvPr/>
        </p:nvSpPr>
        <p:spPr>
          <a:xfrm>
            <a:off x="-285337" y="419652"/>
            <a:ext cx="6347700" cy="1320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1"/>
              </a:buClr>
              <a:buSzPts val="5400"/>
              <a:buFont typeface="Trebuchet MS"/>
              <a:buNone/>
            </a:pPr>
            <a:r>
              <a:rPr lang="en-US" sz="5400" cap="small">
                <a:solidFill>
                  <a:schemeClr val="accent1"/>
                </a:solidFill>
                <a:latin typeface="Trebuchet MS"/>
                <a:ea typeface="Trebuchet MS"/>
                <a:cs typeface="Trebuchet MS"/>
                <a:sym typeface="Trebuchet MS"/>
              </a:rPr>
              <a:t>Water Quality</a:t>
            </a:r>
            <a:endParaRPr sz="5400" cap="small">
              <a:solidFill>
                <a:schemeClr val="accent1"/>
              </a:solidFill>
              <a:latin typeface="Trebuchet MS"/>
              <a:ea typeface="Trebuchet MS"/>
              <a:cs typeface="Trebuchet MS"/>
              <a:sym typeface="Trebuchet MS"/>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9" name="Shape 399"/>
        <p:cNvGrpSpPr/>
        <p:nvPr/>
      </p:nvGrpSpPr>
      <p:grpSpPr>
        <a:xfrm>
          <a:off x="0" y="0"/>
          <a:ext cx="0" cy="0"/>
          <a:chOff x="0" y="0"/>
          <a:chExt cx="0" cy="0"/>
        </a:xfrm>
      </p:grpSpPr>
      <p:pic>
        <p:nvPicPr>
          <p:cNvPr id="400" name="Google Shape;400;p43"/>
          <p:cNvPicPr preferRelativeResize="0"/>
          <p:nvPr/>
        </p:nvPicPr>
        <p:blipFill rotWithShape="1">
          <a:blip r:embed="rId3">
            <a:alphaModFix/>
          </a:blip>
          <a:srcRect b="0" l="0" r="0" t="0"/>
          <a:stretch/>
        </p:blipFill>
        <p:spPr>
          <a:xfrm>
            <a:off x="6578340" y="1365748"/>
            <a:ext cx="2697498" cy="2697498"/>
          </a:xfrm>
          <a:prstGeom prst="rect">
            <a:avLst/>
          </a:prstGeom>
          <a:noFill/>
          <a:ln>
            <a:noFill/>
          </a:ln>
        </p:spPr>
      </p:pic>
      <p:sp>
        <p:nvSpPr>
          <p:cNvPr id="401" name="Google Shape;401;p43"/>
          <p:cNvSpPr txBox="1"/>
          <p:nvPr>
            <p:ph idx="1" type="body"/>
          </p:nvPr>
        </p:nvSpPr>
        <p:spPr>
          <a:xfrm>
            <a:off x="562975" y="3906827"/>
            <a:ext cx="6572400" cy="2761200"/>
          </a:xfrm>
          <a:prstGeom prst="rect">
            <a:avLst/>
          </a:prstGeom>
          <a:noFill/>
          <a:ln>
            <a:noFill/>
          </a:ln>
        </p:spPr>
        <p:txBody>
          <a:bodyPr anchorCtr="0" anchor="t" bIns="45700" lIns="91425" spcFirstLastPara="1" rIns="91425" wrap="square" tIns="45700">
            <a:noAutofit/>
          </a:bodyPr>
          <a:lstStyle/>
          <a:p>
            <a:pPr indent="-410006" lvl="0" marL="342900" marR="0" rtl="0" algn="l">
              <a:lnSpc>
                <a:spcPct val="100000"/>
              </a:lnSpc>
              <a:spcBef>
                <a:spcPts val="0"/>
              </a:spcBef>
              <a:spcAft>
                <a:spcPts val="0"/>
              </a:spcAft>
              <a:buClr>
                <a:srgbClr val="000000"/>
              </a:buClr>
              <a:buSzPts val="2400"/>
              <a:buFont typeface="Noto Sans Symbols"/>
              <a:buChar char="➢"/>
            </a:pPr>
            <a:r>
              <a:rPr b="0" i="0" lang="en-US" sz="2400" u="none" cap="none" strike="noStrike">
                <a:solidFill>
                  <a:srgbClr val="000000"/>
                </a:solidFill>
                <a:latin typeface="Trebuchet MS"/>
                <a:ea typeface="Trebuchet MS"/>
                <a:cs typeface="Trebuchet MS"/>
                <a:sym typeface="Trebuchet MS"/>
              </a:rPr>
              <a:t>Reusing disposable water bottles is harmful</a:t>
            </a:r>
            <a:endParaRPr b="0" i="0" sz="2400" u="none" cap="none" strike="noStrike">
              <a:solidFill>
                <a:srgbClr val="000000"/>
              </a:solidFill>
              <a:latin typeface="Trebuchet MS"/>
              <a:ea typeface="Trebuchet MS"/>
              <a:cs typeface="Trebuchet MS"/>
              <a:sym typeface="Trebuchet MS"/>
            </a:endParaRPr>
          </a:p>
          <a:p>
            <a:pPr indent="-410006" lvl="0" marL="342900" marR="0" rtl="0" algn="l">
              <a:lnSpc>
                <a:spcPct val="100000"/>
              </a:lnSpc>
              <a:spcBef>
                <a:spcPts val="2500"/>
              </a:spcBef>
              <a:spcAft>
                <a:spcPts val="0"/>
              </a:spcAft>
              <a:buClr>
                <a:srgbClr val="000000"/>
              </a:buClr>
              <a:buSzPts val="2400"/>
              <a:buFont typeface="Noto Sans Symbols"/>
              <a:buChar char="➢"/>
            </a:pPr>
            <a:r>
              <a:rPr b="0" i="0" lang="en-US" sz="2400" u="none" cap="none" strike="noStrike">
                <a:solidFill>
                  <a:srgbClr val="000000"/>
                </a:solidFill>
                <a:latin typeface="Trebuchet MS"/>
                <a:ea typeface="Trebuchet MS"/>
                <a:cs typeface="Trebuchet MS"/>
                <a:sym typeface="Trebuchet MS"/>
              </a:rPr>
              <a:t>If concerned about lead in your pipes, flush your tap with cold water for 1-2 minutes</a:t>
            </a:r>
            <a:endParaRPr b="0" i="0" sz="2400" u="none" cap="none" strike="noStrike">
              <a:solidFill>
                <a:srgbClr val="000000"/>
              </a:solidFill>
              <a:latin typeface="Trebuchet MS"/>
              <a:ea typeface="Trebuchet MS"/>
              <a:cs typeface="Trebuchet MS"/>
              <a:sym typeface="Trebuchet MS"/>
            </a:endParaRPr>
          </a:p>
          <a:p>
            <a:pPr indent="-410006" lvl="0" marL="342900" marR="0" rtl="0" algn="l">
              <a:lnSpc>
                <a:spcPct val="100000"/>
              </a:lnSpc>
              <a:spcBef>
                <a:spcPts val="2500"/>
              </a:spcBef>
              <a:spcAft>
                <a:spcPts val="0"/>
              </a:spcAft>
              <a:buClr>
                <a:srgbClr val="000000"/>
              </a:buClr>
              <a:buSzPts val="2400"/>
              <a:buFont typeface="Noto Sans Symbols"/>
              <a:buChar char="➢"/>
            </a:pPr>
            <a:r>
              <a:rPr b="0" i="0" lang="en-US" sz="2400" u="none" cap="none" strike="noStrike">
                <a:solidFill>
                  <a:srgbClr val="000000"/>
                </a:solidFill>
                <a:latin typeface="Trebuchet MS"/>
                <a:ea typeface="Trebuchet MS"/>
                <a:cs typeface="Trebuchet MS"/>
                <a:sym typeface="Trebuchet MS"/>
              </a:rPr>
              <a:t>Fluoride in tap water prevents tooth decay in children and adults</a:t>
            </a:r>
            <a:endParaRPr sz="2400">
              <a:solidFill>
                <a:srgbClr val="000000"/>
              </a:solidFill>
            </a:endParaRPr>
          </a:p>
          <a:p>
            <a:pPr indent="-257556" lvl="0" marL="342900" marR="0" rtl="0" algn="l">
              <a:lnSpc>
                <a:spcPct val="80000"/>
              </a:lnSpc>
              <a:spcBef>
                <a:spcPts val="2500"/>
              </a:spcBef>
              <a:spcAft>
                <a:spcPts val="0"/>
              </a:spcAft>
              <a:buClr>
                <a:schemeClr val="accent1"/>
              </a:buClr>
              <a:buSzPts val="1344"/>
              <a:buFont typeface="Noto Sans Symbols"/>
              <a:buNone/>
            </a:pPr>
            <a:r>
              <a:t/>
            </a:r>
            <a:endParaRPr b="0" i="0" sz="1679" u="none" cap="none" strike="noStrike">
              <a:solidFill>
                <a:srgbClr val="3F3F3F"/>
              </a:solidFill>
              <a:latin typeface="Trebuchet MS"/>
              <a:ea typeface="Trebuchet MS"/>
              <a:cs typeface="Trebuchet MS"/>
              <a:sym typeface="Trebuchet MS"/>
            </a:endParaRPr>
          </a:p>
          <a:p>
            <a:pPr indent="-257556" lvl="0" marL="342900" marR="0" rtl="0" algn="l">
              <a:lnSpc>
                <a:spcPct val="80000"/>
              </a:lnSpc>
              <a:spcBef>
                <a:spcPts val="1000"/>
              </a:spcBef>
              <a:spcAft>
                <a:spcPts val="0"/>
              </a:spcAft>
              <a:buClr>
                <a:schemeClr val="accent1"/>
              </a:buClr>
              <a:buSzPts val="1344"/>
              <a:buFont typeface="Noto Sans Symbols"/>
              <a:buNone/>
            </a:pPr>
            <a:r>
              <a:t/>
            </a:r>
            <a:endParaRPr b="0" i="0" sz="1679" u="none" cap="none" strike="noStrike">
              <a:solidFill>
                <a:srgbClr val="3F3F3F"/>
              </a:solidFill>
              <a:latin typeface="Trebuchet MS"/>
              <a:ea typeface="Trebuchet MS"/>
              <a:cs typeface="Trebuchet MS"/>
              <a:sym typeface="Trebuchet MS"/>
            </a:endParaRPr>
          </a:p>
        </p:txBody>
      </p:sp>
      <p:sp>
        <p:nvSpPr>
          <p:cNvPr id="402" name="Google Shape;402;p43"/>
          <p:cNvSpPr txBox="1"/>
          <p:nvPr/>
        </p:nvSpPr>
        <p:spPr>
          <a:xfrm>
            <a:off x="86498" y="233959"/>
            <a:ext cx="7525264" cy="145891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1"/>
              </a:buClr>
              <a:buSzPts val="6000"/>
              <a:buFont typeface="Trebuchet MS"/>
              <a:buNone/>
            </a:pPr>
            <a:r>
              <a:rPr lang="en-US" sz="6000" cap="small">
                <a:solidFill>
                  <a:schemeClr val="accent1"/>
                </a:solidFill>
                <a:latin typeface="Trebuchet MS"/>
                <a:ea typeface="Trebuchet MS"/>
                <a:cs typeface="Trebuchet MS"/>
                <a:sym typeface="Trebuchet MS"/>
              </a:rPr>
              <a:t>Drink Filtered </a:t>
            </a:r>
            <a:endParaRPr/>
          </a:p>
          <a:p>
            <a:pPr indent="0" lvl="0" marL="0" marR="0" rtl="0" algn="ctr">
              <a:spcBef>
                <a:spcPts val="0"/>
              </a:spcBef>
              <a:spcAft>
                <a:spcPts val="0"/>
              </a:spcAft>
              <a:buClr>
                <a:schemeClr val="accent1"/>
              </a:buClr>
              <a:buSzPts val="6000"/>
              <a:buFont typeface="Trebuchet MS"/>
              <a:buNone/>
            </a:pPr>
            <a:r>
              <a:rPr lang="en-US" sz="6000" cap="small">
                <a:solidFill>
                  <a:schemeClr val="accent1"/>
                </a:solidFill>
                <a:latin typeface="Trebuchet MS"/>
                <a:ea typeface="Trebuchet MS"/>
                <a:cs typeface="Trebuchet MS"/>
                <a:sym typeface="Trebuchet MS"/>
              </a:rPr>
              <a:t>Tap Water</a:t>
            </a:r>
            <a:endParaRPr sz="6000" cap="small">
              <a:solidFill>
                <a:schemeClr val="accent1"/>
              </a:solidFill>
              <a:latin typeface="Trebuchet MS"/>
              <a:ea typeface="Trebuchet MS"/>
              <a:cs typeface="Trebuchet MS"/>
              <a:sym typeface="Trebuchet MS"/>
            </a:endParaRPr>
          </a:p>
        </p:txBody>
      </p:sp>
      <p:sp>
        <p:nvSpPr>
          <p:cNvPr id="403" name="Google Shape;403;p43"/>
          <p:cNvSpPr/>
          <p:nvPr/>
        </p:nvSpPr>
        <p:spPr>
          <a:xfrm>
            <a:off x="2159400" y="2475000"/>
            <a:ext cx="4825200" cy="954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2800">
                <a:solidFill>
                  <a:schemeClr val="dk1"/>
                </a:solidFill>
                <a:latin typeface="Trebuchet MS"/>
                <a:ea typeface="Trebuchet MS"/>
                <a:cs typeface="Trebuchet MS"/>
                <a:sym typeface="Trebuchet MS"/>
              </a:rPr>
              <a:t>Bottled water is </a:t>
            </a:r>
            <a:r>
              <a:rPr b="1" i="1" lang="en-US" sz="2800">
                <a:solidFill>
                  <a:srgbClr val="EB7564"/>
                </a:solidFill>
                <a:latin typeface="Trebuchet MS"/>
                <a:ea typeface="Trebuchet MS"/>
                <a:cs typeface="Trebuchet MS"/>
                <a:sym typeface="Trebuchet MS"/>
              </a:rPr>
              <a:t>NOT</a:t>
            </a:r>
            <a:r>
              <a:rPr b="1" i="1" lang="en-US" sz="2800">
                <a:solidFill>
                  <a:schemeClr val="dk1"/>
                </a:solidFill>
                <a:latin typeface="Trebuchet MS"/>
                <a:ea typeface="Trebuchet MS"/>
                <a:cs typeface="Trebuchet MS"/>
                <a:sym typeface="Trebuchet MS"/>
              </a:rPr>
              <a:t> better than tap water!</a:t>
            </a:r>
            <a:endParaRPr/>
          </a:p>
        </p:txBody>
      </p:sp>
      <p:pic>
        <p:nvPicPr>
          <p:cNvPr id="404" name="Google Shape;404;p43"/>
          <p:cNvPicPr preferRelativeResize="0"/>
          <p:nvPr/>
        </p:nvPicPr>
        <p:blipFill rotWithShape="1">
          <a:blip r:embed="rId4">
            <a:alphaModFix/>
          </a:blip>
          <a:srcRect b="0" l="0" r="0" t="0"/>
          <a:stretch/>
        </p:blipFill>
        <p:spPr>
          <a:xfrm>
            <a:off x="86497" y="1569646"/>
            <a:ext cx="2289725" cy="228972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9" name="Shape 409"/>
        <p:cNvGrpSpPr/>
        <p:nvPr/>
      </p:nvGrpSpPr>
      <p:grpSpPr>
        <a:xfrm>
          <a:off x="0" y="0"/>
          <a:ext cx="0" cy="0"/>
          <a:chOff x="0" y="0"/>
          <a:chExt cx="0" cy="0"/>
        </a:xfrm>
      </p:grpSpPr>
      <p:sp>
        <p:nvSpPr>
          <p:cNvPr id="410" name="Google Shape;410;p44"/>
          <p:cNvSpPr txBox="1"/>
          <p:nvPr>
            <p:ph type="title"/>
          </p:nvPr>
        </p:nvSpPr>
        <p:spPr>
          <a:xfrm>
            <a:off x="288715" y="473231"/>
            <a:ext cx="6758530" cy="110065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EB7564"/>
              </a:buClr>
              <a:buSzPts val="4400"/>
              <a:buFont typeface="Trebuchet MS"/>
              <a:buNone/>
            </a:pPr>
            <a:r>
              <a:rPr b="0" i="0" lang="en-US" sz="4400" u="none" cap="small" strike="noStrike">
                <a:solidFill>
                  <a:srgbClr val="EB7564"/>
                </a:solidFill>
                <a:latin typeface="Trebuchet MS"/>
                <a:ea typeface="Trebuchet MS"/>
                <a:cs typeface="Trebuchet MS"/>
                <a:sym typeface="Trebuchet MS"/>
              </a:rPr>
              <a:t>Avoid flame retardants</a:t>
            </a:r>
            <a:endParaRPr b="0" i="0" sz="4400" u="none" cap="small" strike="noStrike">
              <a:solidFill>
                <a:srgbClr val="EB7564"/>
              </a:solidFill>
              <a:latin typeface="Trebuchet MS"/>
              <a:ea typeface="Trebuchet MS"/>
              <a:cs typeface="Trebuchet MS"/>
              <a:sym typeface="Trebuchet MS"/>
            </a:endParaRPr>
          </a:p>
        </p:txBody>
      </p:sp>
      <p:sp>
        <p:nvSpPr>
          <p:cNvPr id="411" name="Google Shape;411;p44"/>
          <p:cNvSpPr txBox="1"/>
          <p:nvPr/>
        </p:nvSpPr>
        <p:spPr>
          <a:xfrm>
            <a:off x="176028" y="1747902"/>
            <a:ext cx="4377568" cy="490418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1"/>
              </a:buClr>
              <a:buSzPts val="2240"/>
              <a:buFont typeface="Noto Sans Symbols"/>
              <a:buNone/>
            </a:pPr>
            <a:r>
              <a:rPr b="1" i="0" lang="en-US" sz="2800" u="none" cap="none" strike="noStrike">
                <a:solidFill>
                  <a:srgbClr val="932313"/>
                </a:solidFill>
                <a:latin typeface="Trebuchet MS"/>
                <a:ea typeface="Trebuchet MS"/>
                <a:cs typeface="Trebuchet MS"/>
                <a:sym typeface="Trebuchet MS"/>
              </a:rPr>
              <a:t>CAN BE FOUND IN SOME:</a:t>
            </a:r>
            <a:endParaRPr/>
          </a:p>
          <a:p>
            <a:pPr indent="0" lvl="0" marL="0" marR="0" rtl="0" algn="ctr">
              <a:spcBef>
                <a:spcPts val="1000"/>
              </a:spcBef>
              <a:spcAft>
                <a:spcPts val="0"/>
              </a:spcAft>
              <a:buClr>
                <a:srgbClr val="932313"/>
              </a:buClr>
              <a:buSzPts val="1920"/>
              <a:buFont typeface="Noto Sans Symbols"/>
              <a:buNone/>
            </a:pPr>
            <a:r>
              <a:t/>
            </a:r>
            <a:endParaRPr b="0" i="0" sz="2400" u="none" cap="none" strike="noStrike">
              <a:solidFill>
                <a:srgbClr val="932313"/>
              </a:solidFill>
              <a:latin typeface="Trebuchet MS"/>
              <a:ea typeface="Trebuchet MS"/>
              <a:cs typeface="Trebuchet MS"/>
              <a:sym typeface="Trebuchet MS"/>
            </a:endParaRPr>
          </a:p>
          <a:p>
            <a:pPr indent="-381000" lvl="0" marL="457200" marR="0" rtl="0" algn="l">
              <a:lnSpc>
                <a:spcPct val="200000"/>
              </a:lnSpc>
              <a:spcBef>
                <a:spcPts val="1000"/>
              </a:spcBef>
              <a:spcAft>
                <a:spcPts val="0"/>
              </a:spcAft>
              <a:buClr>
                <a:srgbClr val="932313"/>
              </a:buClr>
              <a:buSzPts val="2400"/>
              <a:buFont typeface="Trebuchet MS"/>
              <a:buChar char="➢"/>
            </a:pPr>
            <a:r>
              <a:rPr b="0" i="0" lang="en-US" sz="2400" u="none" cap="none" strike="noStrike">
                <a:solidFill>
                  <a:srgbClr val="932313"/>
                </a:solidFill>
                <a:latin typeface="Trebuchet MS"/>
                <a:ea typeface="Trebuchet MS"/>
                <a:cs typeface="Trebuchet MS"/>
                <a:sym typeface="Trebuchet MS"/>
              </a:rPr>
              <a:t>Foam baby items</a:t>
            </a:r>
            <a:endParaRPr b="0" i="0" sz="2400" u="none" cap="none" strike="noStrike">
              <a:solidFill>
                <a:srgbClr val="932313"/>
              </a:solidFill>
              <a:latin typeface="Trebuchet MS"/>
              <a:ea typeface="Trebuchet MS"/>
              <a:cs typeface="Trebuchet MS"/>
              <a:sym typeface="Trebuchet MS"/>
            </a:endParaRPr>
          </a:p>
          <a:p>
            <a:pPr indent="-381000" lvl="0" marL="457200" marR="0" rtl="0" algn="l">
              <a:lnSpc>
                <a:spcPct val="200000"/>
              </a:lnSpc>
              <a:spcBef>
                <a:spcPts val="0"/>
              </a:spcBef>
              <a:spcAft>
                <a:spcPts val="0"/>
              </a:spcAft>
              <a:buClr>
                <a:srgbClr val="932313"/>
              </a:buClr>
              <a:buSzPts val="2400"/>
              <a:buFont typeface="Trebuchet MS"/>
              <a:buChar char="➢"/>
            </a:pPr>
            <a:r>
              <a:rPr b="0" i="0" lang="en-US" sz="2400" u="none" cap="none" strike="noStrike">
                <a:solidFill>
                  <a:srgbClr val="932313"/>
                </a:solidFill>
                <a:latin typeface="Trebuchet MS"/>
                <a:ea typeface="Trebuchet MS"/>
                <a:cs typeface="Trebuchet MS"/>
                <a:sym typeface="Trebuchet MS"/>
              </a:rPr>
              <a:t>Baby clothes</a:t>
            </a:r>
            <a:endParaRPr b="0" i="0" sz="2400" u="none" cap="none" strike="noStrike">
              <a:solidFill>
                <a:srgbClr val="932313"/>
              </a:solidFill>
              <a:latin typeface="Trebuchet MS"/>
              <a:ea typeface="Trebuchet MS"/>
              <a:cs typeface="Trebuchet MS"/>
              <a:sym typeface="Trebuchet MS"/>
            </a:endParaRPr>
          </a:p>
          <a:p>
            <a:pPr indent="-381000" lvl="0" marL="457200" marR="0" rtl="0" algn="l">
              <a:lnSpc>
                <a:spcPct val="200000"/>
              </a:lnSpc>
              <a:spcBef>
                <a:spcPts val="0"/>
              </a:spcBef>
              <a:spcAft>
                <a:spcPts val="0"/>
              </a:spcAft>
              <a:buClr>
                <a:srgbClr val="932313"/>
              </a:buClr>
              <a:buSzPts val="2400"/>
              <a:buFont typeface="Trebuchet MS"/>
              <a:buChar char="➢"/>
            </a:pPr>
            <a:r>
              <a:rPr b="0" i="0" lang="en-US" sz="2400" u="none" cap="none" strike="noStrike">
                <a:solidFill>
                  <a:srgbClr val="932313"/>
                </a:solidFill>
                <a:latin typeface="Trebuchet MS"/>
                <a:ea typeface="Trebuchet MS"/>
                <a:cs typeface="Trebuchet MS"/>
                <a:sym typeface="Trebuchet MS"/>
              </a:rPr>
              <a:t>Furniture upholstery</a:t>
            </a:r>
            <a:endParaRPr b="0" i="0" sz="2400" u="none" cap="none" strike="noStrike">
              <a:solidFill>
                <a:srgbClr val="932313"/>
              </a:solidFill>
              <a:latin typeface="Trebuchet MS"/>
              <a:ea typeface="Trebuchet MS"/>
              <a:cs typeface="Trebuchet MS"/>
              <a:sym typeface="Trebuchet MS"/>
            </a:endParaRPr>
          </a:p>
          <a:p>
            <a:pPr indent="-381000" lvl="0" marL="457200" marR="0" rtl="0" algn="l">
              <a:lnSpc>
                <a:spcPct val="200000"/>
              </a:lnSpc>
              <a:spcBef>
                <a:spcPts val="0"/>
              </a:spcBef>
              <a:spcAft>
                <a:spcPts val="0"/>
              </a:spcAft>
              <a:buClr>
                <a:srgbClr val="932313"/>
              </a:buClr>
              <a:buSzPts val="2400"/>
              <a:buFont typeface="Trebuchet MS"/>
              <a:buChar char="➢"/>
            </a:pPr>
            <a:r>
              <a:rPr b="0" i="0" lang="en-US" sz="2400" u="none" cap="none" strike="noStrike">
                <a:solidFill>
                  <a:srgbClr val="932313"/>
                </a:solidFill>
                <a:latin typeface="Trebuchet MS"/>
                <a:ea typeface="Trebuchet MS"/>
                <a:cs typeface="Trebuchet MS"/>
                <a:sym typeface="Trebuchet MS"/>
              </a:rPr>
              <a:t>Carpet</a:t>
            </a:r>
            <a:endParaRPr/>
          </a:p>
        </p:txBody>
      </p:sp>
      <p:pic>
        <p:nvPicPr>
          <p:cNvPr id="412" name="Google Shape;412;p44"/>
          <p:cNvPicPr preferRelativeResize="0"/>
          <p:nvPr/>
        </p:nvPicPr>
        <p:blipFill rotWithShape="1">
          <a:blip r:embed="rId3">
            <a:alphaModFix/>
          </a:blip>
          <a:srcRect b="0" l="0" r="0" t="0"/>
          <a:stretch/>
        </p:blipFill>
        <p:spPr>
          <a:xfrm>
            <a:off x="4966490" y="4108338"/>
            <a:ext cx="3448253" cy="2586190"/>
          </a:xfrm>
          <a:prstGeom prst="rect">
            <a:avLst/>
          </a:prstGeom>
          <a:noFill/>
          <a:ln>
            <a:noFill/>
          </a:ln>
        </p:spPr>
      </p:pic>
      <p:pic>
        <p:nvPicPr>
          <p:cNvPr id="413" name="Google Shape;413;p44"/>
          <p:cNvPicPr preferRelativeResize="0"/>
          <p:nvPr/>
        </p:nvPicPr>
        <p:blipFill rotWithShape="1">
          <a:blip r:embed="rId4">
            <a:alphaModFix/>
          </a:blip>
          <a:srcRect b="0" l="3514" r="4827" t="0"/>
          <a:stretch/>
        </p:blipFill>
        <p:spPr>
          <a:xfrm>
            <a:off x="4583318" y="1697601"/>
            <a:ext cx="4192911" cy="2250896"/>
          </a:xfrm>
          <a:prstGeom prst="rect">
            <a:avLst/>
          </a:prstGeom>
          <a:noFill/>
          <a:ln>
            <a:noFill/>
          </a:ln>
        </p:spPr>
      </p:pic>
      <p:sp>
        <p:nvSpPr>
          <p:cNvPr id="414" name="Google Shape;414;p44"/>
          <p:cNvSpPr/>
          <p:nvPr/>
        </p:nvSpPr>
        <p:spPr>
          <a:xfrm rot="-911963">
            <a:off x="4949392" y="2032511"/>
            <a:ext cx="1190028" cy="388624"/>
          </a:xfrm>
          <a:prstGeom prst="rect">
            <a:avLst/>
          </a:prstGeom>
          <a:solidFill>
            <a:srgbClr val="2218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500"/>
                                        <p:tgtEl>
                                          <p:spTgt spid="4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9" name="Shape 419"/>
        <p:cNvGrpSpPr/>
        <p:nvPr/>
      </p:nvGrpSpPr>
      <p:grpSpPr>
        <a:xfrm>
          <a:off x="0" y="0"/>
          <a:ext cx="0" cy="0"/>
          <a:chOff x="0" y="0"/>
          <a:chExt cx="0" cy="0"/>
        </a:xfrm>
      </p:grpSpPr>
      <p:sp>
        <p:nvSpPr>
          <p:cNvPr id="420" name="Google Shape;420;p45"/>
          <p:cNvSpPr txBox="1"/>
          <p:nvPr>
            <p:ph type="title"/>
          </p:nvPr>
        </p:nvSpPr>
        <p:spPr>
          <a:xfrm>
            <a:off x="288715" y="473231"/>
            <a:ext cx="6758530" cy="110065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90C226"/>
              </a:buClr>
              <a:buSzPts val="4400"/>
              <a:buFont typeface="Trebuchet MS"/>
              <a:buNone/>
            </a:pPr>
            <a:r>
              <a:rPr b="0" i="0" lang="en-US" sz="4400" u="none" cap="small" strike="noStrike">
                <a:solidFill>
                  <a:srgbClr val="90C226"/>
                </a:solidFill>
                <a:latin typeface="Trebuchet MS"/>
                <a:ea typeface="Trebuchet MS"/>
                <a:cs typeface="Trebuchet MS"/>
                <a:sym typeface="Trebuchet MS"/>
              </a:rPr>
              <a:t>Avoid flame retardants</a:t>
            </a:r>
            <a:endParaRPr b="0" i="0" sz="4400" u="none" cap="small" strike="noStrike">
              <a:solidFill>
                <a:srgbClr val="90C226"/>
              </a:solidFill>
              <a:latin typeface="Trebuchet MS"/>
              <a:ea typeface="Trebuchet MS"/>
              <a:cs typeface="Trebuchet MS"/>
              <a:sym typeface="Trebuchet MS"/>
            </a:endParaRPr>
          </a:p>
        </p:txBody>
      </p:sp>
      <p:sp>
        <p:nvSpPr>
          <p:cNvPr id="421" name="Google Shape;421;p45"/>
          <p:cNvSpPr txBox="1"/>
          <p:nvPr/>
        </p:nvSpPr>
        <p:spPr>
          <a:xfrm>
            <a:off x="468176" y="1609579"/>
            <a:ext cx="3824299" cy="524842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3F7818"/>
              </a:buClr>
              <a:buSzPts val="2560"/>
              <a:buFont typeface="Noto Sans Symbols"/>
              <a:buNone/>
            </a:pPr>
            <a:r>
              <a:rPr b="0" i="0" lang="en-US" sz="3200" u="none" cap="none" strike="noStrike">
                <a:solidFill>
                  <a:srgbClr val="3F7818"/>
                </a:solidFill>
                <a:latin typeface="Trebuchet MS"/>
                <a:ea typeface="Trebuchet MS"/>
                <a:cs typeface="Trebuchet MS"/>
                <a:sym typeface="Trebuchet MS"/>
              </a:rPr>
              <a:t>Buy products labeled “flame retardant free”</a:t>
            </a:r>
            <a:endParaRPr/>
          </a:p>
          <a:p>
            <a:pPr indent="0" lvl="0" marL="0" marR="0" rtl="0" algn="ctr">
              <a:spcBef>
                <a:spcPts val="1000"/>
              </a:spcBef>
              <a:spcAft>
                <a:spcPts val="0"/>
              </a:spcAft>
              <a:buClr>
                <a:srgbClr val="3F7818"/>
              </a:buClr>
              <a:buSzPts val="2560"/>
              <a:buFont typeface="Noto Sans Symbols"/>
              <a:buNone/>
            </a:pPr>
            <a:r>
              <a:t/>
            </a:r>
            <a:endParaRPr b="0" i="0" sz="3200" u="none" cap="none" strike="noStrike">
              <a:solidFill>
                <a:srgbClr val="3F7818"/>
              </a:solidFill>
              <a:latin typeface="Trebuchet MS"/>
              <a:ea typeface="Trebuchet MS"/>
              <a:cs typeface="Trebuchet MS"/>
              <a:sym typeface="Trebuchet MS"/>
            </a:endParaRPr>
          </a:p>
          <a:p>
            <a:pPr indent="0" lvl="0" marL="0" marR="0" rtl="0" algn="ctr">
              <a:spcBef>
                <a:spcPts val="1000"/>
              </a:spcBef>
              <a:spcAft>
                <a:spcPts val="0"/>
              </a:spcAft>
              <a:buClr>
                <a:srgbClr val="3F7818"/>
              </a:buClr>
              <a:buSzPts val="2560"/>
              <a:buFont typeface="Noto Sans Symbols"/>
              <a:buNone/>
            </a:pPr>
            <a:r>
              <a:rPr b="0" i="0" lang="en-US" sz="3200" u="none" cap="none" strike="noStrike">
                <a:solidFill>
                  <a:srgbClr val="3F7818"/>
                </a:solidFill>
                <a:latin typeface="Trebuchet MS"/>
                <a:ea typeface="Trebuchet MS"/>
                <a:cs typeface="Trebuchet MS"/>
                <a:sym typeface="Trebuchet MS"/>
              </a:rPr>
              <a:t>Wash hands before eating</a:t>
            </a:r>
            <a:endParaRPr/>
          </a:p>
          <a:p>
            <a:pPr indent="0" lvl="0" marL="0" marR="0" rtl="0" algn="ctr">
              <a:spcBef>
                <a:spcPts val="1000"/>
              </a:spcBef>
              <a:spcAft>
                <a:spcPts val="0"/>
              </a:spcAft>
              <a:buClr>
                <a:srgbClr val="3F7818"/>
              </a:buClr>
              <a:buSzPts val="2560"/>
              <a:buFont typeface="Noto Sans Symbols"/>
              <a:buNone/>
            </a:pPr>
            <a:r>
              <a:t/>
            </a:r>
            <a:endParaRPr b="0" i="0" sz="3200" u="none" cap="none" strike="noStrike">
              <a:solidFill>
                <a:srgbClr val="3F7818"/>
              </a:solidFill>
              <a:latin typeface="Trebuchet MS"/>
              <a:ea typeface="Trebuchet MS"/>
              <a:cs typeface="Trebuchet MS"/>
              <a:sym typeface="Trebuchet MS"/>
            </a:endParaRPr>
          </a:p>
          <a:p>
            <a:pPr indent="0" lvl="0" marL="0" marR="0" rtl="0" algn="ctr">
              <a:spcBef>
                <a:spcPts val="1000"/>
              </a:spcBef>
              <a:spcAft>
                <a:spcPts val="0"/>
              </a:spcAft>
              <a:buClr>
                <a:srgbClr val="3F7818"/>
              </a:buClr>
              <a:buSzPts val="2560"/>
              <a:buFont typeface="Noto Sans Symbols"/>
              <a:buNone/>
            </a:pPr>
            <a:r>
              <a:rPr b="0" i="0" lang="en-US" sz="3200" u="none" cap="none" strike="noStrike">
                <a:solidFill>
                  <a:srgbClr val="3F7818"/>
                </a:solidFill>
                <a:latin typeface="Trebuchet MS"/>
                <a:ea typeface="Trebuchet MS"/>
                <a:cs typeface="Trebuchet MS"/>
                <a:sym typeface="Trebuchet MS"/>
              </a:rPr>
              <a:t>Dispose of damaged cushioning</a:t>
            </a:r>
            <a:endParaRPr/>
          </a:p>
        </p:txBody>
      </p:sp>
      <p:pic>
        <p:nvPicPr>
          <p:cNvPr id="422" name="Google Shape;422;p45"/>
          <p:cNvPicPr preferRelativeResize="0"/>
          <p:nvPr/>
        </p:nvPicPr>
        <p:blipFill rotWithShape="1">
          <a:blip r:embed="rId3">
            <a:alphaModFix/>
          </a:blip>
          <a:srcRect b="0" l="0" r="0" t="0"/>
          <a:stretch/>
        </p:blipFill>
        <p:spPr>
          <a:xfrm flipH="1">
            <a:off x="3843580" y="1184158"/>
            <a:ext cx="5300420" cy="2865092"/>
          </a:xfrm>
          <a:prstGeom prst="rect">
            <a:avLst/>
          </a:prstGeom>
          <a:noFill/>
          <a:ln>
            <a:noFill/>
          </a:ln>
        </p:spPr>
      </p:pic>
      <p:pic>
        <p:nvPicPr>
          <p:cNvPr id="423" name="Google Shape;423;p45"/>
          <p:cNvPicPr preferRelativeResize="0"/>
          <p:nvPr/>
        </p:nvPicPr>
        <p:blipFill rotWithShape="1">
          <a:blip r:embed="rId4">
            <a:alphaModFix/>
          </a:blip>
          <a:srcRect b="6822" l="0" r="0" t="13937"/>
          <a:stretch/>
        </p:blipFill>
        <p:spPr>
          <a:xfrm>
            <a:off x="4966490" y="4049096"/>
            <a:ext cx="4179238" cy="280890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8" name="Shape 428"/>
        <p:cNvGrpSpPr/>
        <p:nvPr/>
      </p:nvGrpSpPr>
      <p:grpSpPr>
        <a:xfrm>
          <a:off x="0" y="0"/>
          <a:ext cx="0" cy="0"/>
          <a:chOff x="0" y="0"/>
          <a:chExt cx="0" cy="0"/>
        </a:xfrm>
      </p:grpSpPr>
      <p:sp>
        <p:nvSpPr>
          <p:cNvPr id="429" name="Google Shape;429;p46"/>
          <p:cNvSpPr txBox="1"/>
          <p:nvPr>
            <p:ph type="title"/>
          </p:nvPr>
        </p:nvSpPr>
        <p:spPr>
          <a:xfrm>
            <a:off x="450574" y="245957"/>
            <a:ext cx="6307956" cy="133105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EB7564"/>
              </a:buClr>
              <a:buSzPts val="5400"/>
              <a:buFont typeface="Trebuchet MS"/>
              <a:buNone/>
            </a:pPr>
            <a:r>
              <a:rPr b="0" i="0" lang="en-US" sz="5400" u="none" cap="small" strike="noStrike">
                <a:solidFill>
                  <a:srgbClr val="EB7564"/>
                </a:solidFill>
                <a:latin typeface="Trebuchet MS"/>
                <a:ea typeface="Trebuchet MS"/>
                <a:cs typeface="Trebuchet MS"/>
                <a:sym typeface="Trebuchet MS"/>
              </a:rPr>
              <a:t>Avoid harmful beauty products</a:t>
            </a:r>
            <a:endParaRPr b="0" i="0" sz="5400" u="none" cap="small" strike="noStrike">
              <a:solidFill>
                <a:srgbClr val="EB7564"/>
              </a:solidFill>
              <a:latin typeface="Trebuchet MS"/>
              <a:ea typeface="Trebuchet MS"/>
              <a:cs typeface="Trebuchet MS"/>
              <a:sym typeface="Trebuchet MS"/>
            </a:endParaRPr>
          </a:p>
        </p:txBody>
      </p:sp>
      <p:pic>
        <p:nvPicPr>
          <p:cNvPr id="430" name="Google Shape;430;p46"/>
          <p:cNvPicPr preferRelativeResize="0"/>
          <p:nvPr/>
        </p:nvPicPr>
        <p:blipFill rotWithShape="1">
          <a:blip r:embed="rId3">
            <a:alphaModFix/>
          </a:blip>
          <a:srcRect b="0" l="0" r="0" t="0"/>
          <a:stretch/>
        </p:blipFill>
        <p:spPr>
          <a:xfrm>
            <a:off x="1251492" y="2194152"/>
            <a:ext cx="2488341" cy="2488341"/>
          </a:xfrm>
          <a:prstGeom prst="rect">
            <a:avLst/>
          </a:prstGeom>
          <a:noFill/>
          <a:ln>
            <a:noFill/>
          </a:ln>
        </p:spPr>
      </p:pic>
      <p:pic>
        <p:nvPicPr>
          <p:cNvPr id="431" name="Google Shape;431;p46"/>
          <p:cNvPicPr preferRelativeResize="0"/>
          <p:nvPr/>
        </p:nvPicPr>
        <p:blipFill rotWithShape="1">
          <a:blip r:embed="rId4">
            <a:alphaModFix/>
          </a:blip>
          <a:srcRect b="0" l="0" r="0" t="0"/>
          <a:stretch/>
        </p:blipFill>
        <p:spPr>
          <a:xfrm flipH="1">
            <a:off x="-41270" y="4661495"/>
            <a:ext cx="3068860" cy="2265427"/>
          </a:xfrm>
          <a:prstGeom prst="rect">
            <a:avLst/>
          </a:prstGeom>
          <a:noFill/>
          <a:ln>
            <a:noFill/>
          </a:ln>
        </p:spPr>
      </p:pic>
      <p:pic>
        <p:nvPicPr>
          <p:cNvPr id="432" name="Google Shape;432;p46"/>
          <p:cNvPicPr preferRelativeResize="0"/>
          <p:nvPr/>
        </p:nvPicPr>
        <p:blipFill rotWithShape="1">
          <a:blip r:embed="rId5">
            <a:alphaModFix/>
          </a:blip>
          <a:srcRect b="0" l="0" r="0" t="0"/>
          <a:stretch/>
        </p:blipFill>
        <p:spPr>
          <a:xfrm rot="-5400000">
            <a:off x="5903996" y="4801849"/>
            <a:ext cx="2037766" cy="2037766"/>
          </a:xfrm>
          <a:prstGeom prst="rect">
            <a:avLst/>
          </a:prstGeom>
          <a:noFill/>
          <a:ln>
            <a:noFill/>
          </a:ln>
        </p:spPr>
      </p:pic>
      <p:pic>
        <p:nvPicPr>
          <p:cNvPr id="433" name="Google Shape;433;p46"/>
          <p:cNvPicPr preferRelativeResize="0"/>
          <p:nvPr/>
        </p:nvPicPr>
        <p:blipFill rotWithShape="1">
          <a:blip r:embed="rId6">
            <a:alphaModFix/>
          </a:blip>
          <a:srcRect b="0" l="0" r="0" t="0"/>
          <a:stretch/>
        </p:blipFill>
        <p:spPr>
          <a:xfrm>
            <a:off x="2870014" y="4682493"/>
            <a:ext cx="2900676" cy="2175507"/>
          </a:xfrm>
          <a:prstGeom prst="rect">
            <a:avLst/>
          </a:prstGeom>
          <a:noFill/>
          <a:ln>
            <a:noFill/>
          </a:ln>
        </p:spPr>
      </p:pic>
      <p:pic>
        <p:nvPicPr>
          <p:cNvPr id="434" name="Google Shape;434;p46"/>
          <p:cNvPicPr preferRelativeResize="0"/>
          <p:nvPr/>
        </p:nvPicPr>
        <p:blipFill rotWithShape="1">
          <a:blip r:embed="rId7">
            <a:alphaModFix/>
          </a:blip>
          <a:srcRect b="0" l="0" r="0" t="0"/>
          <a:stretch/>
        </p:blipFill>
        <p:spPr>
          <a:xfrm>
            <a:off x="4548921" y="2483626"/>
            <a:ext cx="1891874" cy="1891874"/>
          </a:xfrm>
          <a:prstGeom prst="rect">
            <a:avLst/>
          </a:prstGeom>
          <a:noFill/>
          <a:ln>
            <a:noFill/>
          </a:ln>
        </p:spPr>
      </p:pic>
      <p:sp>
        <p:nvSpPr>
          <p:cNvPr id="435" name="Google Shape;435;p46"/>
          <p:cNvSpPr txBox="1"/>
          <p:nvPr/>
        </p:nvSpPr>
        <p:spPr>
          <a:xfrm>
            <a:off x="1045936" y="2102882"/>
            <a:ext cx="2969552"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2400" u="none" cap="none" strike="noStrike">
                <a:solidFill>
                  <a:schemeClr val="dk1"/>
                </a:solidFill>
                <a:latin typeface="Trebuchet MS"/>
                <a:ea typeface="Trebuchet MS"/>
                <a:cs typeface="Trebuchet MS"/>
                <a:sym typeface="Trebuchet MS"/>
              </a:rPr>
              <a:t>Hair straighteners</a:t>
            </a:r>
            <a:endParaRPr b="1" sz="2400">
              <a:solidFill>
                <a:schemeClr val="dk1"/>
              </a:solidFill>
              <a:latin typeface="Trebuchet MS"/>
              <a:ea typeface="Trebuchet MS"/>
              <a:cs typeface="Trebuchet MS"/>
              <a:sym typeface="Trebuchet MS"/>
            </a:endParaRPr>
          </a:p>
        </p:txBody>
      </p:sp>
      <p:sp>
        <p:nvSpPr>
          <p:cNvPr id="436" name="Google Shape;436;p46"/>
          <p:cNvSpPr txBox="1"/>
          <p:nvPr/>
        </p:nvSpPr>
        <p:spPr>
          <a:xfrm>
            <a:off x="4195887" y="2066227"/>
            <a:ext cx="2700962"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dk1"/>
                </a:solidFill>
                <a:latin typeface="Trebuchet MS"/>
                <a:ea typeface="Trebuchet MS"/>
                <a:cs typeface="Trebuchet MS"/>
                <a:sym typeface="Trebuchet MS"/>
              </a:rPr>
              <a:t>Skin lighteners</a:t>
            </a:r>
            <a:endParaRPr b="1" sz="2400">
              <a:solidFill>
                <a:schemeClr val="dk1"/>
              </a:solidFill>
              <a:latin typeface="Trebuchet MS"/>
              <a:ea typeface="Trebuchet MS"/>
              <a:cs typeface="Trebuchet MS"/>
              <a:sym typeface="Trebuchet MS"/>
            </a:endParaRPr>
          </a:p>
        </p:txBody>
      </p:sp>
      <p:sp>
        <p:nvSpPr>
          <p:cNvPr id="437" name="Google Shape;437;p46"/>
          <p:cNvSpPr txBox="1"/>
          <p:nvPr/>
        </p:nvSpPr>
        <p:spPr>
          <a:xfrm>
            <a:off x="561509" y="4773763"/>
            <a:ext cx="2623568"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dk1"/>
                </a:solidFill>
                <a:latin typeface="Trebuchet MS"/>
                <a:ea typeface="Trebuchet MS"/>
                <a:cs typeface="Trebuchet MS"/>
                <a:sym typeface="Trebuchet MS"/>
              </a:rPr>
              <a:t>Perfumes</a:t>
            </a:r>
            <a:endParaRPr b="1" sz="2400">
              <a:solidFill>
                <a:schemeClr val="dk1"/>
              </a:solidFill>
              <a:latin typeface="Trebuchet MS"/>
              <a:ea typeface="Trebuchet MS"/>
              <a:cs typeface="Trebuchet MS"/>
              <a:sym typeface="Trebuchet MS"/>
            </a:endParaRPr>
          </a:p>
        </p:txBody>
      </p:sp>
      <p:sp>
        <p:nvSpPr>
          <p:cNvPr id="438" name="Google Shape;438;p46"/>
          <p:cNvSpPr txBox="1"/>
          <p:nvPr/>
        </p:nvSpPr>
        <p:spPr>
          <a:xfrm>
            <a:off x="3832977" y="4692100"/>
            <a:ext cx="2623568"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dk1"/>
                </a:solidFill>
                <a:latin typeface="Trebuchet MS"/>
                <a:ea typeface="Trebuchet MS"/>
                <a:cs typeface="Trebuchet MS"/>
                <a:sym typeface="Trebuchet MS"/>
              </a:rPr>
              <a:t>Hair dyes</a:t>
            </a:r>
            <a:endParaRPr b="1" sz="2400">
              <a:solidFill>
                <a:schemeClr val="dk1"/>
              </a:solidFill>
              <a:latin typeface="Trebuchet MS"/>
              <a:ea typeface="Trebuchet MS"/>
              <a:cs typeface="Trebuchet MS"/>
              <a:sym typeface="Trebuchet MS"/>
            </a:endParaRPr>
          </a:p>
        </p:txBody>
      </p:sp>
      <p:sp>
        <p:nvSpPr>
          <p:cNvPr id="439" name="Google Shape;439;p46"/>
          <p:cNvSpPr txBox="1"/>
          <p:nvPr/>
        </p:nvSpPr>
        <p:spPr>
          <a:xfrm>
            <a:off x="6077428" y="5043530"/>
            <a:ext cx="2623568"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dk1"/>
                </a:solidFill>
                <a:latin typeface="Trebuchet MS"/>
                <a:ea typeface="Trebuchet MS"/>
                <a:cs typeface="Trebuchet MS"/>
                <a:sym typeface="Trebuchet MS"/>
              </a:rPr>
              <a:t>Loose powder</a:t>
            </a:r>
            <a:endParaRPr b="1" sz="2400">
              <a:solidFill>
                <a:schemeClr val="dk1"/>
              </a:solidFill>
              <a:latin typeface="Trebuchet MS"/>
              <a:ea typeface="Trebuchet MS"/>
              <a:cs typeface="Trebuchet MS"/>
              <a:sym typeface="Trebuchet MS"/>
            </a:endParaRPr>
          </a:p>
        </p:txBody>
      </p:sp>
      <p:sp>
        <p:nvSpPr>
          <p:cNvPr id="440" name="Google Shape;440;p46"/>
          <p:cNvSpPr txBox="1"/>
          <p:nvPr/>
        </p:nvSpPr>
        <p:spPr>
          <a:xfrm>
            <a:off x="4188123" y="4351160"/>
            <a:ext cx="2059648" cy="30777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400">
                <a:solidFill>
                  <a:srgbClr val="932313"/>
                </a:solidFill>
                <a:latin typeface="Trebuchet MS"/>
                <a:ea typeface="Trebuchet MS"/>
                <a:cs typeface="Trebuchet MS"/>
                <a:sym typeface="Trebuchet MS"/>
              </a:rPr>
              <a:t>Hydroquinone</a:t>
            </a:r>
            <a:endParaRPr i="1" sz="1400">
              <a:solidFill>
                <a:srgbClr val="932313"/>
              </a:solidFill>
              <a:latin typeface="Trebuchet MS"/>
              <a:ea typeface="Trebuchet MS"/>
              <a:cs typeface="Trebuchet MS"/>
              <a:sym typeface="Trebuchet MS"/>
            </a:endParaRPr>
          </a:p>
        </p:txBody>
      </p:sp>
      <p:sp>
        <p:nvSpPr>
          <p:cNvPr id="441" name="Google Shape;441;p46"/>
          <p:cNvSpPr txBox="1"/>
          <p:nvPr/>
        </p:nvSpPr>
        <p:spPr>
          <a:xfrm>
            <a:off x="3843447" y="5870586"/>
            <a:ext cx="2059648" cy="30777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400">
                <a:solidFill>
                  <a:srgbClr val="932313"/>
                </a:solidFill>
                <a:latin typeface="Trebuchet MS"/>
                <a:ea typeface="Trebuchet MS"/>
                <a:cs typeface="Trebuchet MS"/>
                <a:sym typeface="Trebuchet MS"/>
              </a:rPr>
              <a:t>Lead</a:t>
            </a:r>
            <a:endParaRPr i="1" sz="1400">
              <a:solidFill>
                <a:srgbClr val="932313"/>
              </a:solidFill>
              <a:latin typeface="Trebuchet MS"/>
              <a:ea typeface="Trebuchet MS"/>
              <a:cs typeface="Trebuchet MS"/>
              <a:sym typeface="Trebuchet MS"/>
            </a:endParaRPr>
          </a:p>
        </p:txBody>
      </p:sp>
      <p:sp>
        <p:nvSpPr>
          <p:cNvPr id="442" name="Google Shape;442;p46"/>
          <p:cNvSpPr txBox="1"/>
          <p:nvPr/>
        </p:nvSpPr>
        <p:spPr>
          <a:xfrm>
            <a:off x="1544904" y="4262081"/>
            <a:ext cx="2059648" cy="30777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400">
                <a:solidFill>
                  <a:srgbClr val="932313"/>
                </a:solidFill>
                <a:latin typeface="Trebuchet MS"/>
                <a:ea typeface="Trebuchet MS"/>
                <a:cs typeface="Trebuchet MS"/>
                <a:sym typeface="Trebuchet MS"/>
              </a:rPr>
              <a:t>Benzyl Salicylate</a:t>
            </a:r>
            <a:endParaRPr i="1" sz="1400">
              <a:solidFill>
                <a:srgbClr val="932313"/>
              </a:solidFill>
              <a:latin typeface="Trebuchet MS"/>
              <a:ea typeface="Trebuchet MS"/>
              <a:cs typeface="Trebuchet MS"/>
              <a:sym typeface="Trebuchet MS"/>
            </a:endParaRPr>
          </a:p>
        </p:txBody>
      </p:sp>
      <p:sp>
        <p:nvSpPr>
          <p:cNvPr id="443" name="Google Shape;443;p46"/>
          <p:cNvSpPr txBox="1"/>
          <p:nvPr/>
        </p:nvSpPr>
        <p:spPr>
          <a:xfrm>
            <a:off x="967942" y="6504209"/>
            <a:ext cx="2059648" cy="30777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400">
                <a:solidFill>
                  <a:srgbClr val="932313"/>
                </a:solidFill>
                <a:latin typeface="Trebuchet MS"/>
                <a:ea typeface="Trebuchet MS"/>
                <a:cs typeface="Trebuchet MS"/>
                <a:sym typeface="Trebuchet MS"/>
              </a:rPr>
              <a:t>Fragrance</a:t>
            </a:r>
            <a:endParaRPr i="1" sz="1400">
              <a:solidFill>
                <a:srgbClr val="932313"/>
              </a:solidFill>
              <a:latin typeface="Trebuchet MS"/>
              <a:ea typeface="Trebuchet MS"/>
              <a:cs typeface="Trebuchet MS"/>
              <a:sym typeface="Trebuchet MS"/>
            </a:endParaRPr>
          </a:p>
        </p:txBody>
      </p:sp>
      <p:sp>
        <p:nvSpPr>
          <p:cNvPr id="444" name="Google Shape;444;p46"/>
          <p:cNvSpPr txBox="1"/>
          <p:nvPr/>
        </p:nvSpPr>
        <p:spPr>
          <a:xfrm>
            <a:off x="6232666" y="5994414"/>
            <a:ext cx="2059648" cy="30777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400">
                <a:solidFill>
                  <a:srgbClr val="932313"/>
                </a:solidFill>
                <a:latin typeface="Trebuchet MS"/>
                <a:ea typeface="Trebuchet MS"/>
                <a:cs typeface="Trebuchet MS"/>
                <a:sym typeface="Trebuchet MS"/>
              </a:rPr>
              <a:t>Propylparaben</a:t>
            </a:r>
            <a:endParaRPr i="1" sz="1400">
              <a:solidFill>
                <a:srgbClr val="932313"/>
              </a:solidFill>
              <a:latin typeface="Trebuchet MS"/>
              <a:ea typeface="Trebuchet MS"/>
              <a:cs typeface="Trebuchet MS"/>
              <a:sym typeface="Trebuchet MS"/>
            </a:endParaRPr>
          </a:p>
        </p:txBody>
      </p:sp>
      <p:sp>
        <p:nvSpPr>
          <p:cNvPr id="445" name="Google Shape;445;p46"/>
          <p:cNvSpPr/>
          <p:nvPr/>
        </p:nvSpPr>
        <p:spPr>
          <a:xfrm>
            <a:off x="2870014" y="3127402"/>
            <a:ext cx="403384" cy="307361"/>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46" name="Google Shape;446;p46"/>
          <p:cNvSpPr/>
          <p:nvPr/>
        </p:nvSpPr>
        <p:spPr>
          <a:xfrm rot="344033">
            <a:off x="1455677" y="3059927"/>
            <a:ext cx="204074" cy="331938"/>
          </a:xfrm>
          <a:prstGeom prst="rect">
            <a:avLst/>
          </a:prstGeom>
          <a:solidFill>
            <a:srgbClr val="7030A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47" name="Google Shape;447;p46"/>
          <p:cNvSpPr/>
          <p:nvPr/>
        </p:nvSpPr>
        <p:spPr>
          <a:xfrm>
            <a:off x="6147227" y="3488551"/>
            <a:ext cx="207469" cy="107577"/>
          </a:xfrm>
          <a:prstGeom prst="rect">
            <a:avLst/>
          </a:prstGeom>
          <a:solidFill>
            <a:srgbClr val="E600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48" name="Google Shape;448;p46"/>
          <p:cNvSpPr/>
          <p:nvPr/>
        </p:nvSpPr>
        <p:spPr>
          <a:xfrm>
            <a:off x="5691173" y="3375774"/>
            <a:ext cx="279321" cy="220354"/>
          </a:xfrm>
          <a:prstGeom prst="rect">
            <a:avLst/>
          </a:prstGeom>
          <a:solidFill>
            <a:srgbClr val="E600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Google Shape;162;p20"/>
          <p:cNvSpPr txBox="1"/>
          <p:nvPr>
            <p:ph type="title"/>
          </p:nvPr>
        </p:nvSpPr>
        <p:spPr>
          <a:xfrm>
            <a:off x="609599" y="233084"/>
            <a:ext cx="6347713" cy="1320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accent1"/>
              </a:buClr>
              <a:buSzPts val="3600"/>
              <a:buFont typeface="Trebuchet MS"/>
              <a:buNone/>
            </a:pPr>
            <a:r>
              <a:rPr b="0" i="0" lang="en-US" sz="3600" u="none" cap="none" strike="noStrike">
                <a:solidFill>
                  <a:schemeClr val="accent1"/>
                </a:solidFill>
                <a:latin typeface="Trebuchet MS"/>
                <a:ea typeface="Trebuchet MS"/>
                <a:cs typeface="Trebuchet MS"/>
                <a:sym typeface="Trebuchet MS"/>
              </a:rPr>
              <a:t>You often cannot see, smell, or taste chemicals</a:t>
            </a:r>
            <a:endParaRPr b="0" i="0" sz="3600" u="none" cap="none" strike="noStrike">
              <a:solidFill>
                <a:schemeClr val="accent1"/>
              </a:solidFill>
              <a:latin typeface="Trebuchet MS"/>
              <a:ea typeface="Trebuchet MS"/>
              <a:cs typeface="Trebuchet MS"/>
              <a:sym typeface="Trebuchet MS"/>
            </a:endParaRPr>
          </a:p>
        </p:txBody>
      </p:sp>
      <p:pic>
        <p:nvPicPr>
          <p:cNvPr id="163" name="Google Shape;163;p20"/>
          <p:cNvPicPr preferRelativeResize="0"/>
          <p:nvPr/>
        </p:nvPicPr>
        <p:blipFill rotWithShape="1">
          <a:blip r:embed="rId3">
            <a:alphaModFix/>
          </a:blip>
          <a:srcRect b="0" l="0" r="0" t="0"/>
          <a:stretch/>
        </p:blipFill>
        <p:spPr>
          <a:xfrm>
            <a:off x="2513455" y="1484727"/>
            <a:ext cx="2990064" cy="1622326"/>
          </a:xfrm>
          <a:prstGeom prst="rect">
            <a:avLst/>
          </a:prstGeom>
          <a:noFill/>
          <a:ln>
            <a:noFill/>
          </a:ln>
        </p:spPr>
      </p:pic>
      <p:pic>
        <p:nvPicPr>
          <p:cNvPr id="164" name="Google Shape;164;p20"/>
          <p:cNvPicPr preferRelativeResize="0"/>
          <p:nvPr/>
        </p:nvPicPr>
        <p:blipFill rotWithShape="1">
          <a:blip r:embed="rId4">
            <a:alphaModFix/>
          </a:blip>
          <a:srcRect b="0" l="1198" r="0" t="1658"/>
          <a:stretch/>
        </p:blipFill>
        <p:spPr>
          <a:xfrm>
            <a:off x="2513455" y="3209457"/>
            <a:ext cx="2990064" cy="1653413"/>
          </a:xfrm>
          <a:prstGeom prst="rect">
            <a:avLst/>
          </a:prstGeom>
          <a:noFill/>
          <a:ln>
            <a:noFill/>
          </a:ln>
        </p:spPr>
      </p:pic>
      <p:pic>
        <p:nvPicPr>
          <p:cNvPr id="165" name="Google Shape;165;p20"/>
          <p:cNvPicPr preferRelativeResize="0"/>
          <p:nvPr/>
        </p:nvPicPr>
        <p:blipFill rotWithShape="1">
          <a:blip r:embed="rId5">
            <a:alphaModFix/>
          </a:blip>
          <a:srcRect b="0" l="0" r="0" t="10504"/>
          <a:stretch/>
        </p:blipFill>
        <p:spPr>
          <a:xfrm>
            <a:off x="2513455" y="4971569"/>
            <a:ext cx="2990064" cy="178382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500"/>
                                        <p:tgtEl>
                                          <p:spTgt spid="1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500"/>
                                        <p:tgtEl>
                                          <p:spTgt spid="1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500"/>
                                        <p:tgtEl>
                                          <p:spTgt spid="1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3" name="Shape 453"/>
        <p:cNvGrpSpPr/>
        <p:nvPr/>
      </p:nvGrpSpPr>
      <p:grpSpPr>
        <a:xfrm>
          <a:off x="0" y="0"/>
          <a:ext cx="0" cy="0"/>
          <a:chOff x="0" y="0"/>
          <a:chExt cx="0" cy="0"/>
        </a:xfrm>
      </p:grpSpPr>
      <p:pic>
        <p:nvPicPr>
          <p:cNvPr id="454" name="Google Shape;454;p47"/>
          <p:cNvPicPr preferRelativeResize="0"/>
          <p:nvPr/>
        </p:nvPicPr>
        <p:blipFill rotWithShape="1">
          <a:blip r:embed="rId3">
            <a:alphaModFix/>
          </a:blip>
          <a:srcRect b="0" l="0" r="0" t="0"/>
          <a:stretch/>
        </p:blipFill>
        <p:spPr>
          <a:xfrm>
            <a:off x="2730850" y="2567857"/>
            <a:ext cx="1851900" cy="1851916"/>
          </a:xfrm>
          <a:prstGeom prst="rect">
            <a:avLst/>
          </a:prstGeom>
          <a:noFill/>
          <a:ln>
            <a:noFill/>
          </a:ln>
        </p:spPr>
      </p:pic>
      <p:pic>
        <p:nvPicPr>
          <p:cNvPr id="455" name="Google Shape;455;p47"/>
          <p:cNvPicPr preferRelativeResize="0"/>
          <p:nvPr/>
        </p:nvPicPr>
        <p:blipFill rotWithShape="1">
          <a:blip r:embed="rId4">
            <a:alphaModFix/>
          </a:blip>
          <a:srcRect b="0" l="0" r="0" t="0"/>
          <a:stretch/>
        </p:blipFill>
        <p:spPr>
          <a:xfrm rot="549484">
            <a:off x="4180585" y="4174148"/>
            <a:ext cx="2444453" cy="2444453"/>
          </a:xfrm>
          <a:prstGeom prst="rect">
            <a:avLst/>
          </a:prstGeom>
          <a:noFill/>
          <a:ln>
            <a:noFill/>
          </a:ln>
        </p:spPr>
      </p:pic>
      <p:sp>
        <p:nvSpPr>
          <p:cNvPr id="456" name="Google Shape;456;p47"/>
          <p:cNvSpPr txBox="1"/>
          <p:nvPr>
            <p:ph type="title"/>
          </p:nvPr>
        </p:nvSpPr>
        <p:spPr>
          <a:xfrm>
            <a:off x="450574" y="-46143"/>
            <a:ext cx="6307956" cy="11024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1"/>
              </a:buClr>
              <a:buSzPts val="5400"/>
              <a:buFont typeface="Trebuchet MS"/>
              <a:buNone/>
            </a:pPr>
            <a:r>
              <a:rPr b="0" i="0" lang="en-US" sz="5400" u="none" cap="small" strike="noStrike">
                <a:solidFill>
                  <a:schemeClr val="accent1"/>
                </a:solidFill>
                <a:latin typeface="Trebuchet MS"/>
                <a:ea typeface="Trebuchet MS"/>
                <a:cs typeface="Trebuchet MS"/>
                <a:sym typeface="Trebuchet MS"/>
              </a:rPr>
              <a:t>Read Labels</a:t>
            </a:r>
            <a:endParaRPr b="0" i="0" sz="5400" u="none" cap="small" strike="noStrike">
              <a:solidFill>
                <a:schemeClr val="accent1"/>
              </a:solidFill>
              <a:latin typeface="Trebuchet MS"/>
              <a:ea typeface="Trebuchet MS"/>
              <a:cs typeface="Trebuchet MS"/>
              <a:sym typeface="Trebuchet MS"/>
            </a:endParaRPr>
          </a:p>
        </p:txBody>
      </p:sp>
      <p:sp>
        <p:nvSpPr>
          <p:cNvPr id="457" name="Google Shape;457;p47"/>
          <p:cNvSpPr txBox="1"/>
          <p:nvPr/>
        </p:nvSpPr>
        <p:spPr>
          <a:xfrm>
            <a:off x="173346" y="953886"/>
            <a:ext cx="4516530" cy="564790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3F7818"/>
              </a:buClr>
              <a:buSzPts val="1920"/>
              <a:buFont typeface="Noto Sans Symbols"/>
              <a:buNone/>
            </a:pPr>
            <a:r>
              <a:rPr b="1" lang="en-US" sz="2400">
                <a:solidFill>
                  <a:srgbClr val="932313"/>
                </a:solidFill>
                <a:latin typeface="Trebuchet MS"/>
                <a:ea typeface="Trebuchet MS"/>
                <a:cs typeface="Trebuchet MS"/>
                <a:sym typeface="Trebuchet MS"/>
              </a:rPr>
              <a:t>Minimize using products with:</a:t>
            </a:r>
            <a:endParaRPr/>
          </a:p>
          <a:p>
            <a:pPr indent="0" lvl="0" marL="0" marR="0" rtl="0" algn="l">
              <a:spcBef>
                <a:spcPts val="1000"/>
              </a:spcBef>
              <a:spcAft>
                <a:spcPts val="0"/>
              </a:spcAft>
              <a:buClr>
                <a:srgbClr val="3F7818"/>
              </a:buClr>
              <a:buSzPts val="320"/>
              <a:buFont typeface="Noto Sans Symbols"/>
              <a:buNone/>
            </a:pPr>
            <a:r>
              <a:t/>
            </a:r>
            <a:endParaRPr b="1" sz="400">
              <a:solidFill>
                <a:srgbClr val="932313"/>
              </a:solidFill>
              <a:latin typeface="Trebuchet MS"/>
              <a:ea typeface="Trebuchet MS"/>
              <a:cs typeface="Trebuchet MS"/>
              <a:sym typeface="Trebuchet MS"/>
            </a:endParaRPr>
          </a:p>
          <a:p>
            <a:pPr indent="0" lvl="0" marL="0" marR="0" rtl="0" algn="l">
              <a:spcBef>
                <a:spcPts val="1000"/>
              </a:spcBef>
              <a:spcAft>
                <a:spcPts val="0"/>
              </a:spcAft>
              <a:buClr>
                <a:srgbClr val="3F7818"/>
              </a:buClr>
              <a:buSzPts val="1280"/>
              <a:buFont typeface="Noto Sans Symbols"/>
              <a:buNone/>
            </a:pPr>
            <a:r>
              <a:rPr b="1" lang="en-US" sz="1600">
                <a:solidFill>
                  <a:srgbClr val="932313"/>
                </a:solidFill>
                <a:latin typeface="Trebuchet MS"/>
                <a:ea typeface="Trebuchet MS"/>
                <a:cs typeface="Trebuchet MS"/>
                <a:sym typeface="Trebuchet MS"/>
              </a:rPr>
              <a:t>Toluene</a:t>
            </a:r>
            <a:endParaRPr b="1" sz="1600">
              <a:solidFill>
                <a:srgbClr val="932313"/>
              </a:solidFill>
              <a:latin typeface="Trebuchet MS"/>
              <a:ea typeface="Trebuchet MS"/>
              <a:cs typeface="Trebuchet MS"/>
              <a:sym typeface="Trebuchet MS"/>
            </a:endParaRPr>
          </a:p>
          <a:p>
            <a:pPr indent="-285750" lvl="1" marL="742950" marR="0" rtl="0" algn="l">
              <a:spcBef>
                <a:spcPts val="1000"/>
              </a:spcBef>
              <a:spcAft>
                <a:spcPts val="0"/>
              </a:spcAft>
              <a:buClr>
                <a:srgbClr val="932313"/>
              </a:buClr>
              <a:buSzPts val="1120"/>
              <a:buFont typeface="Noto Sans Symbols"/>
              <a:buChar char="▶"/>
            </a:pPr>
            <a:r>
              <a:rPr b="0" i="0" lang="en-US" sz="1400" u="none" cap="none" strike="noStrike">
                <a:solidFill>
                  <a:srgbClr val="932313"/>
                </a:solidFill>
                <a:latin typeface="Trebuchet MS"/>
                <a:ea typeface="Trebuchet MS"/>
                <a:cs typeface="Trebuchet MS"/>
                <a:sym typeface="Trebuchet MS"/>
              </a:rPr>
              <a:t>Nail polish and treatments</a:t>
            </a:r>
            <a:endParaRPr/>
          </a:p>
          <a:p>
            <a:pPr indent="0" lvl="0" marL="0" marR="0" rtl="0" algn="l">
              <a:spcBef>
                <a:spcPts val="1000"/>
              </a:spcBef>
              <a:spcAft>
                <a:spcPts val="0"/>
              </a:spcAft>
              <a:buClr>
                <a:srgbClr val="932313"/>
              </a:buClr>
              <a:buSzPts val="560"/>
              <a:buFont typeface="Noto Sans Symbols"/>
              <a:buNone/>
            </a:pPr>
            <a:r>
              <a:t/>
            </a:r>
            <a:endParaRPr sz="700">
              <a:solidFill>
                <a:srgbClr val="932313"/>
              </a:solidFill>
              <a:latin typeface="Trebuchet MS"/>
              <a:ea typeface="Trebuchet MS"/>
              <a:cs typeface="Trebuchet MS"/>
              <a:sym typeface="Trebuchet MS"/>
            </a:endParaRPr>
          </a:p>
          <a:p>
            <a:pPr indent="0" lvl="0" marL="0" marR="0" rtl="0" algn="l">
              <a:spcBef>
                <a:spcPts val="1000"/>
              </a:spcBef>
              <a:spcAft>
                <a:spcPts val="0"/>
              </a:spcAft>
              <a:buClr>
                <a:srgbClr val="932313"/>
              </a:buClr>
              <a:buSzPts val="1280"/>
              <a:buFont typeface="Noto Sans Symbols"/>
              <a:buNone/>
            </a:pPr>
            <a:r>
              <a:rPr b="1" lang="en-US" sz="1600">
                <a:solidFill>
                  <a:srgbClr val="932313"/>
                </a:solidFill>
                <a:latin typeface="Trebuchet MS"/>
                <a:ea typeface="Trebuchet MS"/>
                <a:cs typeface="Trebuchet MS"/>
                <a:sym typeface="Trebuchet MS"/>
              </a:rPr>
              <a:t>Dibutyl Phthalate (DBP)</a:t>
            </a:r>
            <a:endParaRPr/>
          </a:p>
          <a:p>
            <a:pPr indent="-285750" lvl="1" marL="742950" marR="0" rtl="0" algn="l">
              <a:spcBef>
                <a:spcPts val="1000"/>
              </a:spcBef>
              <a:spcAft>
                <a:spcPts val="0"/>
              </a:spcAft>
              <a:buClr>
                <a:srgbClr val="932313"/>
              </a:buClr>
              <a:buSzPts val="1120"/>
              <a:buFont typeface="Noto Sans Symbols"/>
              <a:buChar char="▶"/>
            </a:pPr>
            <a:r>
              <a:rPr b="0" i="0" lang="en-US" sz="1400" u="none" cap="none" strike="noStrike">
                <a:solidFill>
                  <a:srgbClr val="932313"/>
                </a:solidFill>
                <a:latin typeface="Trebuchet MS"/>
                <a:ea typeface="Trebuchet MS"/>
                <a:cs typeface="Trebuchet MS"/>
                <a:sym typeface="Trebuchet MS"/>
              </a:rPr>
              <a:t>Nail polish and treatments</a:t>
            </a:r>
            <a:endParaRPr/>
          </a:p>
          <a:p>
            <a:pPr indent="0" lvl="0" marL="0" marR="0" rtl="0" algn="l">
              <a:spcBef>
                <a:spcPts val="1000"/>
              </a:spcBef>
              <a:spcAft>
                <a:spcPts val="0"/>
              </a:spcAft>
              <a:buClr>
                <a:srgbClr val="932313"/>
              </a:buClr>
              <a:buSzPts val="320"/>
              <a:buFont typeface="Noto Sans Symbols"/>
              <a:buNone/>
            </a:pPr>
            <a:r>
              <a:t/>
            </a:r>
            <a:endParaRPr sz="400">
              <a:solidFill>
                <a:srgbClr val="932313"/>
              </a:solidFill>
              <a:latin typeface="Trebuchet MS"/>
              <a:ea typeface="Trebuchet MS"/>
              <a:cs typeface="Trebuchet MS"/>
              <a:sym typeface="Trebuchet MS"/>
            </a:endParaRPr>
          </a:p>
          <a:p>
            <a:pPr indent="0" lvl="0" marL="0" marR="0" rtl="0" algn="l">
              <a:spcBef>
                <a:spcPts val="1000"/>
              </a:spcBef>
              <a:spcAft>
                <a:spcPts val="0"/>
              </a:spcAft>
              <a:buClr>
                <a:srgbClr val="932313"/>
              </a:buClr>
              <a:buSzPts val="1280"/>
              <a:buFont typeface="Noto Sans Symbols"/>
              <a:buNone/>
            </a:pPr>
            <a:r>
              <a:rPr b="1" lang="en-US" sz="1600">
                <a:solidFill>
                  <a:srgbClr val="932313"/>
                </a:solidFill>
                <a:latin typeface="Trebuchet MS"/>
                <a:ea typeface="Trebuchet MS"/>
                <a:cs typeface="Trebuchet MS"/>
                <a:sym typeface="Trebuchet MS"/>
              </a:rPr>
              <a:t>Formaldehyde</a:t>
            </a:r>
            <a:endParaRPr/>
          </a:p>
          <a:p>
            <a:pPr indent="-285750" lvl="1" marL="742950" marR="0" rtl="0" algn="l">
              <a:spcBef>
                <a:spcPts val="1000"/>
              </a:spcBef>
              <a:spcAft>
                <a:spcPts val="0"/>
              </a:spcAft>
              <a:buClr>
                <a:srgbClr val="932313"/>
              </a:buClr>
              <a:buSzPts val="1120"/>
              <a:buFont typeface="Noto Sans Symbols"/>
              <a:buChar char="▶"/>
            </a:pPr>
            <a:r>
              <a:rPr b="0" i="0" lang="en-US" sz="1400" u="none" cap="none" strike="noStrike">
                <a:solidFill>
                  <a:srgbClr val="932313"/>
                </a:solidFill>
                <a:latin typeface="Trebuchet MS"/>
                <a:ea typeface="Trebuchet MS"/>
                <a:cs typeface="Trebuchet MS"/>
                <a:sym typeface="Trebuchet MS"/>
              </a:rPr>
              <a:t>Nail polish and treatments</a:t>
            </a:r>
            <a:endParaRPr/>
          </a:p>
          <a:p>
            <a:pPr indent="-285750" lvl="1" marL="742950" marR="0" rtl="0" algn="l">
              <a:spcBef>
                <a:spcPts val="1000"/>
              </a:spcBef>
              <a:spcAft>
                <a:spcPts val="0"/>
              </a:spcAft>
              <a:buClr>
                <a:srgbClr val="932313"/>
              </a:buClr>
              <a:buSzPts val="1120"/>
              <a:buFont typeface="Noto Sans Symbols"/>
              <a:buChar char="▶"/>
            </a:pPr>
            <a:r>
              <a:rPr b="0" i="0" lang="en-US" sz="1400" u="none" cap="none" strike="noStrike">
                <a:solidFill>
                  <a:srgbClr val="932313"/>
                </a:solidFill>
                <a:latin typeface="Trebuchet MS"/>
                <a:ea typeface="Trebuchet MS"/>
                <a:cs typeface="Trebuchet MS"/>
                <a:sym typeface="Trebuchet MS"/>
              </a:rPr>
              <a:t>Eyelash glue </a:t>
            </a:r>
            <a:endParaRPr/>
          </a:p>
          <a:p>
            <a:pPr indent="0" lvl="1" marL="457200" marR="0" rtl="0" algn="l">
              <a:spcBef>
                <a:spcPts val="1000"/>
              </a:spcBef>
              <a:spcAft>
                <a:spcPts val="0"/>
              </a:spcAft>
              <a:buClr>
                <a:srgbClr val="932313"/>
              </a:buClr>
              <a:buSzPts val="240"/>
              <a:buFont typeface="Noto Sans Symbols"/>
              <a:buNone/>
            </a:pPr>
            <a:r>
              <a:t/>
            </a:r>
            <a:endParaRPr b="0" i="0" sz="300" u="none" cap="none" strike="noStrike">
              <a:solidFill>
                <a:srgbClr val="932313"/>
              </a:solidFill>
              <a:latin typeface="Trebuchet MS"/>
              <a:ea typeface="Trebuchet MS"/>
              <a:cs typeface="Trebuchet MS"/>
              <a:sym typeface="Trebuchet MS"/>
            </a:endParaRPr>
          </a:p>
          <a:p>
            <a:pPr indent="0" lvl="0" marL="0" marR="0" rtl="0" algn="l">
              <a:spcBef>
                <a:spcPts val="1000"/>
              </a:spcBef>
              <a:spcAft>
                <a:spcPts val="0"/>
              </a:spcAft>
              <a:buClr>
                <a:srgbClr val="932313"/>
              </a:buClr>
              <a:buSzPts val="1280"/>
              <a:buFont typeface="Noto Sans Symbols"/>
              <a:buNone/>
            </a:pPr>
            <a:r>
              <a:rPr b="1" lang="en-US" sz="1600">
                <a:solidFill>
                  <a:srgbClr val="932313"/>
                </a:solidFill>
                <a:latin typeface="Trebuchet MS"/>
                <a:ea typeface="Trebuchet MS"/>
                <a:cs typeface="Trebuchet MS"/>
                <a:sym typeface="Trebuchet MS"/>
              </a:rPr>
              <a:t>Triclosan</a:t>
            </a:r>
            <a:endParaRPr/>
          </a:p>
          <a:p>
            <a:pPr indent="-285750" lvl="1" marL="742950" marR="0" rtl="0" algn="l">
              <a:spcBef>
                <a:spcPts val="1000"/>
              </a:spcBef>
              <a:spcAft>
                <a:spcPts val="0"/>
              </a:spcAft>
              <a:buClr>
                <a:srgbClr val="932313"/>
              </a:buClr>
              <a:buSzPts val="1120"/>
              <a:buFont typeface="Noto Sans Symbols"/>
              <a:buChar char="▶"/>
            </a:pPr>
            <a:r>
              <a:rPr b="0" i="0" lang="en-US" sz="1400" u="none" cap="none" strike="noStrike">
                <a:solidFill>
                  <a:srgbClr val="932313"/>
                </a:solidFill>
                <a:latin typeface="Trebuchet MS"/>
                <a:ea typeface="Trebuchet MS"/>
                <a:cs typeface="Trebuchet MS"/>
                <a:sym typeface="Trebuchet MS"/>
              </a:rPr>
              <a:t>Soap, body wash</a:t>
            </a:r>
            <a:endParaRPr/>
          </a:p>
          <a:p>
            <a:pPr indent="-285750" lvl="1" marL="742950" marR="0" rtl="0" algn="l">
              <a:spcBef>
                <a:spcPts val="1000"/>
              </a:spcBef>
              <a:spcAft>
                <a:spcPts val="0"/>
              </a:spcAft>
              <a:buClr>
                <a:srgbClr val="932313"/>
              </a:buClr>
              <a:buSzPts val="1120"/>
              <a:buFont typeface="Noto Sans Symbols"/>
              <a:buChar char="▶"/>
            </a:pPr>
            <a:r>
              <a:rPr b="0" i="0" lang="en-US" sz="1400" u="none" cap="none" strike="noStrike">
                <a:solidFill>
                  <a:srgbClr val="932313"/>
                </a:solidFill>
                <a:latin typeface="Trebuchet MS"/>
                <a:ea typeface="Trebuchet MS"/>
                <a:cs typeface="Trebuchet MS"/>
                <a:sym typeface="Trebuchet MS"/>
              </a:rPr>
              <a:t>Toothpaste</a:t>
            </a:r>
            <a:endParaRPr/>
          </a:p>
          <a:p>
            <a:pPr indent="0" lvl="1" marL="457200" marR="0" rtl="0" algn="l">
              <a:spcBef>
                <a:spcPts val="1000"/>
              </a:spcBef>
              <a:spcAft>
                <a:spcPts val="0"/>
              </a:spcAft>
              <a:buClr>
                <a:srgbClr val="932313"/>
              </a:buClr>
              <a:buSzPts val="240"/>
              <a:buFont typeface="Noto Sans Symbols"/>
              <a:buNone/>
            </a:pPr>
            <a:r>
              <a:t/>
            </a:r>
            <a:endParaRPr b="0" i="0" sz="300" u="none" cap="none" strike="noStrike">
              <a:solidFill>
                <a:srgbClr val="932313"/>
              </a:solidFill>
              <a:latin typeface="Trebuchet MS"/>
              <a:ea typeface="Trebuchet MS"/>
              <a:cs typeface="Trebuchet MS"/>
              <a:sym typeface="Trebuchet MS"/>
            </a:endParaRPr>
          </a:p>
          <a:p>
            <a:pPr indent="0" lvl="0" marL="0" marR="0" rtl="0" algn="l">
              <a:spcBef>
                <a:spcPts val="1000"/>
              </a:spcBef>
              <a:spcAft>
                <a:spcPts val="0"/>
              </a:spcAft>
              <a:buClr>
                <a:srgbClr val="932313"/>
              </a:buClr>
              <a:buSzPts val="1280"/>
              <a:buFont typeface="Noto Sans Symbols"/>
              <a:buNone/>
            </a:pPr>
            <a:r>
              <a:rPr b="1" lang="en-US" sz="1600">
                <a:solidFill>
                  <a:srgbClr val="932313"/>
                </a:solidFill>
                <a:latin typeface="Trebuchet MS"/>
                <a:ea typeface="Trebuchet MS"/>
                <a:cs typeface="Trebuchet MS"/>
                <a:sym typeface="Trebuchet MS"/>
              </a:rPr>
              <a:t>Parabens</a:t>
            </a:r>
            <a:endParaRPr/>
          </a:p>
          <a:p>
            <a:pPr indent="-285750" lvl="1" marL="742950" marR="0" rtl="0" algn="l">
              <a:spcBef>
                <a:spcPts val="1000"/>
              </a:spcBef>
              <a:spcAft>
                <a:spcPts val="0"/>
              </a:spcAft>
              <a:buClr>
                <a:srgbClr val="932313"/>
              </a:buClr>
              <a:buSzPts val="1120"/>
              <a:buFont typeface="Noto Sans Symbols"/>
              <a:buChar char="▶"/>
            </a:pPr>
            <a:r>
              <a:rPr b="0" i="0" lang="en-US" sz="1400" u="none" cap="none" strike="noStrike">
                <a:solidFill>
                  <a:srgbClr val="932313"/>
                </a:solidFill>
                <a:latin typeface="Trebuchet MS"/>
                <a:ea typeface="Trebuchet MS"/>
                <a:cs typeface="Trebuchet MS"/>
                <a:sym typeface="Trebuchet MS"/>
              </a:rPr>
              <a:t>Makeup: foundation, lipstick, eye shadow, eye liner, mascara, powder, lip gloss, etc.</a:t>
            </a:r>
            <a:endParaRPr/>
          </a:p>
        </p:txBody>
      </p:sp>
      <p:pic>
        <p:nvPicPr>
          <p:cNvPr id="458" name="Google Shape;458;p47"/>
          <p:cNvPicPr preferRelativeResize="0"/>
          <p:nvPr/>
        </p:nvPicPr>
        <p:blipFill rotWithShape="1">
          <a:blip r:embed="rId5">
            <a:alphaModFix/>
          </a:blip>
          <a:srcRect b="0" l="25161" r="26140" t="0"/>
          <a:stretch/>
        </p:blipFill>
        <p:spPr>
          <a:xfrm>
            <a:off x="3186125" y="4419775"/>
            <a:ext cx="901850" cy="1851900"/>
          </a:xfrm>
          <a:prstGeom prst="rect">
            <a:avLst/>
          </a:prstGeom>
          <a:noFill/>
          <a:ln>
            <a:noFill/>
          </a:ln>
        </p:spPr>
      </p:pic>
      <p:pic>
        <p:nvPicPr>
          <p:cNvPr id="459" name="Google Shape;459;p47"/>
          <p:cNvPicPr preferRelativeResize="0"/>
          <p:nvPr/>
        </p:nvPicPr>
        <p:blipFill rotWithShape="1">
          <a:blip r:embed="rId6">
            <a:alphaModFix/>
          </a:blip>
          <a:srcRect b="0" l="30266" r="28402" t="0"/>
          <a:stretch/>
        </p:blipFill>
        <p:spPr>
          <a:xfrm>
            <a:off x="5781862" y="925953"/>
            <a:ext cx="1367876" cy="3309522"/>
          </a:xfrm>
          <a:prstGeom prst="rect">
            <a:avLst/>
          </a:prstGeom>
          <a:noFill/>
          <a:ln>
            <a:noFill/>
          </a:ln>
        </p:spPr>
      </p:pic>
      <p:pic>
        <p:nvPicPr>
          <p:cNvPr id="460" name="Google Shape;460;p47"/>
          <p:cNvPicPr preferRelativeResize="0"/>
          <p:nvPr/>
        </p:nvPicPr>
        <p:blipFill rotWithShape="1">
          <a:blip r:embed="rId7">
            <a:alphaModFix/>
          </a:blip>
          <a:srcRect b="31113" l="0" r="0" t="31908"/>
          <a:stretch/>
        </p:blipFill>
        <p:spPr>
          <a:xfrm>
            <a:off x="4344849" y="3205646"/>
            <a:ext cx="3120600" cy="1153980"/>
          </a:xfrm>
          <a:prstGeom prst="rect">
            <a:avLst/>
          </a:prstGeom>
          <a:noFill/>
          <a:ln>
            <a:noFill/>
          </a:ln>
        </p:spPr>
      </p:pic>
      <p:pic>
        <p:nvPicPr>
          <p:cNvPr id="461" name="Google Shape;461;p47"/>
          <p:cNvPicPr preferRelativeResize="0"/>
          <p:nvPr/>
        </p:nvPicPr>
        <p:blipFill rotWithShape="1">
          <a:blip r:embed="rId8">
            <a:alphaModFix/>
          </a:blip>
          <a:srcRect b="0" l="0" r="0" t="0"/>
          <a:stretch/>
        </p:blipFill>
        <p:spPr>
          <a:xfrm>
            <a:off x="4087970" y="1570157"/>
            <a:ext cx="1367884" cy="1367884"/>
          </a:xfrm>
          <a:prstGeom prst="rect">
            <a:avLst/>
          </a:prstGeom>
          <a:noFill/>
          <a:ln>
            <a:noFill/>
          </a:ln>
        </p:spPr>
      </p:pic>
      <p:sp>
        <p:nvSpPr>
          <p:cNvPr id="462" name="Google Shape;462;p47"/>
          <p:cNvSpPr/>
          <p:nvPr/>
        </p:nvSpPr>
        <p:spPr>
          <a:xfrm>
            <a:off x="3456175" y="3481888"/>
            <a:ext cx="444600" cy="591900"/>
          </a:xfrm>
          <a:prstGeom prst="rect">
            <a:avLst/>
          </a:prstGeom>
          <a:solidFill>
            <a:srgbClr val="DE005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63" name="Google Shape;463;p47"/>
          <p:cNvSpPr/>
          <p:nvPr/>
        </p:nvSpPr>
        <p:spPr>
          <a:xfrm>
            <a:off x="3297850" y="5516159"/>
            <a:ext cx="696300" cy="140400"/>
          </a:xfrm>
          <a:prstGeom prst="rect">
            <a:avLst/>
          </a:prstGeom>
          <a:solidFill>
            <a:schemeClr val="dk1"/>
          </a:solidFill>
          <a:ln cap="rnd"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64" name="Google Shape;464;p47"/>
          <p:cNvSpPr/>
          <p:nvPr/>
        </p:nvSpPr>
        <p:spPr>
          <a:xfrm>
            <a:off x="3367250" y="5656550"/>
            <a:ext cx="592800" cy="448200"/>
          </a:xfrm>
          <a:prstGeom prst="rect">
            <a:avLst/>
          </a:prstGeom>
          <a:solidFill>
            <a:schemeClr val="dk1"/>
          </a:solidFill>
          <a:ln cap="rnd"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65" name="Google Shape;465;p47"/>
          <p:cNvSpPr/>
          <p:nvPr/>
        </p:nvSpPr>
        <p:spPr>
          <a:xfrm rot="-4400376">
            <a:off x="5168251" y="5365337"/>
            <a:ext cx="508548" cy="140571"/>
          </a:xfrm>
          <a:prstGeom prst="rect">
            <a:avLst/>
          </a:prstGeom>
          <a:solidFill>
            <a:srgbClr val="9933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66" name="Google Shape;466;p47"/>
          <p:cNvSpPr/>
          <p:nvPr/>
        </p:nvSpPr>
        <p:spPr>
          <a:xfrm>
            <a:off x="4343995" y="2483414"/>
            <a:ext cx="855900" cy="194700"/>
          </a:xfrm>
          <a:prstGeom prst="rect">
            <a:avLst/>
          </a:prstGeom>
          <a:solidFill>
            <a:schemeClr val="dk1"/>
          </a:solidFill>
          <a:ln cap="rnd"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67" name="Google Shape;467;p47"/>
          <p:cNvSpPr/>
          <p:nvPr/>
        </p:nvSpPr>
        <p:spPr>
          <a:xfrm>
            <a:off x="4689869" y="2725454"/>
            <a:ext cx="281400" cy="194700"/>
          </a:xfrm>
          <a:prstGeom prst="rect">
            <a:avLst/>
          </a:prstGeom>
          <a:solidFill>
            <a:schemeClr val="dk1"/>
          </a:solidFill>
          <a:ln cap="rnd"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68" name="Google Shape;468;p47"/>
          <p:cNvSpPr/>
          <p:nvPr/>
        </p:nvSpPr>
        <p:spPr>
          <a:xfrm>
            <a:off x="6050575" y="2107625"/>
            <a:ext cx="787800" cy="1102500"/>
          </a:xfrm>
          <a:prstGeom prst="rect">
            <a:avLst/>
          </a:prstGeom>
          <a:solidFill>
            <a:srgbClr val="FF99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69" name="Google Shape;469;p47"/>
          <p:cNvSpPr/>
          <p:nvPr/>
        </p:nvSpPr>
        <p:spPr>
          <a:xfrm>
            <a:off x="5989475" y="1913475"/>
            <a:ext cx="347400" cy="122400"/>
          </a:xfrm>
          <a:prstGeom prst="rect">
            <a:avLst/>
          </a:prstGeom>
          <a:solidFill>
            <a:srgbClr val="FF33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70" name="Google Shape;470;p47"/>
          <p:cNvSpPr/>
          <p:nvPr/>
        </p:nvSpPr>
        <p:spPr>
          <a:xfrm>
            <a:off x="4689875" y="3454200"/>
            <a:ext cx="1299600" cy="374100"/>
          </a:xfrm>
          <a:prstGeom prst="rect">
            <a:avLst/>
          </a:prstGeom>
          <a:solidFill>
            <a:srgbClr val="93231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71" name="Google Shape;471;p47"/>
          <p:cNvSpPr/>
          <p:nvPr/>
        </p:nvSpPr>
        <p:spPr>
          <a:xfrm>
            <a:off x="4656024" y="3303711"/>
            <a:ext cx="1533000" cy="84600"/>
          </a:xfrm>
          <a:prstGeom prst="rect">
            <a:avLst/>
          </a:prstGeom>
          <a:solidFill>
            <a:srgbClr val="93231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72" name="Google Shape;472;p47"/>
          <p:cNvSpPr/>
          <p:nvPr/>
        </p:nvSpPr>
        <p:spPr>
          <a:xfrm>
            <a:off x="6096600" y="3467650"/>
            <a:ext cx="901800" cy="44820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73" name="Google Shape;473;p47"/>
          <p:cNvSpPr/>
          <p:nvPr/>
        </p:nvSpPr>
        <p:spPr>
          <a:xfrm>
            <a:off x="6336874" y="4032483"/>
            <a:ext cx="787500" cy="122400"/>
          </a:xfrm>
          <a:prstGeom prst="rect">
            <a:avLst/>
          </a:prstGeom>
          <a:solidFill>
            <a:srgbClr val="93231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74" name="Google Shape;474;p47"/>
          <p:cNvSpPr/>
          <p:nvPr/>
        </p:nvSpPr>
        <p:spPr>
          <a:xfrm>
            <a:off x="4689875" y="3939700"/>
            <a:ext cx="1596000" cy="134100"/>
          </a:xfrm>
          <a:prstGeom prst="rect">
            <a:avLst/>
          </a:prstGeom>
          <a:solidFill>
            <a:srgbClr val="0099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475" name="Google Shape;475;p47"/>
          <p:cNvSpPr/>
          <p:nvPr/>
        </p:nvSpPr>
        <p:spPr>
          <a:xfrm>
            <a:off x="6944975" y="3401950"/>
            <a:ext cx="242400" cy="13410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0" name="Shape 480"/>
        <p:cNvGrpSpPr/>
        <p:nvPr/>
      </p:nvGrpSpPr>
      <p:grpSpPr>
        <a:xfrm>
          <a:off x="0" y="0"/>
          <a:ext cx="0" cy="0"/>
          <a:chOff x="0" y="0"/>
          <a:chExt cx="0" cy="0"/>
        </a:xfrm>
      </p:grpSpPr>
      <p:pic>
        <p:nvPicPr>
          <p:cNvPr id="481" name="Google Shape;481;p48"/>
          <p:cNvPicPr preferRelativeResize="0"/>
          <p:nvPr/>
        </p:nvPicPr>
        <p:blipFill rotWithShape="1">
          <a:blip r:embed="rId3">
            <a:alphaModFix/>
          </a:blip>
          <a:srcRect b="0" l="0" r="0" t="0"/>
          <a:stretch/>
        </p:blipFill>
        <p:spPr>
          <a:xfrm>
            <a:off x="1420428" y="1331051"/>
            <a:ext cx="5600700" cy="3711575"/>
          </a:xfrm>
          <a:prstGeom prst="rect">
            <a:avLst/>
          </a:prstGeom>
          <a:noFill/>
          <a:ln>
            <a:noFill/>
          </a:ln>
        </p:spPr>
      </p:pic>
      <p:sp>
        <p:nvSpPr>
          <p:cNvPr id="482" name="Google Shape;482;p48"/>
          <p:cNvSpPr txBox="1"/>
          <p:nvPr>
            <p:ph type="title"/>
          </p:nvPr>
        </p:nvSpPr>
        <p:spPr>
          <a:xfrm>
            <a:off x="713172" y="0"/>
            <a:ext cx="6307956" cy="133105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1"/>
              </a:buClr>
              <a:buSzPts val="5400"/>
              <a:buFont typeface="Trebuchet MS"/>
              <a:buNone/>
            </a:pPr>
            <a:r>
              <a:rPr b="0" i="0" lang="en-US" sz="5400" u="none" cap="small" strike="noStrike">
                <a:solidFill>
                  <a:schemeClr val="accent1"/>
                </a:solidFill>
                <a:latin typeface="Trebuchet MS"/>
                <a:ea typeface="Trebuchet MS"/>
                <a:cs typeface="Trebuchet MS"/>
                <a:sym typeface="Trebuchet MS"/>
              </a:rPr>
              <a:t>No label?</a:t>
            </a:r>
            <a:br>
              <a:rPr b="0" i="0" lang="en-US" sz="5400" u="none" cap="small" strike="noStrike">
                <a:solidFill>
                  <a:schemeClr val="accent1"/>
                </a:solidFill>
                <a:latin typeface="Trebuchet MS"/>
                <a:ea typeface="Trebuchet MS"/>
                <a:cs typeface="Trebuchet MS"/>
                <a:sym typeface="Trebuchet MS"/>
              </a:rPr>
            </a:br>
            <a:r>
              <a:rPr b="0" i="0" lang="en-US" sz="5400" u="none" cap="small" strike="noStrike">
                <a:solidFill>
                  <a:schemeClr val="accent1"/>
                </a:solidFill>
                <a:latin typeface="Trebuchet MS"/>
                <a:ea typeface="Trebuchet MS"/>
                <a:cs typeface="Trebuchet MS"/>
                <a:sym typeface="Trebuchet MS"/>
              </a:rPr>
              <a:t>Don’t buy!</a:t>
            </a:r>
            <a:endParaRPr b="0" i="0" sz="5400" u="none" cap="small" strike="noStrike">
              <a:solidFill>
                <a:schemeClr val="accent1"/>
              </a:solidFill>
              <a:latin typeface="Trebuchet MS"/>
              <a:ea typeface="Trebuchet MS"/>
              <a:cs typeface="Trebuchet MS"/>
              <a:sym typeface="Trebuchet MS"/>
            </a:endParaRPr>
          </a:p>
        </p:txBody>
      </p:sp>
      <p:sp>
        <p:nvSpPr>
          <p:cNvPr id="483" name="Google Shape;483;p48"/>
          <p:cNvSpPr txBox="1"/>
          <p:nvPr/>
        </p:nvSpPr>
        <p:spPr>
          <a:xfrm>
            <a:off x="262616" y="5090976"/>
            <a:ext cx="5960384" cy="161462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3F7818"/>
              </a:buClr>
              <a:buSzPts val="1920"/>
              <a:buFont typeface="Noto Sans Symbols"/>
              <a:buNone/>
            </a:pPr>
            <a:r>
              <a:rPr lang="en-US" sz="2400">
                <a:solidFill>
                  <a:srgbClr val="3F7818"/>
                </a:solidFill>
                <a:latin typeface="Trebuchet MS"/>
                <a:ea typeface="Trebuchet MS"/>
                <a:cs typeface="Trebuchet MS"/>
                <a:sym typeface="Trebuchet MS"/>
              </a:rPr>
              <a:t>Saving up for a few good products is better than many cheap and dangerous products.</a:t>
            </a:r>
            <a:endParaRPr sz="2000">
              <a:solidFill>
                <a:srgbClr val="3F7818"/>
              </a:solidFill>
              <a:latin typeface="Trebuchet MS"/>
              <a:ea typeface="Trebuchet MS"/>
              <a:cs typeface="Trebuchet MS"/>
              <a:sym typeface="Trebuchet MS"/>
            </a:endParaRPr>
          </a:p>
          <a:p>
            <a:pPr indent="0" lvl="0" marL="0" marR="0" rtl="0" algn="ctr">
              <a:spcBef>
                <a:spcPts val="1000"/>
              </a:spcBef>
              <a:spcAft>
                <a:spcPts val="0"/>
              </a:spcAft>
              <a:buClr>
                <a:srgbClr val="3F7818"/>
              </a:buClr>
              <a:buSzPts val="1920"/>
              <a:buFont typeface="Noto Sans Symbols"/>
              <a:buNone/>
            </a:pPr>
            <a:r>
              <a:rPr i="1" lang="en-US" sz="2400">
                <a:solidFill>
                  <a:srgbClr val="AF8C13"/>
                </a:solidFill>
                <a:latin typeface="Trebuchet MS"/>
                <a:ea typeface="Trebuchet MS"/>
                <a:cs typeface="Trebuchet MS"/>
                <a:sym typeface="Trebuchet MS"/>
              </a:rPr>
              <a:t>Better to be safe than sorry!</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8" name="Shape 488"/>
        <p:cNvGrpSpPr/>
        <p:nvPr/>
      </p:nvGrpSpPr>
      <p:grpSpPr>
        <a:xfrm>
          <a:off x="0" y="0"/>
          <a:ext cx="0" cy="0"/>
          <a:chOff x="0" y="0"/>
          <a:chExt cx="0" cy="0"/>
        </a:xfrm>
      </p:grpSpPr>
      <p:sp>
        <p:nvSpPr>
          <p:cNvPr id="489" name="Google Shape;489;p49"/>
          <p:cNvSpPr txBox="1"/>
          <p:nvPr>
            <p:ph type="title"/>
          </p:nvPr>
        </p:nvSpPr>
        <p:spPr>
          <a:xfrm>
            <a:off x="609599" y="609600"/>
            <a:ext cx="6347700" cy="1320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Mercury in Face Creams</a:t>
            </a:r>
            <a:endParaRPr/>
          </a:p>
        </p:txBody>
      </p:sp>
      <p:sp>
        <p:nvSpPr>
          <p:cNvPr id="490" name="Google Shape;490;p49"/>
          <p:cNvSpPr txBox="1"/>
          <p:nvPr>
            <p:ph idx="1" type="body"/>
          </p:nvPr>
        </p:nvSpPr>
        <p:spPr>
          <a:xfrm>
            <a:off x="190950" y="1334925"/>
            <a:ext cx="7775700" cy="3880800"/>
          </a:xfrm>
          <a:prstGeom prst="rect">
            <a:avLst/>
          </a:prstGeom>
        </p:spPr>
        <p:txBody>
          <a:bodyPr anchorCtr="0" anchor="t" bIns="45700" lIns="91425" spcFirstLastPara="1" rIns="91425" wrap="square" tIns="45700">
            <a:noAutofit/>
          </a:bodyPr>
          <a:lstStyle/>
          <a:p>
            <a:pPr indent="-355600" lvl="0" marL="457200" rtl="0" algn="l">
              <a:spcBef>
                <a:spcPts val="1000"/>
              </a:spcBef>
              <a:spcAft>
                <a:spcPts val="0"/>
              </a:spcAft>
              <a:buClr>
                <a:srgbClr val="000000"/>
              </a:buClr>
              <a:buSzPts val="2000"/>
              <a:buChar char="➢"/>
            </a:pPr>
            <a:r>
              <a:rPr lang="en-US" sz="2000"/>
              <a:t>Imported or unlabeled face creams used to lighten age spots or get rid of wrinkles, freckles, acne, or other blemishes can have mercury in them</a:t>
            </a:r>
            <a:endParaRPr sz="2000">
              <a:solidFill>
                <a:srgbClr val="92D050"/>
              </a:solidFill>
            </a:endParaRPr>
          </a:p>
          <a:p>
            <a:pPr indent="-355600" lvl="0" marL="457200" rtl="0" algn="l">
              <a:spcBef>
                <a:spcPts val="0"/>
              </a:spcBef>
              <a:spcAft>
                <a:spcPts val="0"/>
              </a:spcAft>
              <a:buClr>
                <a:srgbClr val="000000"/>
              </a:buClr>
              <a:buSzPts val="2000"/>
              <a:buChar char="➢"/>
            </a:pPr>
            <a:r>
              <a:rPr lang="en-US" sz="2000">
                <a:solidFill>
                  <a:srgbClr val="000000"/>
                </a:solidFill>
              </a:rPr>
              <a:t>Mercury is a poison. Its symptoms can be hard to see or feel.</a:t>
            </a:r>
            <a:endParaRPr sz="2000">
              <a:solidFill>
                <a:srgbClr val="000000"/>
              </a:solidFill>
            </a:endParaRPr>
          </a:p>
          <a:p>
            <a:pPr indent="-355600" lvl="0" marL="457200" rtl="0" algn="l">
              <a:spcBef>
                <a:spcPts val="0"/>
              </a:spcBef>
              <a:spcAft>
                <a:spcPts val="0"/>
              </a:spcAft>
              <a:buClr>
                <a:srgbClr val="000000"/>
              </a:buClr>
              <a:buSzPts val="2000"/>
              <a:buChar char="➢"/>
            </a:pPr>
            <a:r>
              <a:rPr lang="en-US" sz="2000">
                <a:solidFill>
                  <a:srgbClr val="000000"/>
                </a:solidFill>
              </a:rPr>
              <a:t>Mercury from creams has sent children, teens, and women to the hospital</a:t>
            </a:r>
            <a:endParaRPr sz="2000">
              <a:solidFill>
                <a:srgbClr val="000000"/>
              </a:solidFill>
            </a:endParaRPr>
          </a:p>
          <a:p>
            <a:pPr indent="-355600" lvl="0" marL="457200" rtl="0" algn="l">
              <a:spcBef>
                <a:spcPts val="0"/>
              </a:spcBef>
              <a:spcAft>
                <a:spcPts val="0"/>
              </a:spcAft>
              <a:buClr>
                <a:srgbClr val="000000"/>
              </a:buClr>
              <a:buSzPts val="2000"/>
              <a:buChar char="➢"/>
            </a:pPr>
            <a:r>
              <a:rPr lang="en-US" sz="2000">
                <a:solidFill>
                  <a:srgbClr val="000000"/>
                </a:solidFill>
              </a:rPr>
              <a:t>If you use these creams, see your doctor and ask for a urine test for mercury</a:t>
            </a:r>
            <a:endParaRPr sz="2000">
              <a:solidFill>
                <a:srgbClr val="000000"/>
              </a:solidFill>
            </a:endParaRPr>
          </a:p>
          <a:p>
            <a:pPr indent="-355600" lvl="0" marL="457200" rtl="0" algn="l">
              <a:spcBef>
                <a:spcPts val="0"/>
              </a:spcBef>
              <a:spcAft>
                <a:spcPts val="0"/>
              </a:spcAft>
              <a:buClr>
                <a:srgbClr val="000000"/>
              </a:buClr>
              <a:buSzPts val="2000"/>
              <a:buChar char="➢"/>
            </a:pPr>
            <a:r>
              <a:rPr lang="en-US" sz="2000">
                <a:solidFill>
                  <a:srgbClr val="000000"/>
                </a:solidFill>
              </a:rPr>
              <a:t>For more information, visit http://bit.ly/MercuryinCream,call (510) 981-4354 or email AskEHIB@cdph.ca.gov</a:t>
            </a:r>
            <a:endParaRPr sz="2000">
              <a:solidFill>
                <a:srgbClr val="000000"/>
              </a:solidFill>
            </a:endParaRPr>
          </a:p>
          <a:p>
            <a:pPr indent="0" lvl="0" marL="457200" rtl="0" algn="l">
              <a:spcBef>
                <a:spcPts val="1000"/>
              </a:spcBef>
              <a:spcAft>
                <a:spcPts val="0"/>
              </a:spcAft>
              <a:buNone/>
            </a:pPr>
            <a:r>
              <a:t/>
            </a:r>
            <a:endParaRPr sz="2200">
              <a:solidFill>
                <a:srgbClr val="000000"/>
              </a:solidFill>
            </a:endParaRPr>
          </a:p>
        </p:txBody>
      </p:sp>
      <p:pic>
        <p:nvPicPr>
          <p:cNvPr id="491" name="Google Shape;491;p49"/>
          <p:cNvPicPr preferRelativeResize="0"/>
          <p:nvPr/>
        </p:nvPicPr>
        <p:blipFill>
          <a:blip r:embed="rId3">
            <a:alphaModFix/>
          </a:blip>
          <a:stretch>
            <a:fillRect/>
          </a:stretch>
        </p:blipFill>
        <p:spPr>
          <a:xfrm>
            <a:off x="5942673" y="533149"/>
            <a:ext cx="1212450" cy="739300"/>
          </a:xfrm>
          <a:prstGeom prst="rect">
            <a:avLst/>
          </a:prstGeom>
          <a:noFill/>
          <a:ln>
            <a:noFill/>
          </a:ln>
        </p:spPr>
      </p:pic>
      <p:pic>
        <p:nvPicPr>
          <p:cNvPr id="492" name="Google Shape;492;p49"/>
          <p:cNvPicPr preferRelativeResize="0"/>
          <p:nvPr/>
        </p:nvPicPr>
        <p:blipFill>
          <a:blip r:embed="rId4">
            <a:alphaModFix/>
          </a:blip>
          <a:stretch>
            <a:fillRect/>
          </a:stretch>
        </p:blipFill>
        <p:spPr>
          <a:xfrm>
            <a:off x="489275" y="4902393"/>
            <a:ext cx="1605900" cy="1532525"/>
          </a:xfrm>
          <a:prstGeom prst="rect">
            <a:avLst/>
          </a:prstGeom>
          <a:noFill/>
          <a:ln>
            <a:noFill/>
          </a:ln>
        </p:spPr>
      </p:pic>
      <p:pic>
        <p:nvPicPr>
          <p:cNvPr id="493" name="Google Shape;493;p49"/>
          <p:cNvPicPr preferRelativeResize="0"/>
          <p:nvPr/>
        </p:nvPicPr>
        <p:blipFill>
          <a:blip r:embed="rId5">
            <a:alphaModFix/>
          </a:blip>
          <a:stretch>
            <a:fillRect/>
          </a:stretch>
        </p:blipFill>
        <p:spPr>
          <a:xfrm>
            <a:off x="2095175" y="4902400"/>
            <a:ext cx="1677629" cy="1532525"/>
          </a:xfrm>
          <a:prstGeom prst="rect">
            <a:avLst/>
          </a:prstGeom>
          <a:noFill/>
          <a:ln>
            <a:noFill/>
          </a:ln>
        </p:spPr>
      </p:pic>
      <p:pic>
        <p:nvPicPr>
          <p:cNvPr id="494" name="Google Shape;494;p49"/>
          <p:cNvPicPr preferRelativeResize="0"/>
          <p:nvPr/>
        </p:nvPicPr>
        <p:blipFill>
          <a:blip r:embed="rId6">
            <a:alphaModFix/>
          </a:blip>
          <a:stretch>
            <a:fillRect/>
          </a:stretch>
        </p:blipFill>
        <p:spPr>
          <a:xfrm>
            <a:off x="3772800" y="4916750"/>
            <a:ext cx="1605900" cy="1518175"/>
          </a:xfrm>
          <a:prstGeom prst="rect">
            <a:avLst/>
          </a:prstGeom>
          <a:noFill/>
          <a:ln>
            <a:noFill/>
          </a:ln>
        </p:spPr>
      </p:pic>
      <p:pic>
        <p:nvPicPr>
          <p:cNvPr id="495" name="Google Shape;495;p49"/>
          <p:cNvPicPr preferRelativeResize="0"/>
          <p:nvPr/>
        </p:nvPicPr>
        <p:blipFill>
          <a:blip r:embed="rId7">
            <a:alphaModFix/>
          </a:blip>
          <a:stretch>
            <a:fillRect/>
          </a:stretch>
        </p:blipFill>
        <p:spPr>
          <a:xfrm>
            <a:off x="5378696" y="4902396"/>
            <a:ext cx="1341811" cy="1532525"/>
          </a:xfrm>
          <a:prstGeom prst="rect">
            <a:avLst/>
          </a:prstGeom>
          <a:noFill/>
          <a:ln>
            <a:noFill/>
          </a:ln>
        </p:spPr>
      </p:pic>
      <p:pic>
        <p:nvPicPr>
          <p:cNvPr id="496" name="Google Shape;496;p49"/>
          <p:cNvPicPr preferRelativeResize="0"/>
          <p:nvPr/>
        </p:nvPicPr>
        <p:blipFill>
          <a:blip r:embed="rId8">
            <a:alphaModFix/>
          </a:blip>
          <a:stretch>
            <a:fillRect/>
          </a:stretch>
        </p:blipFill>
        <p:spPr>
          <a:xfrm>
            <a:off x="6720500" y="4902400"/>
            <a:ext cx="2199299" cy="15325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1" name="Shape 501"/>
        <p:cNvGrpSpPr/>
        <p:nvPr/>
      </p:nvGrpSpPr>
      <p:grpSpPr>
        <a:xfrm>
          <a:off x="0" y="0"/>
          <a:ext cx="0" cy="0"/>
          <a:chOff x="0" y="0"/>
          <a:chExt cx="0" cy="0"/>
        </a:xfrm>
      </p:grpSpPr>
      <p:sp>
        <p:nvSpPr>
          <p:cNvPr id="502" name="Google Shape;502;p50"/>
          <p:cNvSpPr txBox="1"/>
          <p:nvPr>
            <p:ph type="title"/>
          </p:nvPr>
        </p:nvSpPr>
        <p:spPr>
          <a:xfrm>
            <a:off x="201174" y="235461"/>
            <a:ext cx="6764485" cy="757951"/>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Clr>
                <a:schemeClr val="accent1"/>
              </a:buClr>
              <a:buSzPts val="3600"/>
              <a:buFont typeface="Trebuchet MS"/>
              <a:buNone/>
            </a:pPr>
            <a:r>
              <a:rPr b="0" i="0" lang="en-US" sz="3600" u="none" cap="none" strike="noStrike">
                <a:solidFill>
                  <a:schemeClr val="accent1"/>
                </a:solidFill>
                <a:latin typeface="Trebuchet MS"/>
                <a:ea typeface="Trebuchet MS"/>
                <a:cs typeface="Trebuchet MS"/>
                <a:sym typeface="Trebuchet MS"/>
              </a:rPr>
              <a:t>Minimizing Exposure From Work</a:t>
            </a:r>
            <a:endParaRPr b="0" i="0" sz="3600" u="none" cap="none" strike="noStrike">
              <a:solidFill>
                <a:schemeClr val="accent1"/>
              </a:solidFill>
              <a:latin typeface="Trebuchet MS"/>
              <a:ea typeface="Trebuchet MS"/>
              <a:cs typeface="Trebuchet MS"/>
              <a:sym typeface="Trebuchet MS"/>
            </a:endParaRPr>
          </a:p>
        </p:txBody>
      </p:sp>
      <p:pic>
        <p:nvPicPr>
          <p:cNvPr id="503" name="Google Shape;503;p50"/>
          <p:cNvPicPr preferRelativeResize="0"/>
          <p:nvPr/>
        </p:nvPicPr>
        <p:blipFill rotWithShape="1">
          <a:blip r:embed="rId3">
            <a:alphaModFix/>
          </a:blip>
          <a:srcRect b="0" l="26346" r="0" t="10481"/>
          <a:stretch/>
        </p:blipFill>
        <p:spPr>
          <a:xfrm>
            <a:off x="395475" y="1112400"/>
            <a:ext cx="2920222" cy="2366176"/>
          </a:xfrm>
          <a:prstGeom prst="rect">
            <a:avLst/>
          </a:prstGeom>
          <a:noFill/>
          <a:ln>
            <a:noFill/>
          </a:ln>
        </p:spPr>
      </p:pic>
      <p:pic>
        <p:nvPicPr>
          <p:cNvPr id="504" name="Google Shape;504;p50"/>
          <p:cNvPicPr preferRelativeResize="0"/>
          <p:nvPr/>
        </p:nvPicPr>
        <p:blipFill rotWithShape="1">
          <a:blip r:embed="rId4">
            <a:alphaModFix/>
          </a:blip>
          <a:srcRect b="0" l="0" r="0" t="0"/>
          <a:stretch/>
        </p:blipFill>
        <p:spPr>
          <a:xfrm>
            <a:off x="395475" y="3597575"/>
            <a:ext cx="3777250" cy="2511875"/>
          </a:xfrm>
          <a:prstGeom prst="rect">
            <a:avLst/>
          </a:prstGeom>
          <a:noFill/>
          <a:ln>
            <a:noFill/>
          </a:ln>
        </p:spPr>
      </p:pic>
      <p:pic>
        <p:nvPicPr>
          <p:cNvPr id="505" name="Google Shape;505;p50"/>
          <p:cNvPicPr preferRelativeResize="0"/>
          <p:nvPr/>
        </p:nvPicPr>
        <p:blipFill rotWithShape="1">
          <a:blip r:embed="rId5">
            <a:alphaModFix/>
          </a:blip>
          <a:srcRect b="0" l="0" r="0" t="0"/>
          <a:stretch/>
        </p:blipFill>
        <p:spPr>
          <a:xfrm>
            <a:off x="3714925" y="1112402"/>
            <a:ext cx="4379370" cy="2366175"/>
          </a:xfrm>
          <a:prstGeom prst="rect">
            <a:avLst/>
          </a:prstGeom>
          <a:noFill/>
          <a:ln>
            <a:noFill/>
          </a:ln>
        </p:spPr>
      </p:pic>
      <p:pic>
        <p:nvPicPr>
          <p:cNvPr id="506" name="Google Shape;506;p50"/>
          <p:cNvPicPr preferRelativeResize="0"/>
          <p:nvPr/>
        </p:nvPicPr>
        <p:blipFill>
          <a:blip r:embed="rId6">
            <a:alphaModFix/>
          </a:blip>
          <a:stretch>
            <a:fillRect/>
          </a:stretch>
        </p:blipFill>
        <p:spPr>
          <a:xfrm>
            <a:off x="4387475" y="3648125"/>
            <a:ext cx="3706825" cy="246132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1" name="Shape 511"/>
        <p:cNvGrpSpPr/>
        <p:nvPr/>
      </p:nvGrpSpPr>
      <p:grpSpPr>
        <a:xfrm>
          <a:off x="0" y="0"/>
          <a:ext cx="0" cy="0"/>
          <a:chOff x="0" y="0"/>
          <a:chExt cx="0" cy="0"/>
        </a:xfrm>
      </p:grpSpPr>
      <p:pic>
        <p:nvPicPr>
          <p:cNvPr id="512" name="Google Shape;512;p51"/>
          <p:cNvPicPr preferRelativeResize="0"/>
          <p:nvPr/>
        </p:nvPicPr>
        <p:blipFill rotWithShape="1">
          <a:blip r:embed="rId3">
            <a:alphaModFix/>
          </a:blip>
          <a:srcRect b="0" l="0" r="0" t="0"/>
          <a:stretch/>
        </p:blipFill>
        <p:spPr>
          <a:xfrm>
            <a:off x="1625799" y="3148077"/>
            <a:ext cx="2271100" cy="2271100"/>
          </a:xfrm>
          <a:prstGeom prst="rect">
            <a:avLst/>
          </a:prstGeom>
          <a:noFill/>
          <a:ln>
            <a:noFill/>
          </a:ln>
        </p:spPr>
      </p:pic>
      <p:pic>
        <p:nvPicPr>
          <p:cNvPr id="513" name="Google Shape;513;p51"/>
          <p:cNvPicPr preferRelativeResize="0"/>
          <p:nvPr/>
        </p:nvPicPr>
        <p:blipFill rotWithShape="1">
          <a:blip r:embed="rId4">
            <a:alphaModFix/>
          </a:blip>
          <a:srcRect b="28051" l="0" r="0" t="0"/>
          <a:stretch/>
        </p:blipFill>
        <p:spPr>
          <a:xfrm>
            <a:off x="90525" y="1534874"/>
            <a:ext cx="2632596" cy="1894125"/>
          </a:xfrm>
          <a:prstGeom prst="rect">
            <a:avLst/>
          </a:prstGeom>
          <a:noFill/>
          <a:ln>
            <a:noFill/>
          </a:ln>
        </p:spPr>
      </p:pic>
      <p:sp>
        <p:nvSpPr>
          <p:cNvPr id="514" name="Google Shape;514;p51"/>
          <p:cNvSpPr txBox="1"/>
          <p:nvPr>
            <p:ph type="title"/>
          </p:nvPr>
        </p:nvSpPr>
        <p:spPr>
          <a:xfrm>
            <a:off x="262795" y="244630"/>
            <a:ext cx="6929939" cy="1729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1"/>
              </a:buClr>
              <a:buSzPts val="5400"/>
              <a:buFont typeface="Trebuchet MS"/>
              <a:buNone/>
            </a:pPr>
            <a:r>
              <a:rPr b="0" i="0" lang="en-US" sz="5400" u="none" cap="small" strike="noStrike">
                <a:solidFill>
                  <a:schemeClr val="accent1"/>
                </a:solidFill>
                <a:latin typeface="Trebuchet MS"/>
                <a:ea typeface="Trebuchet MS"/>
                <a:cs typeface="Trebuchet MS"/>
                <a:sym typeface="Trebuchet MS"/>
              </a:rPr>
              <a:t>Limit contact with chemicals</a:t>
            </a:r>
            <a:endParaRPr b="0" i="0" sz="5400" u="none" cap="small" strike="noStrike">
              <a:solidFill>
                <a:schemeClr val="accent1"/>
              </a:solidFill>
              <a:latin typeface="Trebuchet MS"/>
              <a:ea typeface="Trebuchet MS"/>
              <a:cs typeface="Trebuchet MS"/>
              <a:sym typeface="Trebuchet MS"/>
            </a:endParaRPr>
          </a:p>
        </p:txBody>
      </p:sp>
      <p:sp>
        <p:nvSpPr>
          <p:cNvPr id="515" name="Google Shape;515;p51"/>
          <p:cNvSpPr txBox="1"/>
          <p:nvPr>
            <p:ph idx="1" type="body"/>
          </p:nvPr>
        </p:nvSpPr>
        <p:spPr>
          <a:xfrm>
            <a:off x="434245" y="4696760"/>
            <a:ext cx="5512970" cy="189411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3F7818"/>
              </a:buClr>
              <a:buSzPts val="2240"/>
              <a:buFont typeface="Noto Sans Symbols"/>
              <a:buNone/>
            </a:pPr>
            <a:r>
              <a:rPr b="0" i="0" lang="en-US" sz="2800" u="none" cap="none" strike="noStrike">
                <a:solidFill>
                  <a:srgbClr val="3F7818"/>
                </a:solidFill>
                <a:latin typeface="Trebuchet MS"/>
                <a:ea typeface="Trebuchet MS"/>
                <a:cs typeface="Trebuchet MS"/>
                <a:sym typeface="Trebuchet MS"/>
              </a:rPr>
              <a:t>Frequently wash your hands</a:t>
            </a:r>
            <a:endParaRPr/>
          </a:p>
          <a:p>
            <a:pPr indent="0" lvl="0" marL="0" marR="0" rtl="0" algn="ctr">
              <a:spcBef>
                <a:spcPts val="2200"/>
              </a:spcBef>
              <a:spcAft>
                <a:spcPts val="0"/>
              </a:spcAft>
              <a:buClr>
                <a:srgbClr val="3F7818"/>
              </a:buClr>
              <a:buSzPts val="2240"/>
              <a:buFont typeface="Noto Sans Symbols"/>
              <a:buNone/>
            </a:pPr>
            <a:r>
              <a:rPr b="0" i="0" lang="en-US" sz="2800" u="none" cap="none" strike="noStrike">
                <a:solidFill>
                  <a:srgbClr val="3F7818"/>
                </a:solidFill>
                <a:latin typeface="Trebuchet MS"/>
                <a:ea typeface="Trebuchet MS"/>
                <a:cs typeface="Trebuchet MS"/>
                <a:sym typeface="Trebuchet MS"/>
              </a:rPr>
              <a:t>Use gloves</a:t>
            </a:r>
            <a:endParaRPr/>
          </a:p>
          <a:p>
            <a:pPr indent="0" lvl="0" marL="0" marR="0" rtl="0" algn="ctr">
              <a:spcBef>
                <a:spcPts val="2200"/>
              </a:spcBef>
              <a:spcAft>
                <a:spcPts val="0"/>
              </a:spcAft>
              <a:buClr>
                <a:srgbClr val="3F7818"/>
              </a:buClr>
              <a:buSzPts val="2240"/>
              <a:buFont typeface="Noto Sans Symbols"/>
              <a:buNone/>
            </a:pPr>
            <a:r>
              <a:rPr b="0" i="0" lang="en-US" sz="2800" u="none" cap="none" strike="noStrike">
                <a:solidFill>
                  <a:srgbClr val="3F7818"/>
                </a:solidFill>
                <a:latin typeface="Trebuchet MS"/>
                <a:ea typeface="Trebuchet MS"/>
                <a:cs typeface="Trebuchet MS"/>
                <a:sym typeface="Trebuchet MS"/>
              </a:rPr>
              <a:t>Use protective gear</a:t>
            </a:r>
            <a:endParaRPr/>
          </a:p>
        </p:txBody>
      </p:sp>
      <p:pic>
        <p:nvPicPr>
          <p:cNvPr id="516" name="Google Shape;516;p51"/>
          <p:cNvPicPr preferRelativeResize="0"/>
          <p:nvPr/>
        </p:nvPicPr>
        <p:blipFill rotWithShape="1">
          <a:blip r:embed="rId5">
            <a:alphaModFix/>
          </a:blip>
          <a:srcRect b="0" l="0" r="0" t="0"/>
          <a:stretch/>
        </p:blipFill>
        <p:spPr>
          <a:xfrm flipH="1">
            <a:off x="2723125" y="1860625"/>
            <a:ext cx="2992649" cy="1617650"/>
          </a:xfrm>
          <a:prstGeom prst="rect">
            <a:avLst/>
          </a:prstGeom>
          <a:noFill/>
          <a:ln>
            <a:noFill/>
          </a:ln>
        </p:spPr>
      </p:pic>
      <p:pic>
        <p:nvPicPr>
          <p:cNvPr id="517" name="Google Shape;517;p51"/>
          <p:cNvPicPr preferRelativeResize="0"/>
          <p:nvPr/>
        </p:nvPicPr>
        <p:blipFill rotWithShape="1">
          <a:blip r:embed="rId6">
            <a:alphaModFix/>
          </a:blip>
          <a:srcRect b="0" l="0" r="0" t="0"/>
          <a:stretch/>
        </p:blipFill>
        <p:spPr>
          <a:xfrm flipH="1">
            <a:off x="5252750" y="2166012"/>
            <a:ext cx="2339125" cy="23391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2" name="Shape 522"/>
        <p:cNvGrpSpPr/>
        <p:nvPr/>
      </p:nvGrpSpPr>
      <p:grpSpPr>
        <a:xfrm>
          <a:off x="0" y="0"/>
          <a:ext cx="0" cy="0"/>
          <a:chOff x="0" y="0"/>
          <a:chExt cx="0" cy="0"/>
        </a:xfrm>
      </p:grpSpPr>
      <p:sp>
        <p:nvSpPr>
          <p:cNvPr id="523" name="Google Shape;523;p52"/>
          <p:cNvSpPr txBox="1"/>
          <p:nvPr>
            <p:ph type="title"/>
          </p:nvPr>
        </p:nvSpPr>
        <p:spPr>
          <a:xfrm>
            <a:off x="308032" y="453597"/>
            <a:ext cx="6930000" cy="1729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1"/>
              </a:buClr>
              <a:buSzPts val="5400"/>
              <a:buFont typeface="Trebuchet MS"/>
              <a:buNone/>
            </a:pPr>
            <a:r>
              <a:rPr b="0" i="0" lang="en-US" sz="5400" u="none" cap="small" strike="noStrike">
                <a:solidFill>
                  <a:schemeClr val="accent1"/>
                </a:solidFill>
                <a:latin typeface="Trebuchet MS"/>
                <a:ea typeface="Trebuchet MS"/>
                <a:cs typeface="Trebuchet MS"/>
                <a:sym typeface="Trebuchet MS"/>
              </a:rPr>
              <a:t>Workplace advocacy</a:t>
            </a:r>
            <a:endParaRPr b="0" i="0" sz="5400" u="none" cap="small" strike="noStrike">
              <a:solidFill>
                <a:schemeClr val="accent1"/>
              </a:solidFill>
              <a:latin typeface="Trebuchet MS"/>
              <a:ea typeface="Trebuchet MS"/>
              <a:cs typeface="Trebuchet MS"/>
              <a:sym typeface="Trebuchet MS"/>
            </a:endParaRPr>
          </a:p>
        </p:txBody>
      </p:sp>
      <p:sp>
        <p:nvSpPr>
          <p:cNvPr id="524" name="Google Shape;524;p52"/>
          <p:cNvSpPr txBox="1"/>
          <p:nvPr>
            <p:ph idx="1" type="body"/>
          </p:nvPr>
        </p:nvSpPr>
        <p:spPr>
          <a:xfrm>
            <a:off x="479619" y="1692735"/>
            <a:ext cx="6758400" cy="3183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3F7818"/>
              </a:buClr>
              <a:buSzPts val="2240"/>
              <a:buFont typeface="Noto Sans Symbols"/>
              <a:buNone/>
            </a:pPr>
            <a:r>
              <a:rPr b="0" i="0" lang="en-US" sz="2800" u="none" cap="none" strike="noStrike">
                <a:solidFill>
                  <a:srgbClr val="3F7818"/>
                </a:solidFill>
                <a:latin typeface="Trebuchet MS"/>
                <a:ea typeface="Trebuchet MS"/>
                <a:cs typeface="Trebuchet MS"/>
                <a:sym typeface="Trebuchet MS"/>
              </a:rPr>
              <a:t>Workplace wellness programs promoted by employers are a cost effective way of improving your health!</a:t>
            </a:r>
            <a:endParaRPr/>
          </a:p>
        </p:txBody>
      </p:sp>
      <p:pic>
        <p:nvPicPr>
          <p:cNvPr id="525" name="Google Shape;525;p52"/>
          <p:cNvPicPr preferRelativeResize="0"/>
          <p:nvPr/>
        </p:nvPicPr>
        <p:blipFill rotWithShape="1">
          <a:blip r:embed="rId3">
            <a:alphaModFix/>
          </a:blip>
          <a:srcRect b="0" l="0" r="17245" t="0"/>
          <a:stretch/>
        </p:blipFill>
        <p:spPr>
          <a:xfrm>
            <a:off x="1066800" y="3178975"/>
            <a:ext cx="5412475" cy="367902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0" name="Shape 530"/>
        <p:cNvGrpSpPr/>
        <p:nvPr/>
      </p:nvGrpSpPr>
      <p:grpSpPr>
        <a:xfrm>
          <a:off x="0" y="0"/>
          <a:ext cx="0" cy="0"/>
          <a:chOff x="0" y="0"/>
          <a:chExt cx="0" cy="0"/>
        </a:xfrm>
      </p:grpSpPr>
      <p:sp>
        <p:nvSpPr>
          <p:cNvPr id="531" name="Google Shape;531;p53"/>
          <p:cNvSpPr txBox="1"/>
          <p:nvPr>
            <p:ph type="title"/>
          </p:nvPr>
        </p:nvSpPr>
        <p:spPr>
          <a:xfrm>
            <a:off x="262796" y="391747"/>
            <a:ext cx="6929939" cy="1729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1"/>
              </a:buClr>
              <a:buSzPts val="4000"/>
              <a:buFont typeface="Trebuchet MS"/>
              <a:buNone/>
            </a:pPr>
            <a:r>
              <a:rPr b="0" i="0" lang="en-US" sz="4000" u="none" cap="small" strike="noStrike">
                <a:solidFill>
                  <a:schemeClr val="accent1"/>
                </a:solidFill>
                <a:latin typeface="Trebuchet MS"/>
                <a:ea typeface="Trebuchet MS"/>
                <a:cs typeface="Trebuchet MS"/>
                <a:sym typeface="Trebuchet MS"/>
              </a:rPr>
              <a:t>Separate clothing worn at work from those worn at home</a:t>
            </a:r>
            <a:endParaRPr b="0" i="0" sz="4000" u="none" cap="small" strike="noStrike">
              <a:solidFill>
                <a:schemeClr val="accent1"/>
              </a:solidFill>
              <a:latin typeface="Trebuchet MS"/>
              <a:ea typeface="Trebuchet MS"/>
              <a:cs typeface="Trebuchet MS"/>
              <a:sym typeface="Trebuchet MS"/>
            </a:endParaRPr>
          </a:p>
        </p:txBody>
      </p:sp>
      <p:sp>
        <p:nvSpPr>
          <p:cNvPr id="532" name="Google Shape;532;p53"/>
          <p:cNvSpPr txBox="1"/>
          <p:nvPr>
            <p:ph idx="1" type="body"/>
          </p:nvPr>
        </p:nvSpPr>
        <p:spPr>
          <a:xfrm>
            <a:off x="434245" y="4901403"/>
            <a:ext cx="6587040" cy="178728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3F7818"/>
              </a:buClr>
              <a:buSzPts val="1280"/>
              <a:buFont typeface="Noto Sans Symbols"/>
              <a:buNone/>
            </a:pPr>
            <a:r>
              <a:rPr b="0" i="0" lang="en-US" sz="1600" u="none" cap="none" strike="noStrike">
                <a:solidFill>
                  <a:srgbClr val="3F7818"/>
                </a:solidFill>
                <a:latin typeface="Trebuchet MS"/>
                <a:ea typeface="Trebuchet MS"/>
                <a:cs typeface="Trebuchet MS"/>
                <a:sym typeface="Trebuchet MS"/>
              </a:rPr>
              <a:t>Change clothes before going home</a:t>
            </a:r>
            <a:endParaRPr/>
          </a:p>
          <a:p>
            <a:pPr indent="0" lvl="0" marL="0" marR="0" rtl="0" algn="ctr">
              <a:spcBef>
                <a:spcPts val="2200"/>
              </a:spcBef>
              <a:spcAft>
                <a:spcPts val="0"/>
              </a:spcAft>
              <a:buClr>
                <a:srgbClr val="3F7818"/>
              </a:buClr>
              <a:buSzPts val="1280"/>
              <a:buFont typeface="Noto Sans Symbols"/>
              <a:buNone/>
            </a:pPr>
            <a:r>
              <a:rPr b="0" i="0" lang="en-US" sz="1600" u="none" cap="none" strike="noStrike">
                <a:solidFill>
                  <a:srgbClr val="3F7818"/>
                </a:solidFill>
                <a:latin typeface="Trebuchet MS"/>
                <a:ea typeface="Trebuchet MS"/>
                <a:cs typeface="Trebuchet MS"/>
                <a:sym typeface="Trebuchet MS"/>
              </a:rPr>
              <a:t>Shower immediately when returning home</a:t>
            </a:r>
            <a:endParaRPr/>
          </a:p>
          <a:p>
            <a:pPr indent="0" lvl="0" marL="0" marR="0" rtl="0" algn="ctr">
              <a:spcBef>
                <a:spcPts val="2200"/>
              </a:spcBef>
              <a:spcAft>
                <a:spcPts val="0"/>
              </a:spcAft>
              <a:buClr>
                <a:srgbClr val="3F7818"/>
              </a:buClr>
              <a:buSzPts val="1280"/>
              <a:buFont typeface="Noto Sans Symbols"/>
              <a:buNone/>
            </a:pPr>
            <a:r>
              <a:rPr b="0" i="0" lang="en-US" sz="1600" u="none" cap="none" strike="noStrike">
                <a:solidFill>
                  <a:srgbClr val="3F7818"/>
                </a:solidFill>
                <a:latin typeface="Trebuchet MS"/>
                <a:ea typeface="Trebuchet MS"/>
                <a:cs typeface="Trebuchet MS"/>
                <a:sym typeface="Trebuchet MS"/>
              </a:rPr>
              <a:t>Wash your work clothes separately</a:t>
            </a:r>
            <a:endParaRPr/>
          </a:p>
          <a:p>
            <a:pPr indent="0" lvl="0" marL="0" marR="0" rtl="0" algn="ctr">
              <a:spcBef>
                <a:spcPts val="2200"/>
              </a:spcBef>
              <a:spcAft>
                <a:spcPts val="0"/>
              </a:spcAft>
              <a:buClr>
                <a:srgbClr val="3F7818"/>
              </a:buClr>
              <a:buSzPts val="1280"/>
              <a:buFont typeface="Noto Sans Symbols"/>
              <a:buNone/>
            </a:pPr>
            <a:r>
              <a:rPr b="0" i="0" lang="en-US" sz="1600" u="none" cap="none" strike="noStrike">
                <a:solidFill>
                  <a:srgbClr val="3F7818"/>
                </a:solidFill>
                <a:latin typeface="Trebuchet MS"/>
                <a:ea typeface="Trebuchet MS"/>
                <a:cs typeface="Trebuchet MS"/>
                <a:sym typeface="Trebuchet MS"/>
              </a:rPr>
              <a:t>Leave shoes at the door</a:t>
            </a:r>
            <a:endParaRPr/>
          </a:p>
        </p:txBody>
      </p:sp>
      <p:pic>
        <p:nvPicPr>
          <p:cNvPr id="533" name="Google Shape;533;p53"/>
          <p:cNvPicPr preferRelativeResize="0"/>
          <p:nvPr/>
        </p:nvPicPr>
        <p:blipFill rotWithShape="1">
          <a:blip r:embed="rId3">
            <a:alphaModFix/>
          </a:blip>
          <a:srcRect b="0" l="0" r="0" t="0"/>
          <a:stretch/>
        </p:blipFill>
        <p:spPr>
          <a:xfrm>
            <a:off x="147065" y="2092188"/>
            <a:ext cx="1474232" cy="2794394"/>
          </a:xfrm>
          <a:prstGeom prst="rect">
            <a:avLst/>
          </a:prstGeom>
          <a:noFill/>
          <a:ln>
            <a:noFill/>
          </a:ln>
        </p:spPr>
      </p:pic>
      <p:pic>
        <p:nvPicPr>
          <p:cNvPr id="534" name="Google Shape;534;p53"/>
          <p:cNvPicPr preferRelativeResize="0"/>
          <p:nvPr/>
        </p:nvPicPr>
        <p:blipFill rotWithShape="1">
          <a:blip r:embed="rId4">
            <a:alphaModFix/>
          </a:blip>
          <a:srcRect b="0" l="0" r="0" t="0"/>
          <a:stretch/>
        </p:blipFill>
        <p:spPr>
          <a:xfrm>
            <a:off x="1884309" y="1787011"/>
            <a:ext cx="950195" cy="1454012"/>
          </a:xfrm>
          <a:prstGeom prst="rect">
            <a:avLst/>
          </a:prstGeom>
          <a:noFill/>
          <a:ln>
            <a:noFill/>
          </a:ln>
        </p:spPr>
      </p:pic>
      <p:pic>
        <p:nvPicPr>
          <p:cNvPr id="535" name="Google Shape;535;p53"/>
          <p:cNvPicPr preferRelativeResize="0"/>
          <p:nvPr/>
        </p:nvPicPr>
        <p:blipFill rotWithShape="1">
          <a:blip r:embed="rId5">
            <a:alphaModFix/>
          </a:blip>
          <a:srcRect b="0" l="0" r="0" t="0"/>
          <a:stretch/>
        </p:blipFill>
        <p:spPr>
          <a:xfrm>
            <a:off x="1505913" y="3281294"/>
            <a:ext cx="1581871" cy="1581871"/>
          </a:xfrm>
          <a:prstGeom prst="rect">
            <a:avLst/>
          </a:prstGeom>
          <a:noFill/>
          <a:ln>
            <a:noFill/>
          </a:ln>
        </p:spPr>
      </p:pic>
      <p:sp>
        <p:nvSpPr>
          <p:cNvPr id="536" name="Google Shape;536;p53"/>
          <p:cNvSpPr/>
          <p:nvPr/>
        </p:nvSpPr>
        <p:spPr>
          <a:xfrm>
            <a:off x="2991236" y="2906486"/>
            <a:ext cx="2614906" cy="906213"/>
          </a:xfrm>
          <a:prstGeom prst="rightArrow">
            <a:avLst>
              <a:gd fmla="val 50000" name="adj1"/>
              <a:gd fmla="val 50000" name="adj2"/>
            </a:avLst>
          </a:prstGeom>
          <a:solidFill>
            <a:schemeClr val="accent1"/>
          </a:solidFill>
          <a:ln cap="rnd" cmpd="sng" w="19050">
            <a:solidFill>
              <a:srgbClr val="698D1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pic>
        <p:nvPicPr>
          <p:cNvPr id="537" name="Google Shape;537;p53"/>
          <p:cNvPicPr preferRelativeResize="0"/>
          <p:nvPr/>
        </p:nvPicPr>
        <p:blipFill rotWithShape="1">
          <a:blip r:embed="rId6">
            <a:alphaModFix/>
          </a:blip>
          <a:srcRect b="0" l="0" r="0" t="0"/>
          <a:stretch/>
        </p:blipFill>
        <p:spPr>
          <a:xfrm>
            <a:off x="5606142" y="1692228"/>
            <a:ext cx="3416567" cy="3416567"/>
          </a:xfrm>
          <a:prstGeom prst="rect">
            <a:avLst/>
          </a:prstGeom>
          <a:noFill/>
          <a:ln>
            <a:noFill/>
          </a:ln>
        </p:spPr>
      </p:pic>
      <p:sp>
        <p:nvSpPr>
          <p:cNvPr id="538" name="Google Shape;538;p53"/>
          <p:cNvSpPr/>
          <p:nvPr/>
        </p:nvSpPr>
        <p:spPr>
          <a:xfrm rot="2818909">
            <a:off x="2991128" y="2083931"/>
            <a:ext cx="2615123" cy="2665896"/>
          </a:xfrm>
          <a:prstGeom prst="plus">
            <a:avLst>
              <a:gd fmla="val 47282" name="adj"/>
            </a:avLst>
          </a:prstGeom>
          <a:solidFill>
            <a:srgbClr val="932313"/>
          </a:solidFill>
          <a:ln cap="rnd" cmpd="sng" w="19050">
            <a:solidFill>
              <a:srgbClr val="93231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3" name="Shape 543"/>
        <p:cNvGrpSpPr/>
        <p:nvPr/>
      </p:nvGrpSpPr>
      <p:grpSpPr>
        <a:xfrm>
          <a:off x="0" y="0"/>
          <a:ext cx="0" cy="0"/>
          <a:chOff x="0" y="0"/>
          <a:chExt cx="0" cy="0"/>
        </a:xfrm>
      </p:grpSpPr>
      <p:sp>
        <p:nvSpPr>
          <p:cNvPr id="544" name="Google Shape;544;p54"/>
          <p:cNvSpPr/>
          <p:nvPr/>
        </p:nvSpPr>
        <p:spPr>
          <a:xfrm>
            <a:off x="1967957" y="3838257"/>
            <a:ext cx="4165800" cy="2582400"/>
          </a:xfrm>
          <a:prstGeom prst="ellipse">
            <a:avLst/>
          </a:prstGeom>
          <a:solidFill>
            <a:srgbClr val="76A5AF"/>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5" name="Google Shape;545;p54"/>
          <p:cNvGrpSpPr/>
          <p:nvPr/>
        </p:nvGrpSpPr>
        <p:grpSpPr>
          <a:xfrm>
            <a:off x="8300" y="1786882"/>
            <a:ext cx="8085135" cy="3638497"/>
            <a:chOff x="148977" y="11357"/>
            <a:chExt cx="8085135" cy="3638497"/>
          </a:xfrm>
        </p:grpSpPr>
        <p:sp>
          <p:nvSpPr>
            <p:cNvPr id="546" name="Google Shape;546;p54"/>
            <p:cNvSpPr/>
            <p:nvPr/>
          </p:nvSpPr>
          <p:spPr>
            <a:xfrm>
              <a:off x="1844271" y="11357"/>
              <a:ext cx="4165756" cy="2582445"/>
            </a:xfrm>
            <a:prstGeom prst="ellipse">
              <a:avLst/>
            </a:prstGeom>
            <a:solidFill>
              <a:srgbClr val="52A01E">
                <a:alpha val="49803"/>
              </a:srgbClr>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54"/>
            <p:cNvSpPr txBox="1"/>
            <p:nvPr/>
          </p:nvSpPr>
          <p:spPr>
            <a:xfrm>
              <a:off x="2324935" y="62619"/>
              <a:ext cx="3204300" cy="8193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rPr lang="en-US" sz="2000">
                  <a:solidFill>
                    <a:schemeClr val="dk1"/>
                  </a:solidFill>
                  <a:latin typeface="Trebuchet MS"/>
                  <a:ea typeface="Trebuchet MS"/>
                  <a:cs typeface="Trebuchet MS"/>
                  <a:sym typeface="Trebuchet MS"/>
                </a:rPr>
                <a:t>Community Organizing</a:t>
              </a:r>
              <a:endParaRPr sz="2000">
                <a:solidFill>
                  <a:schemeClr val="dk1"/>
                </a:solidFill>
                <a:latin typeface="Trebuchet MS"/>
                <a:ea typeface="Trebuchet MS"/>
                <a:cs typeface="Trebuchet MS"/>
                <a:sym typeface="Trebuchet MS"/>
              </a:endParaRPr>
            </a:p>
          </p:txBody>
        </p:sp>
        <p:sp>
          <p:nvSpPr>
            <p:cNvPr id="548" name="Google Shape;548;p54"/>
            <p:cNvSpPr/>
            <p:nvPr/>
          </p:nvSpPr>
          <p:spPr>
            <a:xfrm>
              <a:off x="3834012" y="1175454"/>
              <a:ext cx="4400100" cy="2474400"/>
            </a:xfrm>
            <a:prstGeom prst="ellipse">
              <a:avLst/>
            </a:prstGeom>
            <a:solidFill>
              <a:srgbClr val="E76615">
                <a:alpha val="49803"/>
              </a:srgbClr>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54"/>
            <p:cNvSpPr txBox="1"/>
            <p:nvPr/>
          </p:nvSpPr>
          <p:spPr>
            <a:xfrm>
              <a:off x="5760652" y="1896825"/>
              <a:ext cx="2040000" cy="5817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rPr lang="en-US" sz="2000">
                  <a:solidFill>
                    <a:schemeClr val="dk1"/>
                  </a:solidFill>
                  <a:latin typeface="Trebuchet MS"/>
                  <a:ea typeface="Trebuchet MS"/>
                  <a:cs typeface="Trebuchet MS"/>
                  <a:sym typeface="Trebuchet MS"/>
                </a:rPr>
                <a:t>Tenants’ Rights</a:t>
              </a:r>
              <a:endParaRPr sz="2000">
                <a:solidFill>
                  <a:schemeClr val="dk1"/>
                </a:solidFill>
                <a:latin typeface="Trebuchet MS"/>
                <a:ea typeface="Trebuchet MS"/>
                <a:cs typeface="Trebuchet MS"/>
                <a:sym typeface="Trebuchet MS"/>
              </a:endParaRPr>
            </a:p>
          </p:txBody>
        </p:sp>
        <p:sp>
          <p:nvSpPr>
            <p:cNvPr id="550" name="Google Shape;550;p54"/>
            <p:cNvSpPr/>
            <p:nvPr/>
          </p:nvSpPr>
          <p:spPr>
            <a:xfrm>
              <a:off x="148977" y="1247336"/>
              <a:ext cx="4776563" cy="2308721"/>
            </a:xfrm>
            <a:prstGeom prst="ellipse">
              <a:avLst/>
            </a:prstGeom>
            <a:solidFill>
              <a:srgbClr val="C42D17">
                <a:alpha val="49803"/>
              </a:srgbClr>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54"/>
            <p:cNvSpPr txBox="1"/>
            <p:nvPr/>
          </p:nvSpPr>
          <p:spPr>
            <a:xfrm>
              <a:off x="483577" y="1698596"/>
              <a:ext cx="1837200" cy="8952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rPr lang="en-US" sz="2000">
                  <a:solidFill>
                    <a:schemeClr val="dk1"/>
                  </a:solidFill>
                  <a:latin typeface="Trebuchet MS"/>
                  <a:ea typeface="Trebuchet MS"/>
                  <a:cs typeface="Trebuchet MS"/>
                  <a:sym typeface="Trebuchet MS"/>
                </a:rPr>
                <a:t>Legal Advocacy</a:t>
              </a:r>
              <a:endParaRPr sz="2000">
                <a:solidFill>
                  <a:schemeClr val="dk1"/>
                </a:solidFill>
                <a:latin typeface="Trebuchet MS"/>
                <a:ea typeface="Trebuchet MS"/>
                <a:cs typeface="Trebuchet MS"/>
                <a:sym typeface="Trebuchet MS"/>
              </a:endParaRPr>
            </a:p>
          </p:txBody>
        </p:sp>
      </p:grpSp>
      <p:sp>
        <p:nvSpPr>
          <p:cNvPr id="552" name="Google Shape;552;p54"/>
          <p:cNvSpPr txBox="1"/>
          <p:nvPr>
            <p:ph type="title"/>
          </p:nvPr>
        </p:nvSpPr>
        <p:spPr>
          <a:xfrm>
            <a:off x="8311" y="-757952"/>
            <a:ext cx="7143604" cy="2165789"/>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Clr>
                <a:schemeClr val="accent1"/>
              </a:buClr>
              <a:buSzPts val="4000"/>
              <a:buFont typeface="Trebuchet MS"/>
              <a:buNone/>
            </a:pPr>
            <a:r>
              <a:rPr lang="en-US"/>
              <a:t>Community Advocacy</a:t>
            </a:r>
            <a:endParaRPr b="0" i="0" sz="4000" u="none" cap="none" strike="noStrike">
              <a:solidFill>
                <a:schemeClr val="accent1"/>
              </a:solidFill>
              <a:latin typeface="Trebuchet MS"/>
              <a:ea typeface="Trebuchet MS"/>
              <a:cs typeface="Trebuchet MS"/>
              <a:sym typeface="Trebuchet MS"/>
            </a:endParaRPr>
          </a:p>
        </p:txBody>
      </p:sp>
      <p:sp>
        <p:nvSpPr>
          <p:cNvPr id="553" name="Google Shape;553;p54"/>
          <p:cNvSpPr txBox="1"/>
          <p:nvPr>
            <p:ph idx="1" type="body"/>
          </p:nvPr>
        </p:nvSpPr>
        <p:spPr>
          <a:xfrm>
            <a:off x="342901" y="1258454"/>
            <a:ext cx="7016100" cy="651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1"/>
              </a:buClr>
              <a:buSzPts val="2240"/>
              <a:buFont typeface="Noto Sans Symbols"/>
              <a:buNone/>
            </a:pPr>
            <a:r>
              <a:t/>
            </a:r>
            <a:endParaRPr b="0" i="0" sz="2800" u="none" cap="none" strike="noStrike">
              <a:solidFill>
                <a:srgbClr val="7F7F7F"/>
              </a:solidFill>
              <a:latin typeface="Trebuchet MS"/>
              <a:ea typeface="Trebuchet MS"/>
              <a:cs typeface="Trebuchet MS"/>
              <a:sym typeface="Trebuchet MS"/>
            </a:endParaRPr>
          </a:p>
        </p:txBody>
      </p:sp>
      <p:pic>
        <p:nvPicPr>
          <p:cNvPr id="554" name="Google Shape;554;p54"/>
          <p:cNvPicPr preferRelativeResize="0"/>
          <p:nvPr/>
        </p:nvPicPr>
        <p:blipFill rotWithShape="1">
          <a:blip r:embed="rId3">
            <a:alphaModFix/>
          </a:blip>
          <a:srcRect b="0" l="0" r="0" t="0"/>
          <a:stretch/>
        </p:blipFill>
        <p:spPr>
          <a:xfrm>
            <a:off x="796322" y="4185778"/>
            <a:ext cx="1269728" cy="759550"/>
          </a:xfrm>
          <a:prstGeom prst="rect">
            <a:avLst/>
          </a:prstGeom>
          <a:noFill/>
          <a:ln>
            <a:noFill/>
          </a:ln>
        </p:spPr>
      </p:pic>
      <p:pic>
        <p:nvPicPr>
          <p:cNvPr id="555" name="Google Shape;555;p54"/>
          <p:cNvPicPr preferRelativeResize="0"/>
          <p:nvPr/>
        </p:nvPicPr>
        <p:blipFill rotWithShape="1">
          <a:blip r:embed="rId4">
            <a:alphaModFix/>
          </a:blip>
          <a:srcRect b="0" l="0" r="0" t="0"/>
          <a:stretch/>
        </p:blipFill>
        <p:spPr>
          <a:xfrm>
            <a:off x="3240613" y="2458264"/>
            <a:ext cx="1220703" cy="581654"/>
          </a:xfrm>
          <a:prstGeom prst="rect">
            <a:avLst/>
          </a:prstGeom>
          <a:noFill/>
          <a:ln>
            <a:noFill/>
          </a:ln>
        </p:spPr>
      </p:pic>
      <p:pic>
        <p:nvPicPr>
          <p:cNvPr id="556" name="Google Shape;556;p54"/>
          <p:cNvPicPr preferRelativeResize="0"/>
          <p:nvPr/>
        </p:nvPicPr>
        <p:blipFill rotWithShape="1">
          <a:blip r:embed="rId5">
            <a:alphaModFix/>
          </a:blip>
          <a:srcRect b="0" l="0" r="0" t="0"/>
          <a:stretch/>
        </p:blipFill>
        <p:spPr>
          <a:xfrm>
            <a:off x="6066462" y="4185765"/>
            <a:ext cx="1147042" cy="759570"/>
          </a:xfrm>
          <a:prstGeom prst="rect">
            <a:avLst/>
          </a:prstGeom>
          <a:noFill/>
          <a:ln>
            <a:noFill/>
          </a:ln>
        </p:spPr>
      </p:pic>
      <p:sp>
        <p:nvSpPr>
          <p:cNvPr id="557" name="Google Shape;557;p54"/>
          <p:cNvSpPr txBox="1"/>
          <p:nvPr/>
        </p:nvSpPr>
        <p:spPr>
          <a:xfrm>
            <a:off x="2134237" y="3588061"/>
            <a:ext cx="3493500" cy="1200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1" i="1" sz="3600">
              <a:solidFill>
                <a:schemeClr val="dk1"/>
              </a:solidFill>
              <a:latin typeface="Trebuchet MS"/>
              <a:ea typeface="Trebuchet MS"/>
              <a:cs typeface="Trebuchet MS"/>
              <a:sym typeface="Trebuchet MS"/>
            </a:endParaRPr>
          </a:p>
        </p:txBody>
      </p:sp>
      <p:sp>
        <p:nvSpPr>
          <p:cNvPr id="558" name="Google Shape;558;p54"/>
          <p:cNvSpPr txBox="1"/>
          <p:nvPr/>
        </p:nvSpPr>
        <p:spPr>
          <a:xfrm>
            <a:off x="2550850" y="5534650"/>
            <a:ext cx="3000000" cy="30000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US" sz="2000">
                <a:solidFill>
                  <a:schemeClr val="dk1"/>
                </a:solidFill>
                <a:latin typeface="Trebuchet MS"/>
                <a:ea typeface="Trebuchet MS"/>
                <a:cs typeface="Trebuchet MS"/>
                <a:sym typeface="Trebuchet MS"/>
              </a:rPr>
              <a:t>Workers’ Rights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3" name="Shape 563"/>
        <p:cNvGrpSpPr/>
        <p:nvPr/>
      </p:nvGrpSpPr>
      <p:grpSpPr>
        <a:xfrm>
          <a:off x="0" y="0"/>
          <a:ext cx="0" cy="0"/>
          <a:chOff x="0" y="0"/>
          <a:chExt cx="0" cy="0"/>
        </a:xfrm>
      </p:grpSpPr>
      <p:sp>
        <p:nvSpPr>
          <p:cNvPr id="564" name="Google Shape;564;p55"/>
          <p:cNvSpPr txBox="1"/>
          <p:nvPr>
            <p:ph idx="4" type="body"/>
          </p:nvPr>
        </p:nvSpPr>
        <p:spPr>
          <a:xfrm>
            <a:off x="315475" y="1491525"/>
            <a:ext cx="3925800" cy="5457900"/>
          </a:xfrm>
          <a:prstGeom prst="rect">
            <a:avLst/>
          </a:prstGeom>
          <a:noFill/>
          <a:ln>
            <a:noFill/>
          </a:ln>
        </p:spPr>
        <p:txBody>
          <a:bodyPr anchorCtr="0" anchor="t" bIns="45700" lIns="91425" spcFirstLastPara="1" rIns="91425" wrap="square" tIns="45700">
            <a:noAutofit/>
          </a:bodyPr>
          <a:lstStyle/>
          <a:p>
            <a:pPr indent="0" lvl="0" marL="342900" marR="0" rtl="0" algn="l">
              <a:spcBef>
                <a:spcPts val="0"/>
              </a:spcBef>
              <a:spcAft>
                <a:spcPts val="0"/>
              </a:spcAft>
              <a:buNone/>
            </a:pPr>
            <a:r>
              <a:t/>
            </a:r>
            <a:endParaRPr b="0" i="0" sz="2400" u="none" cap="none" strike="noStrike">
              <a:solidFill>
                <a:srgbClr val="3F3F3F"/>
              </a:solidFill>
              <a:latin typeface="Trebuchet MS"/>
              <a:ea typeface="Trebuchet MS"/>
              <a:cs typeface="Trebuchet MS"/>
              <a:sym typeface="Trebuchet MS"/>
            </a:endParaRPr>
          </a:p>
          <a:p>
            <a:pPr indent="-403860" lvl="0" marL="342900" rtl="0" algn="l">
              <a:spcBef>
                <a:spcPts val="2500"/>
              </a:spcBef>
              <a:spcAft>
                <a:spcPts val="0"/>
              </a:spcAft>
              <a:buClr>
                <a:srgbClr val="000000"/>
              </a:buClr>
              <a:buSzPts val="2400"/>
              <a:buFont typeface="Noto Sans Symbols"/>
              <a:buChar char="➢"/>
            </a:pPr>
            <a:r>
              <a:rPr lang="en-US" sz="2400"/>
              <a:t>P</a:t>
            </a:r>
            <a:r>
              <a:rPr lang="en-US" sz="2400"/>
              <a:t>rotected by an </a:t>
            </a:r>
            <a:r>
              <a:rPr b="1" lang="en-US" sz="2400">
                <a:solidFill>
                  <a:srgbClr val="92D050"/>
                </a:solidFill>
              </a:rPr>
              <a:t>implied warranty of habitability</a:t>
            </a:r>
            <a:r>
              <a:rPr lang="en-US" sz="2400">
                <a:solidFill>
                  <a:schemeClr val="dk1"/>
                </a:solidFill>
              </a:rPr>
              <a:t>,</a:t>
            </a:r>
            <a:r>
              <a:rPr lang="en-US" sz="2400">
                <a:solidFill>
                  <a:srgbClr val="92D050"/>
                </a:solidFill>
              </a:rPr>
              <a:t> </a:t>
            </a:r>
            <a:r>
              <a:rPr lang="en-US" sz="2400"/>
              <a:t>which includes complying with state and local building and health codes</a:t>
            </a:r>
            <a:endParaRPr sz="2400"/>
          </a:p>
          <a:p>
            <a:pPr indent="-403860" lvl="0" marL="342900" rtl="0" algn="l">
              <a:spcBef>
                <a:spcPts val="2500"/>
              </a:spcBef>
              <a:spcAft>
                <a:spcPts val="0"/>
              </a:spcAft>
              <a:buClr>
                <a:srgbClr val="000000"/>
              </a:buClr>
              <a:buSzPts val="2400"/>
              <a:buFont typeface="Noto Sans Symbols"/>
              <a:buChar char="➢"/>
            </a:pPr>
            <a:r>
              <a:rPr lang="en-US" sz="2400"/>
              <a:t>All residences must comply with state and local building health codes</a:t>
            </a:r>
            <a:endParaRPr sz="2400"/>
          </a:p>
          <a:p>
            <a:pPr indent="-251459" lvl="0" marL="342900" marR="0" rtl="0" algn="l">
              <a:spcBef>
                <a:spcPts val="1000"/>
              </a:spcBef>
              <a:spcAft>
                <a:spcPts val="0"/>
              </a:spcAft>
              <a:buClr>
                <a:schemeClr val="accent1"/>
              </a:buClr>
              <a:buSzPts val="1440"/>
              <a:buFont typeface="Noto Sans Symbols"/>
              <a:buNone/>
            </a:pPr>
            <a:r>
              <a:t/>
            </a:r>
            <a:endParaRPr b="0" i="0" sz="1800" u="none" cap="none" strike="noStrike">
              <a:solidFill>
                <a:srgbClr val="3F3F3F"/>
              </a:solidFill>
              <a:latin typeface="Trebuchet MS"/>
              <a:ea typeface="Trebuchet MS"/>
              <a:cs typeface="Trebuchet MS"/>
              <a:sym typeface="Trebuchet MS"/>
            </a:endParaRPr>
          </a:p>
          <a:p>
            <a:pPr indent="-251459" lvl="0" marL="342900" marR="0" rtl="0" algn="l">
              <a:spcBef>
                <a:spcPts val="1000"/>
              </a:spcBef>
              <a:spcAft>
                <a:spcPts val="0"/>
              </a:spcAft>
              <a:buClr>
                <a:schemeClr val="accent1"/>
              </a:buClr>
              <a:buSzPts val="1440"/>
              <a:buFont typeface="Noto Sans Symbols"/>
              <a:buNone/>
            </a:pPr>
            <a:r>
              <a:t/>
            </a:r>
            <a:endParaRPr b="0" i="0" sz="1800" u="none" cap="none" strike="noStrike">
              <a:solidFill>
                <a:srgbClr val="3F3F3F"/>
              </a:solidFill>
              <a:latin typeface="Trebuchet MS"/>
              <a:ea typeface="Trebuchet MS"/>
              <a:cs typeface="Trebuchet MS"/>
              <a:sym typeface="Trebuchet MS"/>
            </a:endParaRPr>
          </a:p>
          <a:p>
            <a:pPr indent="-251459" lvl="0" marL="342900" marR="0" rtl="0" algn="l">
              <a:spcBef>
                <a:spcPts val="1000"/>
              </a:spcBef>
              <a:spcAft>
                <a:spcPts val="0"/>
              </a:spcAft>
              <a:buClr>
                <a:schemeClr val="accent1"/>
              </a:buClr>
              <a:buSzPts val="1440"/>
              <a:buFont typeface="Noto Sans Symbols"/>
              <a:buNone/>
            </a:pPr>
            <a:r>
              <a:t/>
            </a:r>
            <a:endParaRPr b="0" i="0" sz="1800" u="none" cap="none" strike="noStrike">
              <a:solidFill>
                <a:srgbClr val="3F3F3F"/>
              </a:solidFill>
              <a:latin typeface="Trebuchet MS"/>
              <a:ea typeface="Trebuchet MS"/>
              <a:cs typeface="Trebuchet MS"/>
              <a:sym typeface="Trebuchet MS"/>
            </a:endParaRPr>
          </a:p>
        </p:txBody>
      </p:sp>
      <p:sp>
        <p:nvSpPr>
          <p:cNvPr id="565" name="Google Shape;565;p55"/>
          <p:cNvSpPr txBox="1"/>
          <p:nvPr/>
        </p:nvSpPr>
        <p:spPr>
          <a:xfrm>
            <a:off x="633324" y="255725"/>
            <a:ext cx="6347700" cy="1320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1"/>
              </a:buClr>
              <a:buSzPts val="5400"/>
              <a:buFont typeface="Trebuchet MS"/>
              <a:buNone/>
            </a:pPr>
            <a:r>
              <a:rPr lang="en-US" sz="5400" cap="small">
                <a:solidFill>
                  <a:schemeClr val="accent1"/>
                </a:solidFill>
                <a:latin typeface="Trebuchet MS"/>
                <a:ea typeface="Trebuchet MS"/>
                <a:cs typeface="Trebuchet MS"/>
                <a:sym typeface="Trebuchet MS"/>
              </a:rPr>
              <a:t>Tenant Rights</a:t>
            </a:r>
            <a:endParaRPr sz="5400" cap="small">
              <a:solidFill>
                <a:schemeClr val="accent1"/>
              </a:solidFill>
              <a:latin typeface="Trebuchet MS"/>
              <a:ea typeface="Trebuchet MS"/>
              <a:cs typeface="Trebuchet MS"/>
              <a:sym typeface="Trebuchet MS"/>
            </a:endParaRPr>
          </a:p>
          <a:p>
            <a:pPr indent="0" lvl="0" marL="342900" rtl="0" algn="ctr">
              <a:spcBef>
                <a:spcPts val="0"/>
              </a:spcBef>
              <a:spcAft>
                <a:spcPts val="2500"/>
              </a:spcAft>
              <a:buNone/>
            </a:pPr>
            <a:r>
              <a:rPr b="1" lang="en-US" sz="2400">
                <a:solidFill>
                  <a:srgbClr val="92D050"/>
                </a:solidFill>
                <a:latin typeface="Trebuchet MS"/>
                <a:ea typeface="Trebuchet MS"/>
                <a:cs typeface="Trebuchet MS"/>
                <a:sym typeface="Trebuchet MS"/>
              </a:rPr>
              <a:t>Right </a:t>
            </a:r>
            <a:r>
              <a:rPr lang="en-US" sz="2400">
                <a:solidFill>
                  <a:srgbClr val="3F3F3F"/>
                </a:solidFill>
                <a:latin typeface="Trebuchet MS"/>
                <a:ea typeface="Trebuchet MS"/>
                <a:cs typeface="Trebuchet MS"/>
                <a:sym typeface="Trebuchet MS"/>
              </a:rPr>
              <a:t>to a lead-free, mold-free, safe and healthy home</a:t>
            </a:r>
            <a:endParaRPr sz="5400" cap="small">
              <a:solidFill>
                <a:schemeClr val="accent1"/>
              </a:solidFill>
              <a:latin typeface="Trebuchet MS"/>
              <a:ea typeface="Trebuchet MS"/>
              <a:cs typeface="Trebuchet MS"/>
              <a:sym typeface="Trebuchet MS"/>
            </a:endParaRPr>
          </a:p>
        </p:txBody>
      </p:sp>
      <p:sp>
        <p:nvSpPr>
          <p:cNvPr id="566" name="Google Shape;566;p55"/>
          <p:cNvSpPr txBox="1"/>
          <p:nvPr>
            <p:ph idx="4" type="body"/>
          </p:nvPr>
        </p:nvSpPr>
        <p:spPr>
          <a:xfrm>
            <a:off x="73549" y="4546725"/>
            <a:ext cx="4213800" cy="3304200"/>
          </a:xfrm>
          <a:prstGeom prst="rect">
            <a:avLst/>
          </a:prstGeom>
          <a:noFill/>
          <a:ln>
            <a:noFill/>
          </a:ln>
        </p:spPr>
        <p:txBody>
          <a:bodyPr anchorCtr="0" anchor="t" bIns="45700" lIns="91425" spcFirstLastPara="1" rIns="91425" wrap="square" tIns="45700">
            <a:noAutofit/>
          </a:bodyPr>
          <a:lstStyle/>
          <a:p>
            <a:pPr indent="0" lvl="0" marL="342900" marR="0" rtl="0" algn="l">
              <a:spcBef>
                <a:spcPts val="0"/>
              </a:spcBef>
              <a:spcAft>
                <a:spcPts val="0"/>
              </a:spcAft>
              <a:buNone/>
            </a:pPr>
            <a:r>
              <a:t/>
            </a:r>
            <a:endParaRPr sz="2400"/>
          </a:p>
          <a:p>
            <a:pPr indent="-251459" lvl="0" marL="342900" marR="0" rtl="0" algn="l">
              <a:spcBef>
                <a:spcPts val="1000"/>
              </a:spcBef>
              <a:spcAft>
                <a:spcPts val="0"/>
              </a:spcAft>
              <a:buClr>
                <a:schemeClr val="accent1"/>
              </a:buClr>
              <a:buSzPts val="1440"/>
              <a:buFont typeface="Noto Sans Symbols"/>
              <a:buNone/>
            </a:pPr>
            <a:r>
              <a:t/>
            </a:r>
            <a:endParaRPr b="0" i="0" sz="1800" u="none" cap="none" strike="noStrike">
              <a:solidFill>
                <a:srgbClr val="3F3F3F"/>
              </a:solidFill>
              <a:latin typeface="Trebuchet MS"/>
              <a:ea typeface="Trebuchet MS"/>
              <a:cs typeface="Trebuchet MS"/>
              <a:sym typeface="Trebuchet MS"/>
            </a:endParaRPr>
          </a:p>
          <a:p>
            <a:pPr indent="-251459" lvl="0" marL="342900" marR="0" rtl="0" algn="l">
              <a:spcBef>
                <a:spcPts val="1000"/>
              </a:spcBef>
              <a:spcAft>
                <a:spcPts val="0"/>
              </a:spcAft>
              <a:buClr>
                <a:schemeClr val="accent1"/>
              </a:buClr>
              <a:buSzPts val="1440"/>
              <a:buFont typeface="Noto Sans Symbols"/>
              <a:buNone/>
            </a:pPr>
            <a:r>
              <a:t/>
            </a:r>
            <a:endParaRPr b="0" i="0" sz="1800" u="none" cap="none" strike="noStrike">
              <a:solidFill>
                <a:srgbClr val="3F3F3F"/>
              </a:solidFill>
              <a:latin typeface="Trebuchet MS"/>
              <a:ea typeface="Trebuchet MS"/>
              <a:cs typeface="Trebuchet MS"/>
              <a:sym typeface="Trebuchet MS"/>
            </a:endParaRPr>
          </a:p>
          <a:p>
            <a:pPr indent="-251459" lvl="0" marL="342900" marR="0" rtl="0" algn="l">
              <a:spcBef>
                <a:spcPts val="1000"/>
              </a:spcBef>
              <a:spcAft>
                <a:spcPts val="0"/>
              </a:spcAft>
              <a:buClr>
                <a:schemeClr val="accent1"/>
              </a:buClr>
              <a:buSzPts val="1440"/>
              <a:buFont typeface="Noto Sans Symbols"/>
              <a:buNone/>
            </a:pPr>
            <a:r>
              <a:t/>
            </a:r>
            <a:endParaRPr b="0" i="0" sz="1800" u="none" cap="none" strike="noStrike">
              <a:solidFill>
                <a:srgbClr val="3F3F3F"/>
              </a:solidFill>
              <a:latin typeface="Trebuchet MS"/>
              <a:ea typeface="Trebuchet MS"/>
              <a:cs typeface="Trebuchet MS"/>
              <a:sym typeface="Trebuchet MS"/>
            </a:endParaRPr>
          </a:p>
        </p:txBody>
      </p:sp>
      <p:pic>
        <p:nvPicPr>
          <p:cNvPr id="567" name="Google Shape;567;p55"/>
          <p:cNvPicPr preferRelativeResize="0"/>
          <p:nvPr/>
        </p:nvPicPr>
        <p:blipFill>
          <a:blip r:embed="rId3">
            <a:alphaModFix/>
          </a:blip>
          <a:stretch>
            <a:fillRect/>
          </a:stretch>
        </p:blipFill>
        <p:spPr>
          <a:xfrm>
            <a:off x="4660225" y="2801451"/>
            <a:ext cx="4010075" cy="26884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1" name="Shape 571"/>
        <p:cNvGrpSpPr/>
        <p:nvPr/>
      </p:nvGrpSpPr>
      <p:grpSpPr>
        <a:xfrm>
          <a:off x="0" y="0"/>
          <a:ext cx="0" cy="0"/>
          <a:chOff x="0" y="0"/>
          <a:chExt cx="0" cy="0"/>
        </a:xfrm>
      </p:grpSpPr>
      <p:sp>
        <p:nvSpPr>
          <p:cNvPr id="572" name="Google Shape;572;p56"/>
          <p:cNvSpPr txBox="1"/>
          <p:nvPr>
            <p:ph idx="1" type="body"/>
          </p:nvPr>
        </p:nvSpPr>
        <p:spPr>
          <a:xfrm>
            <a:off x="287875" y="1647275"/>
            <a:ext cx="7578900" cy="3408300"/>
          </a:xfrm>
          <a:prstGeom prst="rect">
            <a:avLst/>
          </a:prstGeom>
          <a:noFill/>
          <a:ln>
            <a:noFill/>
          </a:ln>
        </p:spPr>
        <p:txBody>
          <a:bodyPr anchorCtr="0" anchor="t" bIns="45700" lIns="91425" spcFirstLastPara="1" rIns="91425" wrap="square" tIns="45700">
            <a:noAutofit/>
          </a:bodyPr>
          <a:lstStyle/>
          <a:p>
            <a:pPr indent="-381000" lvl="0" marL="457200" marR="0" rtl="0" algn="l">
              <a:spcBef>
                <a:spcPts val="0"/>
              </a:spcBef>
              <a:spcAft>
                <a:spcPts val="0"/>
              </a:spcAft>
              <a:buClr>
                <a:srgbClr val="000000"/>
              </a:buClr>
              <a:buSzPts val="2400"/>
              <a:buFont typeface="Trebuchet MS"/>
              <a:buChar char="➢"/>
            </a:pPr>
            <a:r>
              <a:rPr b="0" i="0" lang="en-US" sz="2400" u="none" cap="none" strike="noStrike">
                <a:solidFill>
                  <a:srgbClr val="3F3F3F"/>
                </a:solidFill>
                <a:latin typeface="Trebuchet MS"/>
                <a:ea typeface="Trebuchet MS"/>
                <a:cs typeface="Trebuchet MS"/>
                <a:sym typeface="Trebuchet MS"/>
              </a:rPr>
              <a:t>LA Housing and Community Investment Department (HCID)</a:t>
            </a:r>
            <a:endParaRPr sz="2400"/>
          </a:p>
          <a:p>
            <a:pPr indent="-381000" lvl="1" marL="914400" rtl="0" algn="l">
              <a:spcBef>
                <a:spcPts val="0"/>
              </a:spcBef>
              <a:spcAft>
                <a:spcPts val="0"/>
              </a:spcAft>
              <a:buSzPts val="2400"/>
              <a:buFont typeface="Trebuchet MS"/>
              <a:buChar char="○"/>
            </a:pPr>
            <a:r>
              <a:rPr lang="en-US" sz="2400">
                <a:solidFill>
                  <a:schemeClr val="hlink"/>
                </a:solidFill>
              </a:rPr>
              <a:t>1-866-557-RENT (7368)</a:t>
            </a:r>
            <a:endParaRPr sz="2400"/>
          </a:p>
          <a:p>
            <a:pPr indent="-381000" lvl="1" marL="914400" marR="0" rtl="0" algn="l">
              <a:spcBef>
                <a:spcPts val="0"/>
              </a:spcBef>
              <a:spcAft>
                <a:spcPts val="0"/>
              </a:spcAft>
              <a:buSzPts val="2400"/>
              <a:buFont typeface="Trebuchet MS"/>
              <a:buChar char="○"/>
            </a:pPr>
            <a:r>
              <a:rPr b="0" i="0" lang="en-US" u="sng" cap="none" strike="noStrike">
                <a:solidFill>
                  <a:schemeClr val="hlink"/>
                </a:solidFill>
                <a:latin typeface="Trebuchet MS"/>
                <a:ea typeface="Trebuchet MS"/>
                <a:cs typeface="Trebuchet MS"/>
                <a:sym typeface="Trebuchet MS"/>
                <a:hlinkClick r:id="rId3"/>
              </a:rPr>
              <a:t>http://hcidapp.lacity.org/ReportViolation/Pages/ReportViolation</a:t>
            </a:r>
            <a:endParaRPr sz="2400"/>
          </a:p>
          <a:p>
            <a:pPr indent="-381000" lvl="1" marL="914400" marR="0" rtl="0" algn="l">
              <a:spcBef>
                <a:spcPts val="0"/>
              </a:spcBef>
              <a:spcAft>
                <a:spcPts val="0"/>
              </a:spcAft>
              <a:buSzPts val="2400"/>
              <a:buFont typeface="Trebuchet MS"/>
              <a:buChar char="○"/>
            </a:pPr>
            <a:r>
              <a:rPr b="0" i="0" lang="en-US" sz="1800" u="none" cap="none" strike="noStrike">
                <a:solidFill>
                  <a:srgbClr val="3F3F3F"/>
                </a:solidFill>
                <a:latin typeface="Trebuchet MS"/>
                <a:ea typeface="Trebuchet MS"/>
                <a:cs typeface="Trebuchet MS"/>
                <a:sym typeface="Trebuchet MS"/>
              </a:rPr>
              <a:t>*Responds in 24-72 hours</a:t>
            </a:r>
            <a:endParaRPr sz="1800"/>
          </a:p>
          <a:p>
            <a:pPr indent="0" lvl="0" marL="0" marR="0" rtl="0" algn="l">
              <a:spcBef>
                <a:spcPts val="1000"/>
              </a:spcBef>
              <a:spcAft>
                <a:spcPts val="0"/>
              </a:spcAft>
              <a:buClr>
                <a:schemeClr val="accent1"/>
              </a:buClr>
              <a:buSzPts val="1440"/>
              <a:buFont typeface="Noto Sans Symbols"/>
              <a:buNone/>
            </a:pPr>
            <a:r>
              <a:t/>
            </a:r>
            <a:endParaRPr b="0" i="0" sz="1800" u="none" cap="none" strike="noStrike">
              <a:solidFill>
                <a:srgbClr val="3F3F3F"/>
              </a:solidFill>
              <a:latin typeface="Trebuchet MS"/>
              <a:ea typeface="Trebuchet MS"/>
              <a:cs typeface="Trebuchet MS"/>
              <a:sym typeface="Trebuchet MS"/>
            </a:endParaRPr>
          </a:p>
          <a:p>
            <a:pPr indent="-381000" lvl="0" marL="457200" marR="0" rtl="0" algn="l">
              <a:spcBef>
                <a:spcPts val="0"/>
              </a:spcBef>
              <a:spcAft>
                <a:spcPts val="0"/>
              </a:spcAft>
              <a:buClr>
                <a:srgbClr val="3F3F3F"/>
              </a:buClr>
              <a:buSzPts val="2400"/>
              <a:buFont typeface="Trebuchet MS"/>
              <a:buChar char="➢"/>
            </a:pPr>
            <a:r>
              <a:rPr b="0" i="0" lang="en-US" sz="2400" u="none" cap="none" strike="noStrike">
                <a:solidFill>
                  <a:srgbClr val="3F3F3F"/>
                </a:solidFill>
                <a:latin typeface="Trebuchet MS"/>
                <a:ea typeface="Trebuchet MS"/>
                <a:cs typeface="Trebuchet MS"/>
                <a:sym typeface="Trebuchet MS"/>
              </a:rPr>
              <a:t>LA County Environmental Health Services</a:t>
            </a:r>
            <a:endParaRPr sz="2000"/>
          </a:p>
          <a:p>
            <a:pPr indent="-381000" lvl="1" marL="914400" marR="0" rtl="0" algn="l">
              <a:spcBef>
                <a:spcPts val="0"/>
              </a:spcBef>
              <a:spcAft>
                <a:spcPts val="0"/>
              </a:spcAft>
              <a:buClr>
                <a:srgbClr val="3F3F3F"/>
              </a:buClr>
              <a:buSzPts val="2400"/>
              <a:buFont typeface="Trebuchet MS"/>
              <a:buChar char="○"/>
            </a:pPr>
            <a:r>
              <a:rPr b="0" i="0" lang="en-US" sz="2400" u="none" cap="none" strike="noStrike">
                <a:solidFill>
                  <a:srgbClr val="99CA3C"/>
                </a:solidFill>
                <a:latin typeface="Trebuchet MS"/>
                <a:ea typeface="Trebuchet MS"/>
                <a:cs typeface="Trebuchet MS"/>
                <a:sym typeface="Trebuchet MS"/>
              </a:rPr>
              <a:t>1-888-700-9995</a:t>
            </a:r>
            <a:endParaRPr b="0" i="0" sz="2400" u="none" cap="none" strike="noStrike">
              <a:solidFill>
                <a:srgbClr val="99CA3C"/>
              </a:solidFill>
              <a:latin typeface="Trebuchet MS"/>
              <a:ea typeface="Trebuchet MS"/>
              <a:cs typeface="Trebuchet MS"/>
              <a:sym typeface="Trebuchet MS"/>
            </a:endParaRPr>
          </a:p>
          <a:p>
            <a:pPr indent="0" lvl="0" marL="0" marR="0" rtl="0" algn="l">
              <a:spcBef>
                <a:spcPts val="1000"/>
              </a:spcBef>
              <a:spcAft>
                <a:spcPts val="0"/>
              </a:spcAft>
              <a:buClr>
                <a:schemeClr val="accent1"/>
              </a:buClr>
              <a:buSzPts val="1600"/>
              <a:buFont typeface="Noto Sans Symbols"/>
              <a:buNone/>
            </a:pPr>
            <a:r>
              <a:t/>
            </a:r>
            <a:endParaRPr b="0" i="0" sz="2000" u="none" cap="none" strike="noStrike">
              <a:solidFill>
                <a:srgbClr val="3F3F3F"/>
              </a:solidFill>
              <a:latin typeface="Trebuchet MS"/>
              <a:ea typeface="Trebuchet MS"/>
              <a:cs typeface="Trebuchet MS"/>
              <a:sym typeface="Trebuchet MS"/>
            </a:endParaRPr>
          </a:p>
          <a:p>
            <a:pPr indent="0" lvl="0" marL="0" marR="0" rtl="0" algn="l">
              <a:spcBef>
                <a:spcPts val="1000"/>
              </a:spcBef>
              <a:spcAft>
                <a:spcPts val="0"/>
              </a:spcAft>
              <a:buClr>
                <a:schemeClr val="accent1"/>
              </a:buClr>
              <a:buSzPts val="1600"/>
              <a:buFont typeface="Noto Sans Symbols"/>
              <a:buNone/>
            </a:pPr>
            <a:r>
              <a:t/>
            </a:r>
            <a:endParaRPr b="0" i="0" sz="2000" u="none" cap="none" strike="noStrike">
              <a:solidFill>
                <a:srgbClr val="3F3F3F"/>
              </a:solidFill>
              <a:latin typeface="Trebuchet MS"/>
              <a:ea typeface="Trebuchet MS"/>
              <a:cs typeface="Trebuchet MS"/>
              <a:sym typeface="Trebuchet MS"/>
            </a:endParaRPr>
          </a:p>
          <a:p>
            <a:pPr indent="0" lvl="0" marL="0" marR="0" rtl="0" algn="l">
              <a:spcBef>
                <a:spcPts val="1000"/>
              </a:spcBef>
              <a:spcAft>
                <a:spcPts val="0"/>
              </a:spcAft>
              <a:buClr>
                <a:schemeClr val="accent1"/>
              </a:buClr>
              <a:buSzPts val="1600"/>
              <a:buFont typeface="Noto Sans Symbols"/>
              <a:buNone/>
            </a:pPr>
            <a:r>
              <a:t/>
            </a:r>
            <a:endParaRPr b="0" i="0" sz="2000" u="none" cap="none" strike="noStrike">
              <a:solidFill>
                <a:srgbClr val="3F3F3F"/>
              </a:solidFill>
              <a:latin typeface="Trebuchet MS"/>
              <a:ea typeface="Trebuchet MS"/>
              <a:cs typeface="Trebuchet MS"/>
              <a:sym typeface="Trebuchet MS"/>
            </a:endParaRPr>
          </a:p>
        </p:txBody>
      </p:sp>
      <p:pic>
        <p:nvPicPr>
          <p:cNvPr id="573" name="Google Shape;573;p56"/>
          <p:cNvPicPr preferRelativeResize="0"/>
          <p:nvPr/>
        </p:nvPicPr>
        <p:blipFill rotWithShape="1">
          <a:blip r:embed="rId4">
            <a:alphaModFix/>
          </a:blip>
          <a:srcRect b="0" l="0" r="0" t="0"/>
          <a:stretch/>
        </p:blipFill>
        <p:spPr>
          <a:xfrm>
            <a:off x="721069" y="4845956"/>
            <a:ext cx="2738823" cy="1840606"/>
          </a:xfrm>
          <a:prstGeom prst="rect">
            <a:avLst/>
          </a:prstGeom>
          <a:noFill/>
          <a:ln>
            <a:noFill/>
          </a:ln>
        </p:spPr>
      </p:pic>
      <p:pic>
        <p:nvPicPr>
          <p:cNvPr id="574" name="Google Shape;574;p56"/>
          <p:cNvPicPr preferRelativeResize="0"/>
          <p:nvPr/>
        </p:nvPicPr>
        <p:blipFill rotWithShape="1">
          <a:blip r:embed="rId5">
            <a:alphaModFix/>
          </a:blip>
          <a:srcRect b="0" l="0" r="0" t="0"/>
          <a:stretch/>
        </p:blipFill>
        <p:spPr>
          <a:xfrm>
            <a:off x="3783455" y="5473889"/>
            <a:ext cx="3091288" cy="1107712"/>
          </a:xfrm>
          <a:prstGeom prst="rect">
            <a:avLst/>
          </a:prstGeom>
          <a:noFill/>
          <a:ln>
            <a:noFill/>
          </a:ln>
        </p:spPr>
      </p:pic>
      <p:sp>
        <p:nvSpPr>
          <p:cNvPr id="575" name="Google Shape;575;p56"/>
          <p:cNvSpPr txBox="1"/>
          <p:nvPr/>
        </p:nvSpPr>
        <p:spPr>
          <a:xfrm>
            <a:off x="609599" y="303200"/>
            <a:ext cx="6347713" cy="13208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accent1"/>
              </a:buClr>
              <a:buSzPts val="4995"/>
              <a:buFont typeface="Trebuchet MS"/>
              <a:buNone/>
            </a:pPr>
            <a:r>
              <a:rPr lang="en-US" sz="4995" cap="small">
                <a:solidFill>
                  <a:schemeClr val="accent1"/>
                </a:solidFill>
                <a:latin typeface="Trebuchet MS"/>
                <a:ea typeface="Trebuchet MS"/>
                <a:cs typeface="Trebuchet MS"/>
                <a:sym typeface="Trebuchet MS"/>
              </a:rPr>
              <a:t>Reporting Housing Hazards</a:t>
            </a:r>
            <a:endParaRPr sz="4995" cap="small">
              <a:solidFill>
                <a:schemeClr val="accent1"/>
              </a:solidFill>
              <a:latin typeface="Trebuchet MS"/>
              <a:ea typeface="Trebuchet MS"/>
              <a:cs typeface="Trebuchet MS"/>
              <a:sym typeface="Trebuchet MS"/>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Google Shape;171;p21"/>
          <p:cNvSpPr txBox="1"/>
          <p:nvPr>
            <p:ph type="title"/>
          </p:nvPr>
        </p:nvSpPr>
        <p:spPr>
          <a:xfrm>
            <a:off x="609599" y="609600"/>
            <a:ext cx="6347713" cy="1320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accent1"/>
              </a:buClr>
              <a:buSzPts val="3600"/>
              <a:buFont typeface="Trebuchet MS"/>
              <a:buNone/>
            </a:pPr>
            <a:r>
              <a:rPr b="0" i="0" lang="en-US" sz="3600" u="none" cap="none" strike="noStrike">
                <a:solidFill>
                  <a:schemeClr val="accent1"/>
                </a:solidFill>
                <a:latin typeface="Trebuchet MS"/>
                <a:ea typeface="Trebuchet MS"/>
                <a:cs typeface="Trebuchet MS"/>
                <a:sym typeface="Trebuchet MS"/>
              </a:rPr>
              <a:t>Neighborhoods and workplaces affect health</a:t>
            </a:r>
            <a:endParaRPr b="0" i="0" sz="3600" u="none" cap="none" strike="noStrike">
              <a:solidFill>
                <a:schemeClr val="accent1"/>
              </a:solidFill>
              <a:latin typeface="Trebuchet MS"/>
              <a:ea typeface="Trebuchet MS"/>
              <a:cs typeface="Trebuchet MS"/>
              <a:sym typeface="Trebuchet MS"/>
            </a:endParaRPr>
          </a:p>
        </p:txBody>
      </p:sp>
      <p:pic>
        <p:nvPicPr>
          <p:cNvPr id="172" name="Google Shape;172;p21"/>
          <p:cNvPicPr preferRelativeResize="0"/>
          <p:nvPr/>
        </p:nvPicPr>
        <p:blipFill rotWithShape="1">
          <a:blip r:embed="rId3">
            <a:alphaModFix/>
          </a:blip>
          <a:srcRect b="4767" l="0" r="0" t="0"/>
          <a:stretch/>
        </p:blipFill>
        <p:spPr>
          <a:xfrm>
            <a:off x="200080" y="4284499"/>
            <a:ext cx="3752155" cy="2227457"/>
          </a:xfrm>
          <a:prstGeom prst="rect">
            <a:avLst/>
          </a:prstGeom>
          <a:noFill/>
          <a:ln>
            <a:noFill/>
          </a:ln>
        </p:spPr>
      </p:pic>
      <p:pic>
        <p:nvPicPr>
          <p:cNvPr id="173" name="Google Shape;173;p21"/>
          <p:cNvPicPr preferRelativeResize="0"/>
          <p:nvPr/>
        </p:nvPicPr>
        <p:blipFill rotWithShape="1">
          <a:blip r:embed="rId4">
            <a:alphaModFix/>
          </a:blip>
          <a:srcRect b="0" l="10880" r="0" t="0"/>
          <a:stretch/>
        </p:blipFill>
        <p:spPr>
          <a:xfrm>
            <a:off x="200080" y="1930400"/>
            <a:ext cx="3752155" cy="2187638"/>
          </a:xfrm>
          <a:prstGeom prst="rect">
            <a:avLst/>
          </a:prstGeom>
          <a:noFill/>
          <a:ln>
            <a:noFill/>
          </a:ln>
        </p:spPr>
      </p:pic>
      <p:pic>
        <p:nvPicPr>
          <p:cNvPr id="174" name="Google Shape;174;p21"/>
          <p:cNvPicPr preferRelativeResize="0"/>
          <p:nvPr/>
        </p:nvPicPr>
        <p:blipFill rotWithShape="1">
          <a:blip r:embed="rId5">
            <a:alphaModFix/>
          </a:blip>
          <a:srcRect b="0" l="7824" r="0" t="352"/>
          <a:stretch/>
        </p:blipFill>
        <p:spPr>
          <a:xfrm>
            <a:off x="4077868" y="4260276"/>
            <a:ext cx="3706615" cy="2251680"/>
          </a:xfrm>
          <a:prstGeom prst="rect">
            <a:avLst/>
          </a:prstGeom>
          <a:noFill/>
          <a:ln>
            <a:noFill/>
          </a:ln>
        </p:spPr>
      </p:pic>
      <p:pic>
        <p:nvPicPr>
          <p:cNvPr id="175" name="Google Shape;175;p21"/>
          <p:cNvPicPr preferRelativeResize="0"/>
          <p:nvPr/>
        </p:nvPicPr>
        <p:blipFill rotWithShape="1">
          <a:blip r:embed="rId6">
            <a:alphaModFix/>
          </a:blip>
          <a:srcRect b="8740" l="18091" r="0" t="5450"/>
          <a:stretch/>
        </p:blipFill>
        <p:spPr>
          <a:xfrm>
            <a:off x="4077869" y="1930400"/>
            <a:ext cx="3706615" cy="218763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9" name="Shape 579"/>
        <p:cNvGrpSpPr/>
        <p:nvPr/>
      </p:nvGrpSpPr>
      <p:grpSpPr>
        <a:xfrm>
          <a:off x="0" y="0"/>
          <a:ext cx="0" cy="0"/>
          <a:chOff x="0" y="0"/>
          <a:chExt cx="0" cy="0"/>
        </a:xfrm>
      </p:grpSpPr>
      <p:sp>
        <p:nvSpPr>
          <p:cNvPr id="580" name="Google Shape;580;p57"/>
          <p:cNvSpPr txBox="1"/>
          <p:nvPr>
            <p:ph type="title"/>
          </p:nvPr>
        </p:nvSpPr>
        <p:spPr>
          <a:xfrm>
            <a:off x="609599" y="303200"/>
            <a:ext cx="6347713" cy="1320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1"/>
              </a:buClr>
              <a:buSzPts val="5400"/>
              <a:buFont typeface="Trebuchet MS"/>
              <a:buNone/>
            </a:pPr>
            <a:r>
              <a:rPr b="0" i="0" lang="en-US" sz="5400" u="none" cap="small" strike="noStrike">
                <a:solidFill>
                  <a:schemeClr val="accent1"/>
                </a:solidFill>
                <a:latin typeface="Trebuchet MS"/>
                <a:ea typeface="Trebuchet MS"/>
                <a:cs typeface="Trebuchet MS"/>
                <a:sym typeface="Trebuchet MS"/>
              </a:rPr>
              <a:t>Healthy Homes</a:t>
            </a:r>
            <a:endParaRPr b="0" i="0" sz="5400" u="none" cap="small" strike="noStrike">
              <a:solidFill>
                <a:schemeClr val="accent1"/>
              </a:solidFill>
              <a:latin typeface="Trebuchet MS"/>
              <a:ea typeface="Trebuchet MS"/>
              <a:cs typeface="Trebuchet MS"/>
              <a:sym typeface="Trebuchet MS"/>
            </a:endParaRPr>
          </a:p>
        </p:txBody>
      </p:sp>
      <p:sp>
        <p:nvSpPr>
          <p:cNvPr id="581" name="Google Shape;581;p57"/>
          <p:cNvSpPr txBox="1"/>
          <p:nvPr>
            <p:ph idx="1" type="body"/>
          </p:nvPr>
        </p:nvSpPr>
        <p:spPr>
          <a:xfrm>
            <a:off x="203199" y="1409700"/>
            <a:ext cx="4546601" cy="4826000"/>
          </a:xfrm>
          <a:prstGeom prst="rect">
            <a:avLst/>
          </a:prstGeom>
          <a:noFill/>
          <a:ln>
            <a:noFill/>
          </a:ln>
        </p:spPr>
        <p:txBody>
          <a:bodyPr anchorCtr="0" anchor="t" bIns="45700" lIns="91425" spcFirstLastPara="1" rIns="91425" wrap="square" tIns="45700">
            <a:noAutofit/>
          </a:bodyPr>
          <a:lstStyle/>
          <a:p>
            <a:pPr indent="-393700" lvl="0" marL="342900" marR="0" rtl="0" algn="l">
              <a:spcBef>
                <a:spcPts val="1000"/>
              </a:spcBef>
              <a:spcAft>
                <a:spcPts val="0"/>
              </a:spcAft>
              <a:buClr>
                <a:srgbClr val="000000"/>
              </a:buClr>
              <a:buSzPts val="2400"/>
              <a:buFont typeface="Noto Sans Symbols"/>
              <a:buChar char="➢"/>
            </a:pPr>
            <a:r>
              <a:rPr b="0" i="0" lang="en-US" sz="2400" u="none" cap="none" strike="noStrike">
                <a:solidFill>
                  <a:srgbClr val="000000"/>
                </a:solidFill>
                <a:latin typeface="Trebuchet MS"/>
                <a:ea typeface="Trebuchet MS"/>
                <a:cs typeface="Trebuchet MS"/>
                <a:sym typeface="Trebuchet MS"/>
              </a:rPr>
              <a:t>Community education</a:t>
            </a:r>
            <a:endParaRPr b="0" i="0" sz="2400" u="none" cap="none" strike="noStrike">
              <a:solidFill>
                <a:srgbClr val="000000"/>
              </a:solidFill>
              <a:latin typeface="Trebuchet MS"/>
              <a:ea typeface="Trebuchet MS"/>
              <a:cs typeface="Trebuchet MS"/>
              <a:sym typeface="Trebuchet MS"/>
            </a:endParaRPr>
          </a:p>
          <a:p>
            <a:pPr indent="-393700" lvl="0" marL="342900" marR="0" rtl="0" algn="l">
              <a:spcBef>
                <a:spcPts val="2500"/>
              </a:spcBef>
              <a:spcAft>
                <a:spcPts val="0"/>
              </a:spcAft>
              <a:buClr>
                <a:srgbClr val="000000"/>
              </a:buClr>
              <a:buSzPts val="2400"/>
              <a:buFont typeface="Noto Sans Symbols"/>
              <a:buChar char="➢"/>
            </a:pPr>
            <a:r>
              <a:rPr b="0" i="0" lang="en-US" sz="2400" u="none" cap="none" strike="noStrike">
                <a:solidFill>
                  <a:srgbClr val="000000"/>
                </a:solidFill>
                <a:latin typeface="Trebuchet MS"/>
                <a:ea typeface="Trebuchet MS"/>
                <a:cs typeface="Trebuchet MS"/>
                <a:sym typeface="Trebuchet MS"/>
              </a:rPr>
              <a:t>Home visits by Promotoras de Salud</a:t>
            </a:r>
            <a:endParaRPr b="0" i="0" sz="2400" u="none" cap="none" strike="noStrike">
              <a:solidFill>
                <a:srgbClr val="000000"/>
              </a:solidFill>
              <a:latin typeface="Trebuchet MS"/>
              <a:ea typeface="Trebuchet MS"/>
              <a:cs typeface="Trebuchet MS"/>
              <a:sym typeface="Trebuchet MS"/>
            </a:endParaRPr>
          </a:p>
          <a:p>
            <a:pPr indent="-393700" lvl="0" marL="342900" marR="0" rtl="0" algn="l">
              <a:spcBef>
                <a:spcPts val="2500"/>
              </a:spcBef>
              <a:spcAft>
                <a:spcPts val="0"/>
              </a:spcAft>
              <a:buClr>
                <a:srgbClr val="000000"/>
              </a:buClr>
              <a:buSzPts val="2400"/>
              <a:buFont typeface="Noto Sans Symbols"/>
              <a:buChar char="➢"/>
            </a:pPr>
            <a:r>
              <a:rPr b="0" i="0" lang="en-US" sz="2400" u="none" cap="none" strike="noStrike">
                <a:solidFill>
                  <a:srgbClr val="000000"/>
                </a:solidFill>
                <a:latin typeface="Trebuchet MS"/>
                <a:ea typeface="Trebuchet MS"/>
                <a:cs typeface="Trebuchet MS"/>
                <a:sym typeface="Trebuchet MS"/>
              </a:rPr>
              <a:t>Hazard assessment of indoor/outdoor environment</a:t>
            </a:r>
            <a:endParaRPr b="0" i="0" sz="2400" u="none" cap="none" strike="noStrike">
              <a:solidFill>
                <a:srgbClr val="000000"/>
              </a:solidFill>
              <a:latin typeface="Trebuchet MS"/>
              <a:ea typeface="Trebuchet MS"/>
              <a:cs typeface="Trebuchet MS"/>
              <a:sym typeface="Trebuchet MS"/>
            </a:endParaRPr>
          </a:p>
          <a:p>
            <a:pPr indent="-393700" lvl="0" marL="342900" marR="0" rtl="0" algn="l">
              <a:spcBef>
                <a:spcPts val="2500"/>
              </a:spcBef>
              <a:spcAft>
                <a:spcPts val="2500"/>
              </a:spcAft>
              <a:buClr>
                <a:srgbClr val="000000"/>
              </a:buClr>
              <a:buSzPts val="2400"/>
              <a:buFont typeface="Noto Sans Symbols"/>
              <a:buChar char="➢"/>
            </a:pPr>
            <a:r>
              <a:rPr b="0" i="0" lang="en-US" sz="2400" u="none" cap="none" strike="noStrike">
                <a:solidFill>
                  <a:srgbClr val="000000"/>
                </a:solidFill>
                <a:latin typeface="Trebuchet MS"/>
                <a:ea typeface="Trebuchet MS"/>
                <a:cs typeface="Trebuchet MS"/>
                <a:sym typeface="Trebuchet MS"/>
              </a:rPr>
              <a:t>Prevent lead poisoning and asthma triggers from injuring families</a:t>
            </a:r>
            <a:endParaRPr b="0" i="0" sz="2400" u="none" cap="none" strike="noStrike">
              <a:solidFill>
                <a:srgbClr val="000000"/>
              </a:solidFill>
              <a:latin typeface="Trebuchet MS"/>
              <a:ea typeface="Trebuchet MS"/>
              <a:cs typeface="Trebuchet MS"/>
              <a:sym typeface="Trebuchet MS"/>
            </a:endParaRPr>
          </a:p>
        </p:txBody>
      </p:sp>
      <p:pic>
        <p:nvPicPr>
          <p:cNvPr descr="Esperanza Logo.jpg" id="582" name="Google Shape;582;p57"/>
          <p:cNvPicPr preferRelativeResize="0"/>
          <p:nvPr/>
        </p:nvPicPr>
        <p:blipFill rotWithShape="1">
          <a:blip r:embed="rId3">
            <a:alphaModFix/>
          </a:blip>
          <a:srcRect b="0" l="0" r="0" t="0"/>
          <a:stretch/>
        </p:blipFill>
        <p:spPr>
          <a:xfrm>
            <a:off x="4378425" y="1562575"/>
            <a:ext cx="3133900" cy="1117600"/>
          </a:xfrm>
          <a:prstGeom prst="rect">
            <a:avLst/>
          </a:prstGeom>
          <a:noFill/>
          <a:ln>
            <a:noFill/>
          </a:ln>
        </p:spPr>
      </p:pic>
      <p:pic>
        <p:nvPicPr>
          <p:cNvPr descr="SAJE-Logo-Website-Header-3.png" id="583" name="Google Shape;583;p57"/>
          <p:cNvPicPr preferRelativeResize="0"/>
          <p:nvPr/>
        </p:nvPicPr>
        <p:blipFill rotWithShape="1">
          <a:blip r:embed="rId4">
            <a:alphaModFix/>
          </a:blip>
          <a:srcRect b="0" l="0" r="0" t="0"/>
          <a:stretch/>
        </p:blipFill>
        <p:spPr>
          <a:xfrm>
            <a:off x="5123262" y="2905625"/>
            <a:ext cx="2023875" cy="1193937"/>
          </a:xfrm>
          <a:prstGeom prst="rect">
            <a:avLst/>
          </a:prstGeom>
          <a:noFill/>
          <a:ln>
            <a:noFill/>
          </a:ln>
        </p:spPr>
      </p:pic>
      <p:pic>
        <p:nvPicPr>
          <p:cNvPr descr="2015-sj-logo.png" id="584" name="Google Shape;584;p57"/>
          <p:cNvPicPr preferRelativeResize="0"/>
          <p:nvPr/>
        </p:nvPicPr>
        <p:blipFill rotWithShape="1">
          <a:blip r:embed="rId5">
            <a:alphaModFix/>
          </a:blip>
          <a:srcRect b="0" l="0" r="0" t="0"/>
          <a:stretch/>
        </p:blipFill>
        <p:spPr>
          <a:xfrm>
            <a:off x="4844700" y="4768025"/>
            <a:ext cx="2934524" cy="75587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8" name="Shape 588"/>
        <p:cNvGrpSpPr/>
        <p:nvPr/>
      </p:nvGrpSpPr>
      <p:grpSpPr>
        <a:xfrm>
          <a:off x="0" y="0"/>
          <a:ext cx="0" cy="0"/>
          <a:chOff x="0" y="0"/>
          <a:chExt cx="0" cy="0"/>
        </a:xfrm>
      </p:grpSpPr>
      <p:sp>
        <p:nvSpPr>
          <p:cNvPr id="589" name="Google Shape;589;p58"/>
          <p:cNvSpPr/>
          <p:nvPr/>
        </p:nvSpPr>
        <p:spPr>
          <a:xfrm>
            <a:off x="426999" y="5381133"/>
            <a:ext cx="6511200" cy="1608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6000" u="sng">
                <a:solidFill>
                  <a:schemeClr val="hlink"/>
                </a:solidFill>
                <a:latin typeface="Trebuchet MS"/>
                <a:ea typeface="Trebuchet MS"/>
                <a:cs typeface="Trebuchet MS"/>
                <a:sym typeface="Trebuchet MS"/>
                <a:hlinkClick r:id="rId3"/>
              </a:rPr>
              <a:t>ewg.org</a:t>
            </a:r>
            <a:endParaRPr b="1" sz="6000">
              <a:solidFill>
                <a:schemeClr val="dk1"/>
              </a:solidFill>
              <a:latin typeface="Trebuchet MS"/>
              <a:ea typeface="Trebuchet MS"/>
              <a:cs typeface="Trebuchet MS"/>
              <a:sym typeface="Trebuchet MS"/>
            </a:endParaRPr>
          </a:p>
        </p:txBody>
      </p:sp>
      <p:sp>
        <p:nvSpPr>
          <p:cNvPr id="590" name="Google Shape;590;p58"/>
          <p:cNvSpPr txBox="1"/>
          <p:nvPr/>
        </p:nvSpPr>
        <p:spPr>
          <a:xfrm>
            <a:off x="303400" y="240080"/>
            <a:ext cx="6758400" cy="17235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1"/>
              </a:buClr>
              <a:buSzPts val="3600"/>
              <a:buFont typeface="Trebuchet MS"/>
              <a:buNone/>
            </a:pPr>
            <a:r>
              <a:rPr lang="en-US" sz="3600" cap="small">
                <a:solidFill>
                  <a:schemeClr val="accent1"/>
                </a:solidFill>
                <a:latin typeface="Trebuchet MS"/>
                <a:ea typeface="Trebuchet MS"/>
                <a:cs typeface="Trebuchet MS"/>
                <a:sym typeface="Trebuchet MS"/>
              </a:rPr>
              <a:t>Environmental Working Group’s </a:t>
            </a:r>
            <a:endParaRPr/>
          </a:p>
          <a:p>
            <a:pPr indent="0" lvl="0" marL="0" marR="0" rtl="0" algn="ctr">
              <a:spcBef>
                <a:spcPts val="0"/>
              </a:spcBef>
              <a:spcAft>
                <a:spcPts val="0"/>
              </a:spcAft>
              <a:buClr>
                <a:schemeClr val="accent1"/>
              </a:buClr>
              <a:buSzPts val="3600"/>
              <a:buFont typeface="Trebuchet MS"/>
              <a:buNone/>
            </a:pPr>
            <a:r>
              <a:rPr lang="en-US" sz="3600" cap="small">
                <a:solidFill>
                  <a:schemeClr val="accent1"/>
                </a:solidFill>
                <a:latin typeface="Trebuchet MS"/>
                <a:ea typeface="Trebuchet MS"/>
                <a:cs typeface="Trebuchet MS"/>
                <a:sym typeface="Trebuchet MS"/>
              </a:rPr>
              <a:t>Databases</a:t>
            </a:r>
            <a:endParaRPr/>
          </a:p>
        </p:txBody>
      </p:sp>
      <p:pic>
        <p:nvPicPr>
          <p:cNvPr id="591" name="Google Shape;591;p58"/>
          <p:cNvPicPr preferRelativeResize="0"/>
          <p:nvPr/>
        </p:nvPicPr>
        <p:blipFill>
          <a:blip r:embed="rId4">
            <a:alphaModFix/>
          </a:blip>
          <a:stretch>
            <a:fillRect/>
          </a:stretch>
        </p:blipFill>
        <p:spPr>
          <a:xfrm>
            <a:off x="351700" y="1680325"/>
            <a:ext cx="6661799" cy="349732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5" name="Shape 595"/>
        <p:cNvGrpSpPr/>
        <p:nvPr/>
      </p:nvGrpSpPr>
      <p:grpSpPr>
        <a:xfrm>
          <a:off x="0" y="0"/>
          <a:ext cx="0" cy="0"/>
          <a:chOff x="0" y="0"/>
          <a:chExt cx="0" cy="0"/>
        </a:xfrm>
      </p:grpSpPr>
      <p:sp>
        <p:nvSpPr>
          <p:cNvPr id="596" name="Google Shape;596;p59"/>
          <p:cNvSpPr txBox="1"/>
          <p:nvPr>
            <p:ph type="title"/>
          </p:nvPr>
        </p:nvSpPr>
        <p:spPr>
          <a:xfrm>
            <a:off x="606206" y="695452"/>
            <a:ext cx="6347715" cy="533626"/>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Clr>
                <a:schemeClr val="accent1"/>
              </a:buClr>
              <a:buSzPts val="3200"/>
              <a:buFont typeface="Trebuchet MS"/>
              <a:buNone/>
            </a:pPr>
            <a:r>
              <a:rPr b="0" i="0" lang="en-US" sz="3200" u="none" cap="none" strike="noStrike">
                <a:solidFill>
                  <a:schemeClr val="accent1"/>
                </a:solidFill>
                <a:latin typeface="Trebuchet MS"/>
                <a:ea typeface="Trebuchet MS"/>
                <a:cs typeface="Trebuchet MS"/>
                <a:sym typeface="Trebuchet MS"/>
              </a:rPr>
              <a:t>Developed by:</a:t>
            </a:r>
            <a:endParaRPr b="0" i="0" sz="3200" u="none" cap="none" strike="noStrike">
              <a:solidFill>
                <a:schemeClr val="accent1"/>
              </a:solidFill>
              <a:latin typeface="Trebuchet MS"/>
              <a:ea typeface="Trebuchet MS"/>
              <a:cs typeface="Trebuchet MS"/>
              <a:sym typeface="Trebuchet MS"/>
            </a:endParaRPr>
          </a:p>
        </p:txBody>
      </p:sp>
      <p:sp>
        <p:nvSpPr>
          <p:cNvPr id="597" name="Google Shape;597;p59"/>
          <p:cNvSpPr txBox="1"/>
          <p:nvPr>
            <p:ph idx="1" type="body"/>
          </p:nvPr>
        </p:nvSpPr>
        <p:spPr>
          <a:xfrm>
            <a:off x="0" y="1359706"/>
            <a:ext cx="7560129" cy="536766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1"/>
              </a:buClr>
              <a:buSzPts val="1440"/>
              <a:buFont typeface="Noto Sans Symbols"/>
              <a:buNone/>
            </a:pPr>
            <a:r>
              <a:rPr b="0" i="0" lang="en-US" sz="1800" u="none" cap="none" strike="noStrike">
                <a:solidFill>
                  <a:srgbClr val="3F3F3F"/>
                </a:solidFill>
                <a:latin typeface="Trebuchet MS"/>
                <a:ea typeface="Trebuchet MS"/>
                <a:cs typeface="Trebuchet MS"/>
                <a:sym typeface="Trebuchet MS"/>
              </a:rPr>
              <a:t>The Iris Cantor-UCLA Women’s Health Education &amp; Research Center</a:t>
            </a:r>
            <a:endParaRPr/>
          </a:p>
          <a:p>
            <a:pPr indent="0" lvl="0" marL="0" marR="0" rtl="0" algn="ctr">
              <a:spcBef>
                <a:spcPts val="1000"/>
              </a:spcBef>
              <a:spcAft>
                <a:spcPts val="0"/>
              </a:spcAft>
              <a:buClr>
                <a:schemeClr val="accent1"/>
              </a:buClr>
              <a:buSzPts val="1440"/>
              <a:buFont typeface="Noto Sans Symbols"/>
              <a:buNone/>
            </a:pPr>
            <a:r>
              <a:rPr lang="en-US"/>
              <a:t>1100 Glendon Ave, Suite 800</a:t>
            </a:r>
            <a:endParaRPr/>
          </a:p>
          <a:p>
            <a:pPr indent="0" lvl="0" marL="0" marR="0" rtl="0" algn="ctr">
              <a:spcBef>
                <a:spcPts val="1000"/>
              </a:spcBef>
              <a:spcAft>
                <a:spcPts val="0"/>
              </a:spcAft>
              <a:buClr>
                <a:schemeClr val="accent1"/>
              </a:buClr>
              <a:buSzPts val="1440"/>
              <a:buFont typeface="Noto Sans Symbols"/>
              <a:buNone/>
            </a:pPr>
            <a:r>
              <a:rPr b="0" i="0" lang="en-US" sz="1800" u="none" cap="none" strike="noStrike">
                <a:solidFill>
                  <a:srgbClr val="3F3F3F"/>
                </a:solidFill>
                <a:latin typeface="Trebuchet MS"/>
                <a:ea typeface="Trebuchet MS"/>
                <a:cs typeface="Trebuchet MS"/>
                <a:sym typeface="Trebuchet MS"/>
              </a:rPr>
              <a:t>Los Angeles, CA 90024</a:t>
            </a:r>
            <a:endParaRPr/>
          </a:p>
          <a:p>
            <a:pPr indent="0" lvl="0" marL="0" marR="0" rtl="0" algn="ctr">
              <a:spcBef>
                <a:spcPts val="1000"/>
              </a:spcBef>
              <a:spcAft>
                <a:spcPts val="0"/>
              </a:spcAft>
              <a:buClr>
                <a:schemeClr val="accent1"/>
              </a:buClr>
              <a:buSzPts val="1440"/>
              <a:buFont typeface="Noto Sans Symbols"/>
              <a:buNone/>
            </a:pPr>
            <a:r>
              <a:rPr b="0" i="0" lang="en-US" sz="1800" u="sng" cap="none" strike="noStrike">
                <a:solidFill>
                  <a:schemeClr val="hlink"/>
                </a:solidFill>
                <a:latin typeface="Trebuchet MS"/>
                <a:ea typeface="Trebuchet MS"/>
                <a:cs typeface="Trebuchet MS"/>
                <a:sym typeface="Trebuchet MS"/>
                <a:hlinkClick r:id="rId3"/>
              </a:rPr>
              <a:t>www.womenshealth.ucla.edu</a:t>
            </a:r>
            <a:endParaRPr/>
          </a:p>
          <a:p>
            <a:pPr indent="0" lvl="0" marL="0" marR="0" rtl="0" algn="ctr">
              <a:spcBef>
                <a:spcPts val="1000"/>
              </a:spcBef>
              <a:spcAft>
                <a:spcPts val="0"/>
              </a:spcAft>
              <a:buClr>
                <a:schemeClr val="accent1"/>
              </a:buClr>
              <a:buSzPts val="1440"/>
              <a:buFont typeface="Noto Sans Symbols"/>
              <a:buNone/>
            </a:pPr>
            <a:r>
              <a:t/>
            </a:r>
            <a:endParaRPr b="0" i="0" sz="1800" u="none" cap="none" strike="noStrike">
              <a:solidFill>
                <a:srgbClr val="3F3F3F"/>
              </a:solidFill>
              <a:latin typeface="Trebuchet MS"/>
              <a:ea typeface="Trebuchet MS"/>
              <a:cs typeface="Trebuchet MS"/>
              <a:sym typeface="Trebuchet MS"/>
            </a:endParaRPr>
          </a:p>
          <a:p>
            <a:pPr indent="0" lvl="0" marL="0" marR="0" rtl="0" algn="ctr">
              <a:spcBef>
                <a:spcPts val="1000"/>
              </a:spcBef>
              <a:spcAft>
                <a:spcPts val="0"/>
              </a:spcAft>
              <a:buClr>
                <a:schemeClr val="accent1"/>
              </a:buClr>
              <a:buSzPts val="1440"/>
              <a:buFont typeface="Noto Sans Symbols"/>
              <a:buNone/>
            </a:pPr>
            <a:r>
              <a:t/>
            </a:r>
            <a:endParaRPr b="0" i="0" sz="1800" u="none" cap="none" strike="noStrike">
              <a:solidFill>
                <a:srgbClr val="3F3F3F"/>
              </a:solidFill>
              <a:latin typeface="Trebuchet MS"/>
              <a:ea typeface="Trebuchet MS"/>
              <a:cs typeface="Trebuchet MS"/>
              <a:sym typeface="Trebuchet MS"/>
            </a:endParaRPr>
          </a:p>
          <a:p>
            <a:pPr indent="0" lvl="0" marL="0" marR="0" rtl="0" algn="ctr">
              <a:spcBef>
                <a:spcPts val="1000"/>
              </a:spcBef>
              <a:spcAft>
                <a:spcPts val="0"/>
              </a:spcAft>
              <a:buClr>
                <a:schemeClr val="accent1"/>
              </a:buClr>
              <a:buSzPts val="1440"/>
              <a:buFont typeface="Noto Sans Symbols"/>
              <a:buNone/>
            </a:pPr>
            <a:r>
              <a:t/>
            </a:r>
            <a:endParaRPr b="0" i="0" sz="1800" u="none" cap="none" strike="noStrike">
              <a:solidFill>
                <a:srgbClr val="3F3F3F"/>
              </a:solidFill>
              <a:latin typeface="Trebuchet MS"/>
              <a:ea typeface="Trebuchet MS"/>
              <a:cs typeface="Trebuchet MS"/>
              <a:sym typeface="Trebuchet MS"/>
            </a:endParaRPr>
          </a:p>
          <a:p>
            <a:pPr indent="0" lvl="0" marL="0" marR="0" rtl="0" algn="ctr">
              <a:spcBef>
                <a:spcPts val="1000"/>
              </a:spcBef>
              <a:spcAft>
                <a:spcPts val="0"/>
              </a:spcAft>
              <a:buClr>
                <a:schemeClr val="accent1"/>
              </a:buClr>
              <a:buSzPts val="1440"/>
              <a:buFont typeface="Noto Sans Symbols"/>
              <a:buNone/>
            </a:pPr>
            <a:r>
              <a:rPr b="0" i="0" lang="en-US" sz="1800" u="none" cap="none" strike="noStrike">
                <a:solidFill>
                  <a:srgbClr val="3F3F3F"/>
                </a:solidFill>
                <a:latin typeface="Trebuchet MS"/>
                <a:ea typeface="Trebuchet MS"/>
                <a:cs typeface="Trebuchet MS"/>
                <a:sym typeface="Trebuchet MS"/>
              </a:rPr>
              <a:t>Julie Friedman, MPH, CHES</a:t>
            </a:r>
            <a:endParaRPr/>
          </a:p>
          <a:p>
            <a:pPr indent="0" lvl="0" marL="0" marR="0" rtl="0" algn="ctr">
              <a:spcBef>
                <a:spcPts val="1000"/>
              </a:spcBef>
              <a:spcAft>
                <a:spcPts val="0"/>
              </a:spcAft>
              <a:buClr>
                <a:schemeClr val="accent1"/>
              </a:buClr>
              <a:buSzPts val="1440"/>
              <a:buFont typeface="Noto Sans Symbols"/>
              <a:buNone/>
            </a:pPr>
            <a:r>
              <a:rPr b="0" i="0" lang="en-US" sz="1800" u="none" cap="none" strike="noStrike">
                <a:solidFill>
                  <a:srgbClr val="3F3F3F"/>
                </a:solidFill>
                <a:latin typeface="Trebuchet MS"/>
                <a:ea typeface="Trebuchet MS"/>
                <a:cs typeface="Trebuchet MS"/>
                <a:sym typeface="Trebuchet MS"/>
              </a:rPr>
              <a:t>Director</a:t>
            </a:r>
            <a:endParaRPr/>
          </a:p>
          <a:p>
            <a:pPr indent="0" lvl="0" marL="0" marR="0" rtl="0" algn="ctr">
              <a:spcBef>
                <a:spcPts val="1000"/>
              </a:spcBef>
              <a:spcAft>
                <a:spcPts val="0"/>
              </a:spcAft>
              <a:buClr>
                <a:schemeClr val="accent1"/>
              </a:buClr>
              <a:buSzPts val="1440"/>
              <a:buFont typeface="Noto Sans Symbols"/>
              <a:buNone/>
            </a:pPr>
            <a:r>
              <a:rPr b="0" i="0" lang="en-US" sz="1800" u="sng" cap="none" strike="noStrike">
                <a:solidFill>
                  <a:schemeClr val="hlink"/>
                </a:solidFill>
                <a:latin typeface="Trebuchet MS"/>
                <a:ea typeface="Trebuchet MS"/>
                <a:cs typeface="Trebuchet MS"/>
                <a:sym typeface="Trebuchet MS"/>
                <a:hlinkClick r:id="rId4"/>
              </a:rPr>
              <a:t>jafriedman@mednet.ucla.edu</a:t>
            </a:r>
            <a:r>
              <a:rPr b="0" i="0" lang="en-US" sz="1800" u="none" cap="none" strike="noStrike">
                <a:solidFill>
                  <a:srgbClr val="3F3F3F"/>
                </a:solidFill>
                <a:latin typeface="Trebuchet MS"/>
                <a:ea typeface="Trebuchet MS"/>
                <a:cs typeface="Trebuchet MS"/>
                <a:sym typeface="Trebuchet MS"/>
              </a:rPr>
              <a:t> </a:t>
            </a:r>
            <a:endParaRPr b="0" i="0" sz="1800" u="none" cap="none" strike="noStrike">
              <a:solidFill>
                <a:srgbClr val="3F3F3F"/>
              </a:solidFill>
              <a:latin typeface="Trebuchet MS"/>
              <a:ea typeface="Trebuchet MS"/>
              <a:cs typeface="Trebuchet MS"/>
              <a:sym typeface="Trebuchet MS"/>
            </a:endParaRPr>
          </a:p>
          <a:p>
            <a:pPr indent="0" lvl="0" marL="0" rtl="0" algn="ctr">
              <a:spcBef>
                <a:spcPts val="1000"/>
              </a:spcBef>
              <a:spcAft>
                <a:spcPts val="0"/>
              </a:spcAft>
              <a:buClr>
                <a:schemeClr val="accent1"/>
              </a:buClr>
              <a:buSzPts val="1440"/>
              <a:buFont typeface="Noto Sans Symbols"/>
              <a:buNone/>
            </a:pPr>
            <a:r>
              <a:rPr lang="en-US"/>
              <a:t>310-794-8062</a:t>
            </a:r>
            <a:endParaRPr/>
          </a:p>
        </p:txBody>
      </p:sp>
      <p:sp>
        <p:nvSpPr>
          <p:cNvPr id="598" name="Google Shape;598;p59"/>
          <p:cNvSpPr txBox="1"/>
          <p:nvPr/>
        </p:nvSpPr>
        <p:spPr>
          <a:xfrm>
            <a:off x="606219" y="3614764"/>
            <a:ext cx="6347700" cy="533700"/>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Clr>
                <a:schemeClr val="accent1"/>
              </a:buClr>
              <a:buSzPts val="3200"/>
              <a:buFont typeface="Trebuchet MS"/>
              <a:buNone/>
            </a:pPr>
            <a:r>
              <a:rPr b="0" lang="en-US" sz="3200" cap="none">
                <a:solidFill>
                  <a:schemeClr val="accent1"/>
                </a:solidFill>
                <a:latin typeface="Trebuchet MS"/>
                <a:ea typeface="Trebuchet MS"/>
                <a:cs typeface="Trebuchet MS"/>
                <a:sym typeface="Trebuchet MS"/>
              </a:rPr>
              <a:t>Contact:</a:t>
            </a:r>
            <a:endParaRPr b="0" sz="3200" cap="none">
              <a:solidFill>
                <a:schemeClr val="accent1"/>
              </a:solidFill>
              <a:latin typeface="Trebuchet MS"/>
              <a:ea typeface="Trebuchet MS"/>
              <a:cs typeface="Trebuchet MS"/>
              <a:sym typeface="Trebuchet MS"/>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2" name="Shape 602"/>
        <p:cNvGrpSpPr/>
        <p:nvPr/>
      </p:nvGrpSpPr>
      <p:grpSpPr>
        <a:xfrm>
          <a:off x="0" y="0"/>
          <a:ext cx="0" cy="0"/>
          <a:chOff x="0" y="0"/>
          <a:chExt cx="0" cy="0"/>
        </a:xfrm>
      </p:grpSpPr>
      <p:sp>
        <p:nvSpPr>
          <p:cNvPr id="603" name="Google Shape;603;p60"/>
          <p:cNvSpPr txBox="1"/>
          <p:nvPr>
            <p:ph type="title"/>
          </p:nvPr>
        </p:nvSpPr>
        <p:spPr>
          <a:xfrm>
            <a:off x="107578" y="1509367"/>
            <a:ext cx="7491932" cy="2501699"/>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Clr>
                <a:schemeClr val="dk1"/>
              </a:buClr>
              <a:buSzPts val="2880"/>
              <a:buFont typeface="Trebuchet MS"/>
              <a:buNone/>
            </a:pPr>
            <a:r>
              <a:rPr b="1" i="0" lang="en-US" sz="2880" u="none" cap="none" strike="noStrike">
                <a:solidFill>
                  <a:schemeClr val="dk1"/>
                </a:solidFill>
                <a:latin typeface="Trebuchet MS"/>
                <a:ea typeface="Trebuchet MS"/>
                <a:cs typeface="Trebuchet MS"/>
                <a:sym typeface="Trebuchet MS"/>
              </a:rPr>
              <a:t>Access this presentation at: </a:t>
            </a:r>
            <a:br>
              <a:rPr b="0" i="0" lang="en-US" sz="2880" u="none" cap="none" strike="noStrike">
                <a:solidFill>
                  <a:schemeClr val="dk1"/>
                </a:solidFill>
                <a:latin typeface="Trebuchet MS"/>
                <a:ea typeface="Trebuchet MS"/>
                <a:cs typeface="Trebuchet MS"/>
                <a:sym typeface="Trebuchet MS"/>
              </a:rPr>
            </a:br>
            <a:br>
              <a:rPr b="0" i="0" lang="en-US" sz="2880" u="none" cap="none" strike="noStrike">
                <a:solidFill>
                  <a:schemeClr val="dk1"/>
                </a:solidFill>
                <a:latin typeface="Trebuchet MS"/>
                <a:ea typeface="Trebuchet MS"/>
                <a:cs typeface="Trebuchet MS"/>
                <a:sym typeface="Trebuchet MS"/>
              </a:rPr>
            </a:br>
            <a:r>
              <a:rPr b="0" i="0" lang="en-US" sz="2880" u="sng" cap="none" strike="noStrike">
                <a:solidFill>
                  <a:schemeClr val="hlink"/>
                </a:solidFill>
                <a:latin typeface="Trebuchet MS"/>
                <a:ea typeface="Trebuchet MS"/>
                <a:cs typeface="Trebuchet MS"/>
                <a:sym typeface="Trebuchet MS"/>
                <a:hlinkClick r:id="rId3"/>
              </a:rPr>
              <a:t>http://womenshealth.ucla.edu/phhbb</a:t>
            </a:r>
            <a:br>
              <a:rPr b="0" i="0" lang="en-US" sz="2880" u="none" cap="none" strike="noStrike">
                <a:solidFill>
                  <a:schemeClr val="accent1"/>
                </a:solidFill>
                <a:latin typeface="Trebuchet MS"/>
                <a:ea typeface="Trebuchet MS"/>
                <a:cs typeface="Trebuchet MS"/>
                <a:sym typeface="Trebuchet MS"/>
              </a:rPr>
            </a:br>
            <a:br>
              <a:rPr b="0" i="0" lang="en-US" sz="2880" u="none" cap="none" strike="noStrike">
                <a:solidFill>
                  <a:schemeClr val="accent1"/>
                </a:solidFill>
                <a:latin typeface="Trebuchet MS"/>
                <a:ea typeface="Trebuchet MS"/>
                <a:cs typeface="Trebuchet MS"/>
                <a:sym typeface="Trebuchet MS"/>
              </a:rPr>
            </a:br>
            <a:r>
              <a:rPr b="1" i="0" lang="en-US" sz="2880" u="none" cap="none" strike="noStrike">
                <a:solidFill>
                  <a:schemeClr val="dk1"/>
                </a:solidFill>
                <a:latin typeface="Trebuchet MS"/>
                <a:ea typeface="Trebuchet MS"/>
                <a:cs typeface="Trebuchet MS"/>
                <a:sym typeface="Trebuchet MS"/>
              </a:rPr>
              <a:t>or </a:t>
            </a:r>
            <a:br>
              <a:rPr b="0" i="0" lang="en-US" sz="2880" u="none" cap="none" strike="noStrike">
                <a:solidFill>
                  <a:schemeClr val="accent1"/>
                </a:solidFill>
                <a:latin typeface="Trebuchet MS"/>
                <a:ea typeface="Trebuchet MS"/>
                <a:cs typeface="Trebuchet MS"/>
                <a:sym typeface="Trebuchet MS"/>
              </a:rPr>
            </a:br>
            <a:br>
              <a:rPr b="0" i="0" lang="en-US" sz="2880" u="none" cap="none" strike="noStrike">
                <a:solidFill>
                  <a:schemeClr val="accent1"/>
                </a:solidFill>
                <a:latin typeface="Trebuchet MS"/>
                <a:ea typeface="Trebuchet MS"/>
                <a:cs typeface="Trebuchet MS"/>
                <a:sym typeface="Trebuchet MS"/>
              </a:rPr>
            </a:br>
            <a:r>
              <a:rPr b="0" i="0" lang="en-US" sz="2880" u="sng" cap="none" strike="noStrike">
                <a:solidFill>
                  <a:schemeClr val="hlink"/>
                </a:solidFill>
                <a:latin typeface="Trebuchet MS"/>
                <a:ea typeface="Trebuchet MS"/>
                <a:cs typeface="Trebuchet MS"/>
                <a:sym typeface="Trebuchet MS"/>
                <a:hlinkClick r:id="rId4"/>
              </a:rPr>
              <a:t>http://phhbb.shutterfly.com</a:t>
            </a:r>
            <a:r>
              <a:rPr b="0" i="0" lang="en-US" sz="2880" u="none" cap="none" strike="noStrike">
                <a:solidFill>
                  <a:schemeClr val="accent1"/>
                </a:solidFill>
                <a:latin typeface="Trebuchet MS"/>
                <a:ea typeface="Trebuchet MS"/>
                <a:cs typeface="Trebuchet MS"/>
                <a:sym typeface="Trebuchet MS"/>
              </a:rPr>
              <a:t>  </a:t>
            </a:r>
            <a:endParaRPr b="0" i="0" sz="2880" u="none" cap="none" strike="noStrike">
              <a:solidFill>
                <a:schemeClr val="accent1"/>
              </a:solidFill>
              <a:latin typeface="Trebuchet MS"/>
              <a:ea typeface="Trebuchet MS"/>
              <a:cs typeface="Trebuchet MS"/>
              <a:sym typeface="Trebuchet MS"/>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22"/>
          <p:cNvSpPr txBox="1"/>
          <p:nvPr>
            <p:ph type="title"/>
          </p:nvPr>
        </p:nvSpPr>
        <p:spPr>
          <a:xfrm>
            <a:off x="164700" y="457975"/>
            <a:ext cx="7116900" cy="1320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accent1"/>
              </a:buClr>
              <a:buSzPts val="3600"/>
              <a:buFont typeface="Trebuchet MS"/>
              <a:buNone/>
            </a:pPr>
            <a:r>
              <a:rPr lang="en-US"/>
              <a:t>Impact of Hidden Environmental Hazards on Communities</a:t>
            </a:r>
            <a:endParaRPr b="0" i="0" sz="3600" u="none" cap="none" strike="noStrike">
              <a:solidFill>
                <a:schemeClr val="accent1"/>
              </a:solidFill>
              <a:latin typeface="Trebuchet MS"/>
              <a:ea typeface="Trebuchet MS"/>
              <a:cs typeface="Trebuchet MS"/>
              <a:sym typeface="Trebuchet MS"/>
            </a:endParaRPr>
          </a:p>
        </p:txBody>
      </p:sp>
      <p:sp>
        <p:nvSpPr>
          <p:cNvPr id="182" name="Google Shape;182;p22"/>
          <p:cNvSpPr txBox="1"/>
          <p:nvPr>
            <p:ph idx="1" type="body"/>
          </p:nvPr>
        </p:nvSpPr>
        <p:spPr>
          <a:xfrm>
            <a:off x="379854" y="1778887"/>
            <a:ext cx="6807201" cy="388077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1"/>
              </a:buClr>
              <a:buSzPts val="2560"/>
              <a:buFont typeface="Noto Sans Symbols"/>
              <a:buNone/>
            </a:pPr>
            <a:r>
              <a:rPr b="0" i="0" lang="en-US" sz="3200" u="none" cap="none" strike="noStrike">
                <a:solidFill>
                  <a:srgbClr val="3F3F3F"/>
                </a:solidFill>
                <a:latin typeface="Trebuchet MS"/>
                <a:ea typeface="Trebuchet MS"/>
                <a:cs typeface="Trebuchet MS"/>
                <a:sym typeface="Trebuchet MS"/>
              </a:rPr>
              <a:t>African-American and Latino communities are especially exposed to toxins </a:t>
            </a:r>
            <a:endParaRPr/>
          </a:p>
          <a:p>
            <a:pPr indent="-180340" lvl="0" marL="342900" marR="0" rtl="0" algn="ctr">
              <a:spcBef>
                <a:spcPts val="1000"/>
              </a:spcBef>
              <a:spcAft>
                <a:spcPts val="0"/>
              </a:spcAft>
              <a:buClr>
                <a:schemeClr val="accent1"/>
              </a:buClr>
              <a:buSzPts val="2560"/>
              <a:buFont typeface="Noto Sans Symbols"/>
              <a:buNone/>
            </a:pPr>
            <a:r>
              <a:t/>
            </a:r>
            <a:endParaRPr b="0" i="0" sz="3200" u="none" cap="none" strike="noStrike">
              <a:solidFill>
                <a:srgbClr val="3F3F3F"/>
              </a:solidFill>
              <a:latin typeface="Trebuchet MS"/>
              <a:ea typeface="Trebuchet MS"/>
              <a:cs typeface="Trebuchet MS"/>
              <a:sym typeface="Trebuchet MS"/>
            </a:endParaRPr>
          </a:p>
        </p:txBody>
      </p:sp>
      <p:pic>
        <p:nvPicPr>
          <p:cNvPr id="183" name="Google Shape;183;p22"/>
          <p:cNvPicPr preferRelativeResize="0"/>
          <p:nvPr/>
        </p:nvPicPr>
        <p:blipFill rotWithShape="1">
          <a:blip r:embed="rId3">
            <a:alphaModFix/>
          </a:blip>
          <a:srcRect b="0" l="0" r="0" t="0"/>
          <a:stretch/>
        </p:blipFill>
        <p:spPr>
          <a:xfrm>
            <a:off x="2595419" y="3719273"/>
            <a:ext cx="2754165" cy="260807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23"/>
          <p:cNvSpPr txBox="1"/>
          <p:nvPr>
            <p:ph type="title"/>
          </p:nvPr>
        </p:nvSpPr>
        <p:spPr>
          <a:xfrm>
            <a:off x="609599" y="609600"/>
            <a:ext cx="6347713" cy="1320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accent1"/>
              </a:buClr>
              <a:buSzPts val="3600"/>
              <a:buFont typeface="Trebuchet MS"/>
              <a:buNone/>
            </a:pPr>
            <a:r>
              <a:rPr b="0" i="0" lang="en-US" sz="3600" u="none" cap="none" strike="noStrike">
                <a:solidFill>
                  <a:schemeClr val="accent1"/>
                </a:solidFill>
                <a:latin typeface="Trebuchet MS"/>
                <a:ea typeface="Trebuchet MS"/>
                <a:cs typeface="Trebuchet MS"/>
                <a:sym typeface="Trebuchet MS"/>
              </a:rPr>
              <a:t>Harmful chemicals are toxic</a:t>
            </a:r>
            <a:endParaRPr b="0" i="0" sz="3600" u="none" cap="none" strike="noStrike">
              <a:solidFill>
                <a:schemeClr val="accent1"/>
              </a:solidFill>
              <a:latin typeface="Trebuchet MS"/>
              <a:ea typeface="Trebuchet MS"/>
              <a:cs typeface="Trebuchet MS"/>
              <a:sym typeface="Trebuchet MS"/>
            </a:endParaRPr>
          </a:p>
        </p:txBody>
      </p:sp>
      <p:sp>
        <p:nvSpPr>
          <p:cNvPr id="190" name="Google Shape;190;p23"/>
          <p:cNvSpPr txBox="1"/>
          <p:nvPr>
            <p:ph idx="1" type="body"/>
          </p:nvPr>
        </p:nvSpPr>
        <p:spPr>
          <a:xfrm>
            <a:off x="2969911" y="1930400"/>
            <a:ext cx="3987402" cy="4110964"/>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accent1"/>
              </a:buClr>
              <a:buSzPts val="2240"/>
              <a:buFont typeface="Noto Sans Symbols"/>
              <a:buChar char="➢"/>
            </a:pPr>
            <a:r>
              <a:rPr b="0" i="0" lang="en-US" sz="2800" u="none" cap="none" strike="noStrike">
                <a:solidFill>
                  <a:srgbClr val="3F3F3F"/>
                </a:solidFill>
                <a:latin typeface="Trebuchet MS"/>
                <a:ea typeface="Trebuchet MS"/>
                <a:cs typeface="Trebuchet MS"/>
                <a:sym typeface="Trebuchet MS"/>
              </a:rPr>
              <a:t>Everybody absorbs harmful chemicals from their environments</a:t>
            </a:r>
            <a:endParaRPr b="0" i="0" sz="2800" u="none" cap="none" strike="noStrike">
              <a:solidFill>
                <a:srgbClr val="3F3F3F"/>
              </a:solidFill>
              <a:latin typeface="Trebuchet MS"/>
              <a:ea typeface="Trebuchet MS"/>
              <a:cs typeface="Trebuchet MS"/>
              <a:sym typeface="Trebuchet MS"/>
            </a:endParaRPr>
          </a:p>
          <a:p>
            <a:pPr indent="-342900" lvl="0" marL="342900" marR="0" rtl="0" algn="l">
              <a:spcBef>
                <a:spcPts val="2500"/>
              </a:spcBef>
              <a:spcAft>
                <a:spcPts val="0"/>
              </a:spcAft>
              <a:buClr>
                <a:schemeClr val="accent1"/>
              </a:buClr>
              <a:buSzPts val="2240"/>
              <a:buFont typeface="Noto Sans Symbols"/>
              <a:buChar char="➢"/>
            </a:pPr>
            <a:r>
              <a:rPr b="0" i="0" lang="en-US" sz="2800" u="none" cap="none" strike="noStrike">
                <a:solidFill>
                  <a:srgbClr val="3F3F3F"/>
                </a:solidFill>
                <a:latin typeface="Trebuchet MS"/>
                <a:ea typeface="Trebuchet MS"/>
                <a:cs typeface="Trebuchet MS"/>
                <a:sym typeface="Trebuchet MS"/>
              </a:rPr>
              <a:t>These chemicals may cause problems during pregnancy</a:t>
            </a:r>
            <a:endParaRPr b="0" i="0" sz="2800" u="none" cap="none" strike="noStrike">
              <a:solidFill>
                <a:srgbClr val="3F3F3F"/>
              </a:solidFill>
              <a:latin typeface="Trebuchet MS"/>
              <a:ea typeface="Trebuchet MS"/>
              <a:cs typeface="Trebuchet MS"/>
              <a:sym typeface="Trebuchet MS"/>
            </a:endParaRPr>
          </a:p>
          <a:p>
            <a:pPr indent="-200660" lvl="0" marL="342900" marR="0" rtl="0" algn="l">
              <a:spcBef>
                <a:spcPts val="2500"/>
              </a:spcBef>
              <a:spcAft>
                <a:spcPts val="0"/>
              </a:spcAft>
              <a:buClr>
                <a:schemeClr val="accent1"/>
              </a:buClr>
              <a:buSzPts val="2240"/>
              <a:buFont typeface="Noto Sans Symbols"/>
              <a:buNone/>
            </a:pPr>
            <a:r>
              <a:t/>
            </a:r>
            <a:endParaRPr b="0" i="0" sz="2800" u="none" cap="none" strike="noStrike">
              <a:solidFill>
                <a:srgbClr val="3F3F3F"/>
              </a:solidFill>
              <a:latin typeface="Trebuchet MS"/>
              <a:ea typeface="Trebuchet MS"/>
              <a:cs typeface="Trebuchet MS"/>
              <a:sym typeface="Trebuchet MS"/>
            </a:endParaRPr>
          </a:p>
        </p:txBody>
      </p:sp>
      <p:pic>
        <p:nvPicPr>
          <p:cNvPr id="191" name="Google Shape;191;p23"/>
          <p:cNvPicPr preferRelativeResize="0"/>
          <p:nvPr/>
        </p:nvPicPr>
        <p:blipFill rotWithShape="1">
          <a:blip r:embed="rId3">
            <a:alphaModFix/>
          </a:blip>
          <a:srcRect b="0" l="4025" r="52" t="3633"/>
          <a:stretch/>
        </p:blipFill>
        <p:spPr>
          <a:xfrm>
            <a:off x="0" y="2320203"/>
            <a:ext cx="3022810" cy="453779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Google Shape;197;p24"/>
          <p:cNvSpPr txBox="1"/>
          <p:nvPr>
            <p:ph type="title"/>
          </p:nvPr>
        </p:nvSpPr>
        <p:spPr>
          <a:xfrm>
            <a:off x="634400" y="117050"/>
            <a:ext cx="6347700" cy="626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1"/>
              </a:buClr>
              <a:buSzPts val="3600"/>
              <a:buFont typeface="Trebuchet MS"/>
              <a:buNone/>
            </a:pPr>
            <a:r>
              <a:rPr b="0" i="0" lang="en-US" sz="3600" u="none" cap="none" strike="noStrike">
                <a:solidFill>
                  <a:schemeClr val="accent1"/>
                </a:solidFill>
                <a:latin typeface="Trebuchet MS"/>
                <a:ea typeface="Trebuchet MS"/>
                <a:cs typeface="Trebuchet MS"/>
                <a:sym typeface="Trebuchet MS"/>
              </a:rPr>
              <a:t>Health Concerns</a:t>
            </a:r>
            <a:endParaRPr b="0" i="0" sz="3600" u="none" cap="none" strike="noStrike">
              <a:solidFill>
                <a:schemeClr val="accent1"/>
              </a:solidFill>
              <a:latin typeface="Trebuchet MS"/>
              <a:ea typeface="Trebuchet MS"/>
              <a:cs typeface="Trebuchet MS"/>
              <a:sym typeface="Trebuchet MS"/>
            </a:endParaRPr>
          </a:p>
        </p:txBody>
      </p:sp>
      <p:sp>
        <p:nvSpPr>
          <p:cNvPr id="198" name="Google Shape;198;p24"/>
          <p:cNvSpPr txBox="1"/>
          <p:nvPr>
            <p:ph idx="1" type="body"/>
          </p:nvPr>
        </p:nvSpPr>
        <p:spPr>
          <a:xfrm>
            <a:off x="480175" y="968750"/>
            <a:ext cx="4309500" cy="1023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accent1"/>
              </a:buClr>
              <a:buSzPts val="2240"/>
              <a:buFont typeface="Noto Sans Symbols"/>
              <a:buNone/>
            </a:pPr>
            <a:r>
              <a:rPr b="0" i="0" lang="en-US" sz="2800" u="none" cap="none" strike="noStrike">
                <a:solidFill>
                  <a:srgbClr val="3F7818"/>
                </a:solidFill>
                <a:latin typeface="Trebuchet MS"/>
                <a:ea typeface="Trebuchet MS"/>
                <a:cs typeface="Trebuchet MS"/>
                <a:sym typeface="Trebuchet MS"/>
              </a:rPr>
              <a:t>Problems for parents:</a:t>
            </a:r>
            <a:endParaRPr b="0" i="0" sz="2800" u="none" cap="none" strike="noStrike">
              <a:solidFill>
                <a:srgbClr val="3F7818"/>
              </a:solidFill>
              <a:latin typeface="Trebuchet MS"/>
              <a:ea typeface="Trebuchet MS"/>
              <a:cs typeface="Trebuchet MS"/>
              <a:sym typeface="Trebuchet MS"/>
            </a:endParaRPr>
          </a:p>
        </p:txBody>
      </p:sp>
      <p:sp>
        <p:nvSpPr>
          <p:cNvPr id="199" name="Google Shape;199;p24"/>
          <p:cNvSpPr txBox="1"/>
          <p:nvPr>
            <p:ph idx="2" type="body"/>
          </p:nvPr>
        </p:nvSpPr>
        <p:spPr>
          <a:xfrm>
            <a:off x="975799" y="1503075"/>
            <a:ext cx="6006300" cy="2934600"/>
          </a:xfrm>
          <a:prstGeom prst="rect">
            <a:avLst/>
          </a:prstGeom>
          <a:noFill/>
          <a:ln>
            <a:noFill/>
          </a:ln>
        </p:spPr>
        <p:txBody>
          <a:bodyPr anchorCtr="0" anchor="t" bIns="45700" lIns="91425" spcFirstLastPara="1" rIns="91425" wrap="square" tIns="45700">
            <a:noAutofit/>
          </a:bodyPr>
          <a:lstStyle/>
          <a:p>
            <a:pPr indent="-373380" lvl="0" marL="342900" marR="0" rtl="0" algn="l">
              <a:lnSpc>
                <a:spcPct val="150000"/>
              </a:lnSpc>
              <a:spcBef>
                <a:spcPts val="0"/>
              </a:spcBef>
              <a:spcAft>
                <a:spcPts val="0"/>
              </a:spcAft>
              <a:buClr>
                <a:schemeClr val="accent1"/>
              </a:buClr>
              <a:buSzPts val="2400"/>
              <a:buFont typeface="Noto Sans Symbols"/>
              <a:buChar char="➢"/>
            </a:pPr>
            <a:r>
              <a:rPr b="0" i="0" lang="en-US" sz="2400" u="none" cap="none" strike="noStrike">
                <a:solidFill>
                  <a:srgbClr val="3F3F3F"/>
                </a:solidFill>
                <a:latin typeface="Trebuchet MS"/>
                <a:ea typeface="Trebuchet MS"/>
                <a:cs typeface="Trebuchet MS"/>
                <a:sym typeface="Trebuchet MS"/>
              </a:rPr>
              <a:t>Trouble getting pregnant</a:t>
            </a:r>
            <a:endParaRPr sz="2400"/>
          </a:p>
          <a:p>
            <a:pPr indent="-373380" lvl="0" marL="342900" marR="0" rtl="0" algn="l">
              <a:lnSpc>
                <a:spcPct val="150000"/>
              </a:lnSpc>
              <a:spcBef>
                <a:spcPts val="0"/>
              </a:spcBef>
              <a:spcAft>
                <a:spcPts val="0"/>
              </a:spcAft>
              <a:buClr>
                <a:schemeClr val="accent1"/>
              </a:buClr>
              <a:buSzPts val="2400"/>
              <a:buFont typeface="Noto Sans Symbols"/>
              <a:buChar char="➢"/>
            </a:pPr>
            <a:r>
              <a:rPr b="0" i="0" lang="en-US" sz="2400" u="none" cap="none" strike="noStrike">
                <a:solidFill>
                  <a:srgbClr val="3F3F3F"/>
                </a:solidFill>
                <a:latin typeface="Trebuchet MS"/>
                <a:ea typeface="Trebuchet MS"/>
                <a:cs typeface="Trebuchet MS"/>
                <a:sym typeface="Trebuchet MS"/>
              </a:rPr>
              <a:t>Difficulties during pregnancy</a:t>
            </a:r>
            <a:endParaRPr b="0" i="0" sz="2400" u="none" cap="none" strike="noStrike">
              <a:solidFill>
                <a:srgbClr val="3F3F3F"/>
              </a:solidFill>
              <a:latin typeface="Trebuchet MS"/>
              <a:ea typeface="Trebuchet MS"/>
              <a:cs typeface="Trebuchet MS"/>
              <a:sym typeface="Trebuchet MS"/>
            </a:endParaRPr>
          </a:p>
          <a:p>
            <a:pPr indent="-373380" lvl="0" marL="342900" marR="0" rtl="0" algn="l">
              <a:lnSpc>
                <a:spcPct val="150000"/>
              </a:lnSpc>
              <a:spcBef>
                <a:spcPts val="0"/>
              </a:spcBef>
              <a:spcAft>
                <a:spcPts val="0"/>
              </a:spcAft>
              <a:buClr>
                <a:schemeClr val="accent1"/>
              </a:buClr>
              <a:buSzPts val="2400"/>
              <a:buFont typeface="Noto Sans Symbols"/>
              <a:buChar char="➢"/>
            </a:pPr>
            <a:r>
              <a:rPr lang="en-US" sz="2400"/>
              <a:t>M</a:t>
            </a:r>
            <a:r>
              <a:rPr lang="en-US" sz="2400"/>
              <a:t>iscarriage</a:t>
            </a:r>
            <a:endParaRPr sz="2400"/>
          </a:p>
          <a:p>
            <a:pPr indent="-373380" lvl="0" marL="342900" marR="0" rtl="0" algn="l">
              <a:lnSpc>
                <a:spcPct val="150000"/>
              </a:lnSpc>
              <a:spcBef>
                <a:spcPts val="0"/>
              </a:spcBef>
              <a:spcAft>
                <a:spcPts val="0"/>
              </a:spcAft>
              <a:buClr>
                <a:schemeClr val="accent1"/>
              </a:buClr>
              <a:buSzPts val="2400"/>
              <a:buFont typeface="Noto Sans Symbols"/>
              <a:buChar char="➢"/>
            </a:pPr>
            <a:r>
              <a:rPr lang="en-US" sz="2400"/>
              <a:t>Asthma</a:t>
            </a:r>
            <a:endParaRPr sz="2400"/>
          </a:p>
          <a:p>
            <a:pPr indent="-373380" lvl="0" marL="342900" marR="0" rtl="0" algn="l">
              <a:lnSpc>
                <a:spcPct val="150000"/>
              </a:lnSpc>
              <a:spcBef>
                <a:spcPts val="0"/>
              </a:spcBef>
              <a:spcAft>
                <a:spcPts val="0"/>
              </a:spcAft>
              <a:buClr>
                <a:schemeClr val="accent1"/>
              </a:buClr>
              <a:buSzPts val="2400"/>
              <a:buFont typeface="Noto Sans Symbols"/>
              <a:buChar char="➢"/>
            </a:pPr>
            <a:r>
              <a:rPr lang="en-US" sz="2400"/>
              <a:t>Cancer</a:t>
            </a:r>
            <a:endParaRPr sz="2400"/>
          </a:p>
        </p:txBody>
      </p:sp>
      <p:pic>
        <p:nvPicPr>
          <p:cNvPr id="200" name="Google Shape;200;p24"/>
          <p:cNvPicPr preferRelativeResize="0"/>
          <p:nvPr/>
        </p:nvPicPr>
        <p:blipFill rotWithShape="1">
          <a:blip r:embed="rId3">
            <a:alphaModFix/>
          </a:blip>
          <a:srcRect b="0" l="0" r="0" t="0"/>
          <a:stretch/>
        </p:blipFill>
        <p:spPr>
          <a:xfrm>
            <a:off x="1281946" y="4077081"/>
            <a:ext cx="5052600" cy="2731500"/>
          </a:xfrm>
          <a:prstGeom prst="ellipse">
            <a:avLst/>
          </a:prstGeom>
          <a:noFill/>
          <a:ln>
            <a:noFill/>
          </a:ln>
        </p:spPr>
      </p:pic>
      <p:sp>
        <p:nvSpPr>
          <p:cNvPr id="201" name="Google Shape;201;p24"/>
          <p:cNvSpPr/>
          <p:nvPr/>
        </p:nvSpPr>
        <p:spPr>
          <a:xfrm>
            <a:off x="4918650" y="1597975"/>
            <a:ext cx="3123300" cy="2334900"/>
          </a:xfrm>
          <a:prstGeom prst="rect">
            <a:avLst/>
          </a:prstGeom>
          <a:noFill/>
          <a:ln>
            <a:noFill/>
          </a:ln>
        </p:spPr>
        <p:txBody>
          <a:bodyPr anchorCtr="0" anchor="t" bIns="45700" lIns="91425" spcFirstLastPara="1" rIns="91425" wrap="square" tIns="45700">
            <a:noAutofit/>
          </a:bodyPr>
          <a:lstStyle/>
          <a:p>
            <a:pPr indent="-133350" lvl="0" marL="285750" marR="0" rtl="0" algn="l">
              <a:spcBef>
                <a:spcPts val="0"/>
              </a:spcBef>
              <a:spcAft>
                <a:spcPts val="0"/>
              </a:spcAft>
              <a:buClr>
                <a:schemeClr val="dk1"/>
              </a:buClr>
              <a:buSzPts val="2400"/>
              <a:buFont typeface="Arial"/>
              <a:buNone/>
            </a:pPr>
            <a:r>
              <a:t/>
            </a:r>
            <a:endParaRPr b="0" i="0" sz="2400" u="none" cap="none" strike="noStrike">
              <a:solidFill>
                <a:schemeClr val="dk1"/>
              </a:solidFill>
              <a:latin typeface="Trebuchet MS"/>
              <a:ea typeface="Trebuchet MS"/>
              <a:cs typeface="Trebuchet MS"/>
              <a:sym typeface="Trebuchet MS"/>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Google Shape;207;p25"/>
          <p:cNvSpPr txBox="1"/>
          <p:nvPr>
            <p:ph type="title"/>
          </p:nvPr>
        </p:nvSpPr>
        <p:spPr>
          <a:xfrm>
            <a:off x="634400" y="117050"/>
            <a:ext cx="6347700" cy="626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1"/>
              </a:buClr>
              <a:buSzPts val="3600"/>
              <a:buFont typeface="Trebuchet MS"/>
              <a:buNone/>
            </a:pPr>
            <a:r>
              <a:rPr b="0" i="0" lang="en-US" sz="3600" u="none" cap="none" strike="noStrike">
                <a:solidFill>
                  <a:schemeClr val="accent1"/>
                </a:solidFill>
                <a:latin typeface="Trebuchet MS"/>
                <a:ea typeface="Trebuchet MS"/>
                <a:cs typeface="Trebuchet MS"/>
                <a:sym typeface="Trebuchet MS"/>
              </a:rPr>
              <a:t>Health Concerns</a:t>
            </a:r>
            <a:endParaRPr b="0" i="0" sz="3600" u="none" cap="none" strike="noStrike">
              <a:solidFill>
                <a:schemeClr val="accent1"/>
              </a:solidFill>
              <a:latin typeface="Trebuchet MS"/>
              <a:ea typeface="Trebuchet MS"/>
              <a:cs typeface="Trebuchet MS"/>
              <a:sym typeface="Trebuchet MS"/>
            </a:endParaRPr>
          </a:p>
        </p:txBody>
      </p:sp>
      <p:sp>
        <p:nvSpPr>
          <p:cNvPr id="208" name="Google Shape;208;p25"/>
          <p:cNvSpPr txBox="1"/>
          <p:nvPr>
            <p:ph idx="1" type="body"/>
          </p:nvPr>
        </p:nvSpPr>
        <p:spPr>
          <a:xfrm>
            <a:off x="413225" y="968725"/>
            <a:ext cx="5579100" cy="1023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accent1"/>
              </a:buClr>
              <a:buSzPts val="2240"/>
              <a:buFont typeface="Noto Sans Symbols"/>
              <a:buNone/>
            </a:pPr>
            <a:r>
              <a:rPr b="0" i="0" lang="en-US" sz="2800" u="none" cap="none" strike="noStrike">
                <a:solidFill>
                  <a:srgbClr val="3F7818"/>
                </a:solidFill>
                <a:latin typeface="Trebuchet MS"/>
                <a:ea typeface="Trebuchet MS"/>
                <a:cs typeface="Trebuchet MS"/>
                <a:sym typeface="Trebuchet MS"/>
              </a:rPr>
              <a:t>Problems for </a:t>
            </a:r>
            <a:r>
              <a:rPr lang="en-US" sz="2800">
                <a:solidFill>
                  <a:srgbClr val="3F7818"/>
                </a:solidFill>
              </a:rPr>
              <a:t>children</a:t>
            </a:r>
            <a:r>
              <a:rPr b="0" i="0" lang="en-US" sz="2800" u="none" cap="none" strike="noStrike">
                <a:solidFill>
                  <a:srgbClr val="3F7818"/>
                </a:solidFill>
                <a:latin typeface="Trebuchet MS"/>
                <a:ea typeface="Trebuchet MS"/>
                <a:cs typeface="Trebuchet MS"/>
                <a:sym typeface="Trebuchet MS"/>
              </a:rPr>
              <a:t>:</a:t>
            </a:r>
            <a:endParaRPr b="0" i="0" sz="2800" u="none" cap="none" strike="noStrike">
              <a:solidFill>
                <a:srgbClr val="3F7818"/>
              </a:solidFill>
              <a:latin typeface="Trebuchet MS"/>
              <a:ea typeface="Trebuchet MS"/>
              <a:cs typeface="Trebuchet MS"/>
              <a:sym typeface="Trebuchet MS"/>
            </a:endParaRPr>
          </a:p>
        </p:txBody>
      </p:sp>
      <p:sp>
        <p:nvSpPr>
          <p:cNvPr id="209" name="Google Shape;209;p25"/>
          <p:cNvSpPr/>
          <p:nvPr/>
        </p:nvSpPr>
        <p:spPr>
          <a:xfrm>
            <a:off x="987025" y="1564200"/>
            <a:ext cx="5238300" cy="23349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50000"/>
              </a:lnSpc>
              <a:spcBef>
                <a:spcPts val="0"/>
              </a:spcBef>
              <a:spcAft>
                <a:spcPts val="0"/>
              </a:spcAft>
              <a:buClr>
                <a:srgbClr val="90C226"/>
              </a:buClr>
              <a:buSzPts val="1920"/>
              <a:buFont typeface="Noto Sans Symbols"/>
              <a:buChar char="➢"/>
            </a:pPr>
            <a:r>
              <a:rPr lang="en-US" sz="2400">
                <a:solidFill>
                  <a:srgbClr val="3F3F3F"/>
                </a:solidFill>
                <a:latin typeface="Trebuchet MS"/>
                <a:ea typeface="Trebuchet MS"/>
                <a:cs typeface="Trebuchet MS"/>
                <a:sym typeface="Trebuchet MS"/>
              </a:rPr>
              <a:t>Premature birth</a:t>
            </a:r>
            <a:endParaRPr sz="2400">
              <a:solidFill>
                <a:srgbClr val="3F3F3F"/>
              </a:solidFill>
              <a:latin typeface="Trebuchet MS"/>
              <a:ea typeface="Trebuchet MS"/>
              <a:cs typeface="Trebuchet MS"/>
              <a:sym typeface="Trebuchet MS"/>
            </a:endParaRPr>
          </a:p>
          <a:p>
            <a:pPr indent="-342900" lvl="0" marL="342900" marR="0" rtl="0" algn="l">
              <a:lnSpc>
                <a:spcPct val="150000"/>
              </a:lnSpc>
              <a:spcBef>
                <a:spcPts val="0"/>
              </a:spcBef>
              <a:spcAft>
                <a:spcPts val="0"/>
              </a:spcAft>
              <a:buClr>
                <a:srgbClr val="90C226"/>
              </a:buClr>
              <a:buSzPts val="1920"/>
              <a:buFont typeface="Noto Sans Symbols"/>
              <a:buChar char="➢"/>
            </a:pPr>
            <a:r>
              <a:rPr lang="en-US" sz="2400">
                <a:solidFill>
                  <a:srgbClr val="3F3F3F"/>
                </a:solidFill>
                <a:latin typeface="Trebuchet MS"/>
                <a:ea typeface="Trebuchet MS"/>
                <a:cs typeface="Trebuchet MS"/>
                <a:sym typeface="Trebuchet MS"/>
              </a:rPr>
              <a:t>Birth defects</a:t>
            </a:r>
            <a:endParaRPr sz="2400">
              <a:solidFill>
                <a:srgbClr val="3F3F3F"/>
              </a:solidFill>
              <a:latin typeface="Trebuchet MS"/>
              <a:ea typeface="Trebuchet MS"/>
              <a:cs typeface="Trebuchet MS"/>
              <a:sym typeface="Trebuchet MS"/>
            </a:endParaRPr>
          </a:p>
          <a:p>
            <a:pPr indent="-342900" lvl="0" marL="342900" marR="0" rtl="0" algn="l">
              <a:lnSpc>
                <a:spcPct val="150000"/>
              </a:lnSpc>
              <a:spcBef>
                <a:spcPts val="0"/>
              </a:spcBef>
              <a:spcAft>
                <a:spcPts val="0"/>
              </a:spcAft>
              <a:buClr>
                <a:srgbClr val="90C226"/>
              </a:buClr>
              <a:buSzPts val="1920"/>
              <a:buFont typeface="Noto Sans Symbols"/>
              <a:buChar char="➢"/>
            </a:pPr>
            <a:r>
              <a:rPr lang="en-US" sz="2400">
                <a:solidFill>
                  <a:srgbClr val="3F3F3F"/>
                </a:solidFill>
                <a:latin typeface="Trebuchet MS"/>
                <a:ea typeface="Trebuchet MS"/>
                <a:cs typeface="Trebuchet MS"/>
                <a:sym typeface="Trebuchet MS"/>
              </a:rPr>
              <a:t>Developmental delays</a:t>
            </a:r>
            <a:endParaRPr sz="2400">
              <a:solidFill>
                <a:srgbClr val="3F3F3F"/>
              </a:solidFill>
              <a:latin typeface="Trebuchet MS"/>
              <a:ea typeface="Trebuchet MS"/>
              <a:cs typeface="Trebuchet MS"/>
              <a:sym typeface="Trebuchet MS"/>
            </a:endParaRPr>
          </a:p>
          <a:p>
            <a:pPr indent="-342900" lvl="0" marL="342900" marR="0" rtl="0" algn="l">
              <a:lnSpc>
                <a:spcPct val="150000"/>
              </a:lnSpc>
              <a:spcBef>
                <a:spcPts val="0"/>
              </a:spcBef>
              <a:spcAft>
                <a:spcPts val="0"/>
              </a:spcAft>
              <a:buClr>
                <a:srgbClr val="90C226"/>
              </a:buClr>
              <a:buSzPts val="1920"/>
              <a:buFont typeface="Noto Sans Symbols"/>
              <a:buChar char="➢"/>
            </a:pPr>
            <a:r>
              <a:rPr lang="en-US" sz="2400">
                <a:solidFill>
                  <a:srgbClr val="3F3F3F"/>
                </a:solidFill>
                <a:latin typeface="Trebuchet MS"/>
                <a:ea typeface="Trebuchet MS"/>
                <a:cs typeface="Trebuchet MS"/>
                <a:sym typeface="Trebuchet MS"/>
              </a:rPr>
              <a:t>Asthma</a:t>
            </a:r>
            <a:endParaRPr sz="2400">
              <a:solidFill>
                <a:srgbClr val="3F3F3F"/>
              </a:solidFill>
              <a:latin typeface="Trebuchet MS"/>
              <a:ea typeface="Trebuchet MS"/>
              <a:cs typeface="Trebuchet MS"/>
              <a:sym typeface="Trebuchet MS"/>
            </a:endParaRPr>
          </a:p>
          <a:p>
            <a:pPr indent="-342900" lvl="0" marL="342900" marR="0" rtl="0" algn="l">
              <a:lnSpc>
                <a:spcPct val="150000"/>
              </a:lnSpc>
              <a:spcBef>
                <a:spcPts val="0"/>
              </a:spcBef>
              <a:spcAft>
                <a:spcPts val="0"/>
              </a:spcAft>
              <a:buClr>
                <a:srgbClr val="90C226"/>
              </a:buClr>
              <a:buSzPts val="1920"/>
              <a:buFont typeface="Noto Sans Symbols"/>
              <a:buChar char="➢"/>
            </a:pPr>
            <a:r>
              <a:rPr b="0" i="0" lang="en-US" sz="2400" u="none" cap="none" strike="noStrike">
                <a:solidFill>
                  <a:srgbClr val="3F3F3F"/>
                </a:solidFill>
                <a:latin typeface="Trebuchet MS"/>
                <a:ea typeface="Trebuchet MS"/>
                <a:cs typeface="Trebuchet MS"/>
                <a:sym typeface="Trebuchet MS"/>
              </a:rPr>
              <a:t>Cancer</a:t>
            </a:r>
            <a:endParaRPr b="0" i="0" sz="2400" u="none" cap="none" strike="noStrike">
              <a:solidFill>
                <a:srgbClr val="3F3F3F"/>
              </a:solidFill>
              <a:latin typeface="Trebuchet MS"/>
              <a:ea typeface="Trebuchet MS"/>
              <a:cs typeface="Trebuchet MS"/>
              <a:sym typeface="Trebuchet MS"/>
            </a:endParaRPr>
          </a:p>
          <a:p>
            <a:pPr indent="-133350" lvl="0" marL="285750" marR="0" rtl="0" algn="l">
              <a:spcBef>
                <a:spcPts val="0"/>
              </a:spcBef>
              <a:spcAft>
                <a:spcPts val="0"/>
              </a:spcAft>
              <a:buClr>
                <a:schemeClr val="dk1"/>
              </a:buClr>
              <a:buSzPts val="2400"/>
              <a:buFont typeface="Arial"/>
              <a:buNone/>
            </a:pPr>
            <a:r>
              <a:t/>
            </a:r>
            <a:endParaRPr b="0" i="0" sz="2400" u="none" cap="none" strike="noStrike">
              <a:solidFill>
                <a:schemeClr val="dk1"/>
              </a:solidFill>
              <a:latin typeface="Trebuchet MS"/>
              <a:ea typeface="Trebuchet MS"/>
              <a:cs typeface="Trebuchet MS"/>
              <a:sym typeface="Trebuchet MS"/>
            </a:endParaRPr>
          </a:p>
        </p:txBody>
      </p:sp>
      <p:pic>
        <p:nvPicPr>
          <p:cNvPr id="210" name="Google Shape;210;p25"/>
          <p:cNvPicPr preferRelativeResize="0"/>
          <p:nvPr/>
        </p:nvPicPr>
        <p:blipFill>
          <a:blip r:embed="rId3">
            <a:alphaModFix/>
          </a:blip>
          <a:stretch>
            <a:fillRect/>
          </a:stretch>
        </p:blipFill>
        <p:spPr>
          <a:xfrm>
            <a:off x="3263800" y="3504550"/>
            <a:ext cx="4182800" cy="29226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pic>
        <p:nvPicPr>
          <p:cNvPr id="216" name="Google Shape;216;p26"/>
          <p:cNvPicPr preferRelativeResize="0"/>
          <p:nvPr/>
        </p:nvPicPr>
        <p:blipFill rotWithShape="1">
          <a:blip r:embed="rId3">
            <a:alphaModFix/>
          </a:blip>
          <a:srcRect b="0" l="0" r="0" t="0"/>
          <a:stretch/>
        </p:blipFill>
        <p:spPr>
          <a:xfrm>
            <a:off x="2677595" y="91475"/>
            <a:ext cx="3493608" cy="1850326"/>
          </a:xfrm>
          <a:prstGeom prst="rect">
            <a:avLst/>
          </a:prstGeom>
          <a:noFill/>
          <a:ln>
            <a:noFill/>
          </a:ln>
        </p:spPr>
      </p:pic>
      <p:pic>
        <p:nvPicPr>
          <p:cNvPr id="217" name="Google Shape;217;p26"/>
          <p:cNvPicPr preferRelativeResize="0"/>
          <p:nvPr/>
        </p:nvPicPr>
        <p:blipFill rotWithShape="1">
          <a:blip r:embed="rId4">
            <a:alphaModFix/>
          </a:blip>
          <a:srcRect b="0" l="0" r="0" t="0"/>
          <a:stretch/>
        </p:blipFill>
        <p:spPr>
          <a:xfrm>
            <a:off x="2782298" y="1740277"/>
            <a:ext cx="1854238" cy="1850326"/>
          </a:xfrm>
          <a:prstGeom prst="rect">
            <a:avLst/>
          </a:prstGeom>
          <a:noFill/>
          <a:ln>
            <a:noFill/>
          </a:ln>
        </p:spPr>
      </p:pic>
      <p:sp>
        <p:nvSpPr>
          <p:cNvPr id="218" name="Google Shape;218;p26"/>
          <p:cNvSpPr/>
          <p:nvPr/>
        </p:nvSpPr>
        <p:spPr>
          <a:xfrm>
            <a:off x="3331596" y="2568322"/>
            <a:ext cx="755700" cy="775800"/>
          </a:xfrm>
          <a:prstGeom prst="rect">
            <a:avLst/>
          </a:prstGeom>
          <a:solidFill>
            <a:srgbClr val="BFBFBF"/>
          </a:solidFill>
          <a:ln cap="rnd" cmpd="sng" w="190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219" name="Google Shape;219;p26"/>
          <p:cNvSpPr txBox="1"/>
          <p:nvPr>
            <p:ph type="title"/>
          </p:nvPr>
        </p:nvSpPr>
        <p:spPr>
          <a:xfrm>
            <a:off x="735762" y="3725720"/>
            <a:ext cx="6347700" cy="566700"/>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Clr>
                <a:schemeClr val="accent1"/>
              </a:buClr>
              <a:buSzPts val="2400"/>
              <a:buFont typeface="Trebuchet MS"/>
              <a:buNone/>
            </a:pPr>
            <a:r>
              <a:rPr b="0" i="0" lang="en-US" sz="3000" u="none" cap="none" strike="noStrike">
                <a:solidFill>
                  <a:schemeClr val="accent1"/>
                </a:solidFill>
                <a:latin typeface="Trebuchet MS"/>
                <a:ea typeface="Trebuchet MS"/>
                <a:cs typeface="Trebuchet MS"/>
                <a:sym typeface="Trebuchet MS"/>
              </a:rPr>
              <a:t>Harmful chemicals can be found in:</a:t>
            </a:r>
            <a:endParaRPr b="0" i="0" sz="3000" u="none" cap="none" strike="noStrike">
              <a:solidFill>
                <a:schemeClr val="accent1"/>
              </a:solidFill>
              <a:latin typeface="Trebuchet MS"/>
              <a:ea typeface="Trebuchet MS"/>
              <a:cs typeface="Trebuchet MS"/>
              <a:sym typeface="Trebuchet MS"/>
            </a:endParaRPr>
          </a:p>
        </p:txBody>
      </p:sp>
      <p:sp>
        <p:nvSpPr>
          <p:cNvPr id="220" name="Google Shape;220;p26"/>
          <p:cNvSpPr txBox="1"/>
          <p:nvPr>
            <p:ph idx="1" type="body"/>
          </p:nvPr>
        </p:nvSpPr>
        <p:spPr>
          <a:xfrm>
            <a:off x="1250543" y="4410141"/>
            <a:ext cx="6347700" cy="2490600"/>
          </a:xfrm>
          <a:prstGeom prst="rect">
            <a:avLst/>
          </a:prstGeom>
          <a:noFill/>
          <a:ln>
            <a:noFill/>
          </a:ln>
        </p:spPr>
        <p:txBody>
          <a:bodyPr anchorCtr="0" anchor="t" bIns="45700" lIns="91425" spcFirstLastPara="1" rIns="91425" wrap="square" tIns="45700">
            <a:noAutofit/>
          </a:bodyPr>
          <a:lstStyle/>
          <a:p>
            <a:pPr indent="-247650" lvl="0" marL="171450" marR="0" rtl="0" algn="l">
              <a:spcBef>
                <a:spcPts val="0"/>
              </a:spcBef>
              <a:spcAft>
                <a:spcPts val="0"/>
              </a:spcAft>
              <a:buClr>
                <a:schemeClr val="accent1"/>
              </a:buClr>
              <a:buSzPts val="2800"/>
              <a:buFont typeface="Courier New"/>
              <a:buChar char="➢"/>
            </a:pPr>
            <a:r>
              <a:rPr b="0" i="0" lang="en-US" sz="2800" u="none" cap="none" strike="noStrike">
                <a:solidFill>
                  <a:srgbClr val="3F3F3F"/>
                </a:solidFill>
                <a:latin typeface="Trebuchet MS"/>
                <a:ea typeface="Trebuchet MS"/>
                <a:cs typeface="Trebuchet MS"/>
                <a:sym typeface="Trebuchet MS"/>
              </a:rPr>
              <a:t>Cribs, furniture, and seat belts</a:t>
            </a:r>
            <a:endParaRPr sz="2800"/>
          </a:p>
          <a:p>
            <a:pPr indent="-247650" lvl="0" marL="171450" marR="0" rtl="0" algn="l">
              <a:spcBef>
                <a:spcPts val="1000"/>
              </a:spcBef>
              <a:spcAft>
                <a:spcPts val="0"/>
              </a:spcAft>
              <a:buClr>
                <a:schemeClr val="accent1"/>
              </a:buClr>
              <a:buSzPts val="2800"/>
              <a:buFont typeface="Courier New"/>
              <a:buChar char="➢"/>
            </a:pPr>
            <a:r>
              <a:rPr b="0" i="0" lang="en-US" sz="2800" u="none" cap="none" strike="noStrike">
                <a:solidFill>
                  <a:srgbClr val="3F3F3F"/>
                </a:solidFill>
                <a:latin typeface="Trebuchet MS"/>
                <a:ea typeface="Trebuchet MS"/>
                <a:cs typeface="Trebuchet MS"/>
                <a:sym typeface="Trebuchet MS"/>
              </a:rPr>
              <a:t>Pesticides</a:t>
            </a:r>
            <a:endParaRPr sz="2800"/>
          </a:p>
          <a:p>
            <a:pPr indent="-247650" lvl="0" marL="171450" marR="0" rtl="0" algn="l">
              <a:spcBef>
                <a:spcPts val="1000"/>
              </a:spcBef>
              <a:spcAft>
                <a:spcPts val="0"/>
              </a:spcAft>
              <a:buClr>
                <a:schemeClr val="accent1"/>
              </a:buClr>
              <a:buSzPts val="2800"/>
              <a:buFont typeface="Courier New"/>
              <a:buChar char="➢"/>
            </a:pPr>
            <a:r>
              <a:rPr b="0" i="0" lang="en-US" sz="2800" u="none" cap="none" strike="noStrike">
                <a:solidFill>
                  <a:srgbClr val="3F3F3F"/>
                </a:solidFill>
                <a:latin typeface="Trebuchet MS"/>
                <a:ea typeface="Trebuchet MS"/>
                <a:cs typeface="Trebuchet MS"/>
                <a:sym typeface="Trebuchet MS"/>
              </a:rPr>
              <a:t>Cleaning products</a:t>
            </a:r>
            <a:endParaRPr sz="2800"/>
          </a:p>
          <a:p>
            <a:pPr indent="-247650" lvl="0" marL="171450" marR="0" rtl="0" algn="l">
              <a:spcBef>
                <a:spcPts val="1000"/>
              </a:spcBef>
              <a:spcAft>
                <a:spcPts val="0"/>
              </a:spcAft>
              <a:buClr>
                <a:schemeClr val="accent1"/>
              </a:buClr>
              <a:buSzPts val="2800"/>
              <a:buFont typeface="Courier New"/>
              <a:buChar char="➢"/>
            </a:pPr>
            <a:r>
              <a:rPr b="0" i="0" lang="en-US" sz="2800" u="none" cap="none" strike="noStrike">
                <a:solidFill>
                  <a:srgbClr val="3F3F3F"/>
                </a:solidFill>
                <a:latin typeface="Trebuchet MS"/>
                <a:ea typeface="Trebuchet MS"/>
                <a:cs typeface="Trebuchet MS"/>
                <a:sym typeface="Trebuchet MS"/>
              </a:rPr>
              <a:t>Some metals and plastics</a:t>
            </a:r>
            <a:endParaRPr b="0" i="0" sz="2800" u="none" cap="none" strike="noStrike">
              <a:solidFill>
                <a:srgbClr val="3F3F3F"/>
              </a:solidFill>
              <a:latin typeface="Trebuchet MS"/>
              <a:ea typeface="Trebuchet MS"/>
              <a:cs typeface="Trebuchet MS"/>
              <a:sym typeface="Trebuchet MS"/>
            </a:endParaRPr>
          </a:p>
        </p:txBody>
      </p:sp>
      <p:pic>
        <p:nvPicPr>
          <p:cNvPr id="221" name="Google Shape;221;p26"/>
          <p:cNvPicPr preferRelativeResize="0"/>
          <p:nvPr/>
        </p:nvPicPr>
        <p:blipFill rotWithShape="1">
          <a:blip r:embed="rId5">
            <a:alphaModFix/>
          </a:blip>
          <a:srcRect b="0" l="0" r="0" t="0"/>
          <a:stretch/>
        </p:blipFill>
        <p:spPr>
          <a:xfrm>
            <a:off x="735750" y="178395"/>
            <a:ext cx="1508015" cy="1504833"/>
          </a:xfrm>
          <a:prstGeom prst="rect">
            <a:avLst/>
          </a:prstGeom>
          <a:noFill/>
          <a:ln>
            <a:noFill/>
          </a:ln>
        </p:spPr>
      </p:pic>
      <p:pic>
        <p:nvPicPr>
          <p:cNvPr id="222" name="Google Shape;222;p26"/>
          <p:cNvPicPr preferRelativeResize="0"/>
          <p:nvPr/>
        </p:nvPicPr>
        <p:blipFill rotWithShape="1">
          <a:blip r:embed="rId6">
            <a:alphaModFix/>
          </a:blip>
          <a:srcRect b="0" l="0" r="0" t="0"/>
          <a:stretch/>
        </p:blipFill>
        <p:spPr>
          <a:xfrm>
            <a:off x="858383" y="1941800"/>
            <a:ext cx="1669722" cy="1666200"/>
          </a:xfrm>
          <a:prstGeom prst="rect">
            <a:avLst/>
          </a:prstGeom>
          <a:noFill/>
          <a:ln>
            <a:noFill/>
          </a:ln>
        </p:spPr>
      </p:pic>
      <p:pic>
        <p:nvPicPr>
          <p:cNvPr id="223" name="Google Shape;223;p26"/>
          <p:cNvPicPr preferRelativeResize="0"/>
          <p:nvPr/>
        </p:nvPicPr>
        <p:blipFill rotWithShape="1">
          <a:blip r:embed="rId7">
            <a:alphaModFix/>
          </a:blip>
          <a:srcRect b="0" l="0" r="0" t="0"/>
          <a:stretch/>
        </p:blipFill>
        <p:spPr>
          <a:xfrm>
            <a:off x="4366716" y="1913023"/>
            <a:ext cx="2301858" cy="1504832"/>
          </a:xfrm>
          <a:prstGeom prst="rect">
            <a:avLst/>
          </a:prstGeom>
          <a:noFill/>
          <a:ln>
            <a:noFill/>
          </a:ln>
        </p:spPr>
      </p:pic>
      <p:sp>
        <p:nvSpPr>
          <p:cNvPr id="224" name="Google Shape;224;p26"/>
          <p:cNvSpPr/>
          <p:nvPr/>
        </p:nvSpPr>
        <p:spPr>
          <a:xfrm>
            <a:off x="1180807" y="441811"/>
            <a:ext cx="4289100" cy="2765700"/>
          </a:xfrm>
          <a:prstGeom prst="noSmoking">
            <a:avLst>
              <a:gd fmla="val 18750" name="adj"/>
            </a:avLst>
          </a:prstGeom>
          <a:gradFill>
            <a:gsLst>
              <a:gs pos="0">
                <a:srgbClr val="711B0F">
                  <a:alpha val="41960"/>
                </a:srgbClr>
              </a:gs>
              <a:gs pos="55000">
                <a:srgbClr val="FF0000">
                  <a:alpha val="35686"/>
                </a:srgbClr>
              </a:gs>
              <a:gs pos="100000">
                <a:srgbClr val="EB7564"/>
              </a:gs>
            </a:gsLst>
            <a:lin ang="16200000" scaled="0"/>
          </a:gradFill>
          <a:ln cap="rnd" cmpd="sng" w="19050">
            <a:solidFill>
              <a:srgbClr val="698D1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Trebuchet MS"/>
              <a:ea typeface="Trebuchet MS"/>
              <a:cs typeface="Trebuchet MS"/>
              <a:sym typeface="Trebuchet MS"/>
            </a:endParaRPr>
          </a:p>
        </p:txBody>
      </p:sp>
      <p:sp>
        <p:nvSpPr>
          <p:cNvPr id="225" name="Google Shape;225;p26"/>
          <p:cNvSpPr/>
          <p:nvPr/>
        </p:nvSpPr>
        <p:spPr>
          <a:xfrm rot="-520524">
            <a:off x="1008958" y="2402403"/>
            <a:ext cx="517116" cy="461326"/>
          </a:xfrm>
          <a:prstGeom prst="rect">
            <a:avLst/>
          </a:prstGeom>
          <a:solidFill>
            <a:schemeClr val="dk1"/>
          </a:solidFill>
          <a:ln cap="rnd"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226" name="Google Shape;226;p26"/>
          <p:cNvSpPr/>
          <p:nvPr/>
        </p:nvSpPr>
        <p:spPr>
          <a:xfrm>
            <a:off x="2593415" y="2389898"/>
            <a:ext cx="186000" cy="461400"/>
          </a:xfrm>
          <a:prstGeom prst="rect">
            <a:avLst/>
          </a:prstGeom>
          <a:solidFill>
            <a:schemeClr val="dk1"/>
          </a:solidFill>
          <a:ln cap="rnd"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acet">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