
<file path=[Content_Types].xml><?xml version="1.0" encoding="utf-8"?>
<Types xmlns="http://schemas.openxmlformats.org/package/2006/content-types">
  <Default Extension="1" ContentType="image/jpeg"/>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 id="2147483681" r:id="rId4"/>
    <p:sldMasterId id="2147483687" r:id="rId5"/>
    <p:sldMasterId id="2147483700" r:id="rId6"/>
    <p:sldMasterId id="2147483716" r:id="rId7"/>
    <p:sldMasterId id="2147483728" r:id="rId8"/>
  </p:sldMasterIdLst>
  <p:notesMasterIdLst>
    <p:notesMasterId r:id="rId49"/>
  </p:notesMasterIdLst>
  <p:sldIdLst>
    <p:sldId id="471" r:id="rId9"/>
    <p:sldId id="274" r:id="rId10"/>
    <p:sldId id="418" r:id="rId11"/>
    <p:sldId id="275" r:id="rId12"/>
    <p:sldId id="257" r:id="rId13"/>
    <p:sldId id="536" r:id="rId14"/>
    <p:sldId id="420" r:id="rId15"/>
    <p:sldId id="452" r:id="rId16"/>
    <p:sldId id="285" r:id="rId17"/>
    <p:sldId id="482" r:id="rId18"/>
    <p:sldId id="298" r:id="rId19"/>
    <p:sldId id="454" r:id="rId20"/>
    <p:sldId id="462" r:id="rId21"/>
    <p:sldId id="455" r:id="rId22"/>
    <p:sldId id="413" r:id="rId23"/>
    <p:sldId id="329" r:id="rId24"/>
    <p:sldId id="451" r:id="rId25"/>
    <p:sldId id="332" r:id="rId26"/>
    <p:sldId id="358" r:id="rId27"/>
    <p:sldId id="293" r:id="rId28"/>
    <p:sldId id="460" r:id="rId29"/>
    <p:sldId id="458" r:id="rId30"/>
    <p:sldId id="484" r:id="rId31"/>
    <p:sldId id="485" r:id="rId32"/>
    <p:sldId id="486" r:id="rId33"/>
    <p:sldId id="295" r:id="rId34"/>
    <p:sldId id="483" r:id="rId35"/>
    <p:sldId id="487" r:id="rId36"/>
    <p:sldId id="457" r:id="rId37"/>
    <p:sldId id="437" r:id="rId38"/>
    <p:sldId id="461" r:id="rId39"/>
    <p:sldId id="464" r:id="rId40"/>
    <p:sldId id="463" r:id="rId41"/>
    <p:sldId id="438" r:id="rId42"/>
    <p:sldId id="439" r:id="rId43"/>
    <p:sldId id="440" r:id="rId44"/>
    <p:sldId id="441" r:id="rId45"/>
    <p:sldId id="436" r:id="rId46"/>
    <p:sldId id="370" r:id="rId47"/>
    <p:sldId id="272" r:id="rId48"/>
  </p:sldIdLst>
  <p:sldSz cx="9144000" cy="5143500" type="screen16x9"/>
  <p:notesSz cx="6858000" cy="9144000"/>
  <p:embeddedFontLst>
    <p:embeddedFont>
      <p:font typeface="Britannic Bold" panose="020B0903060703020204" pitchFamily="34" charset="0"/>
      <p:regular r:id="rId50"/>
    </p:embeddedFont>
    <p:embeddedFont>
      <p:font typeface="Comic Sans MS" panose="030F0702030302020204" pitchFamily="66" charset="0"/>
      <p:regular r:id="rId51"/>
      <p:bold r:id="rId52"/>
      <p:italic r:id="rId53"/>
      <p:boldItalic r:id="rId54"/>
    </p:embeddedFont>
    <p:embeddedFont>
      <p:font typeface="Helvetica" panose="020B0604020202020204" pitchFamily="34" charset="0"/>
      <p:regular r:id="rId55"/>
      <p:bold r:id="rId56"/>
      <p:italic r:id="rId57"/>
      <p:boldItalic r:id="rId58"/>
    </p:embeddedFont>
    <p:embeddedFont>
      <p:font typeface="Helvetica Neue" panose="020B0604020202020204"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gIQWtj1xtR1O4eVgep4g6VQik9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4AE"/>
    <a:srgbClr val="C5D7EB"/>
    <a:srgbClr val="000000"/>
    <a:srgbClr val="2371AA"/>
    <a:srgbClr val="2270AA"/>
    <a:srgbClr val="14669D"/>
    <a:srgbClr val="022624"/>
    <a:srgbClr val="D7CA85"/>
    <a:srgbClr val="12659C"/>
    <a:srgbClr val="795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DB4C-8F9F-4031-8EC6-0B126F8A54F6}">
  <a:tblStyle styleId="{4F34DB4C-8F9F-4031-8EC6-0B126F8A54F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61" autoAdjust="0"/>
    <p:restoredTop sz="94660"/>
  </p:normalViewPr>
  <p:slideViewPr>
    <p:cSldViewPr snapToGrid="0">
      <p:cViewPr varScale="1">
        <p:scale>
          <a:sx n="143" d="100"/>
          <a:sy n="143" d="100"/>
        </p:scale>
        <p:origin x="20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4.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2.fntdata"/><Relationship Id="rId82"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font" Target="fonts/font2.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0.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1.fntdata"/><Relationship Id="rId55" Type="http://schemas.openxmlformats.org/officeDocument/2006/relationships/font" Target="fonts/font6.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F84D78-E509-495E-95C0-AF2B06B060FC}"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34973AC6-96B9-4EF6-A630-4190B392EA8C}">
      <dgm:prSet phldrT="[Text]" custT="1"/>
      <dgm:spPr/>
      <dgm:t>
        <a:bodyPr/>
        <a:lstStyle/>
        <a:p>
          <a:r>
            <a:rPr lang="en-US" sz="2400" dirty="0"/>
            <a:t>Laura Sheehan</a:t>
          </a:r>
        </a:p>
      </dgm:t>
    </dgm:pt>
    <dgm:pt modelId="{0E484630-7A86-4783-BD00-A28863F98083}" type="parTrans" cxnId="{BB043F09-3B0C-4ED6-B115-715BB9C37735}">
      <dgm:prSet/>
      <dgm:spPr/>
      <dgm:t>
        <a:bodyPr/>
        <a:lstStyle/>
        <a:p>
          <a:endParaRPr lang="en-US"/>
        </a:p>
      </dgm:t>
    </dgm:pt>
    <dgm:pt modelId="{B4B69822-B5B2-4EBD-AC21-A73B26A72FF1}" type="sibTrans" cxnId="{BB043F09-3B0C-4ED6-B115-715BB9C37735}">
      <dgm:prSet custT="1"/>
      <dgm:spPr/>
      <dgm:t>
        <a:bodyPr/>
        <a:lstStyle/>
        <a:p>
          <a:r>
            <a:rPr lang="en-US" sz="1200" dirty="0"/>
            <a:t>Manager of Research Administration (Fam Med)</a:t>
          </a:r>
        </a:p>
      </dgm:t>
    </dgm:pt>
    <dgm:pt modelId="{A67E85C3-09C1-40B0-A8D9-1765CBDBF465}">
      <dgm:prSet phldrT="[Text]" custT="1"/>
      <dgm:spPr/>
      <dgm:t>
        <a:bodyPr/>
        <a:lstStyle/>
        <a:p>
          <a:r>
            <a:rPr lang="en-US" sz="1800" dirty="0"/>
            <a:t>Dalis Levey</a:t>
          </a:r>
        </a:p>
      </dgm:t>
    </dgm:pt>
    <dgm:pt modelId="{3E6657AA-D3A1-4B83-84E0-311D7F3AD629}" type="parTrans" cxnId="{B5C1738E-1B3D-47A2-8C09-3FD333714B3A}">
      <dgm:prSet/>
      <dgm:spPr/>
      <dgm:t>
        <a:bodyPr/>
        <a:lstStyle/>
        <a:p>
          <a:endParaRPr lang="en-US"/>
        </a:p>
      </dgm:t>
    </dgm:pt>
    <dgm:pt modelId="{14AC9B32-30ED-49B6-BB1E-5667DEA618DD}" type="sibTrans" cxnId="{B5C1738E-1B3D-47A2-8C09-3FD333714B3A}">
      <dgm:prSet custT="1"/>
      <dgm:spPr/>
      <dgm:t>
        <a:bodyPr/>
        <a:lstStyle/>
        <a:p>
          <a:r>
            <a:rPr lang="en-US" sz="1200" dirty="0"/>
            <a:t>Fund Manager</a:t>
          </a:r>
        </a:p>
      </dgm:t>
    </dgm:pt>
    <dgm:pt modelId="{EE02B4B4-5768-4E11-A556-10A2DDA6CDB4}">
      <dgm:prSet phldrT="[Text]" custT="1"/>
      <dgm:spPr/>
      <dgm:t>
        <a:bodyPr/>
        <a:lstStyle/>
        <a:p>
          <a:r>
            <a:rPr lang="en-US" sz="1800" dirty="0"/>
            <a:t>Felicia Winningham</a:t>
          </a:r>
        </a:p>
      </dgm:t>
    </dgm:pt>
    <dgm:pt modelId="{D48F372C-8069-4329-8D27-A9B558BDF2DB}" type="parTrans" cxnId="{95142455-9E80-493B-9F88-5CF7192F9C05}">
      <dgm:prSet/>
      <dgm:spPr/>
      <dgm:t>
        <a:bodyPr/>
        <a:lstStyle/>
        <a:p>
          <a:endParaRPr lang="en-US"/>
        </a:p>
      </dgm:t>
    </dgm:pt>
    <dgm:pt modelId="{2BA020C8-4B72-477A-A580-AB527B3439AC}" type="sibTrans" cxnId="{95142455-9E80-493B-9F88-5CF7192F9C05}">
      <dgm:prSet custT="1"/>
      <dgm:spPr/>
      <dgm:t>
        <a:bodyPr/>
        <a:lstStyle/>
        <a:p>
          <a:r>
            <a:rPr lang="en-US" sz="1200" dirty="0"/>
            <a:t>Pre-Award Administrator</a:t>
          </a:r>
        </a:p>
      </dgm:t>
    </dgm:pt>
    <dgm:pt modelId="{47711D0B-2440-48F4-BA2B-DE8AD7CDEA37}">
      <dgm:prSet phldrT="[Text]" custT="1"/>
      <dgm:spPr/>
      <dgm:t>
        <a:bodyPr/>
        <a:lstStyle/>
        <a:p>
          <a:r>
            <a:rPr lang="en-US" sz="1800" dirty="0"/>
            <a:t>Valencia Moody</a:t>
          </a:r>
        </a:p>
      </dgm:t>
    </dgm:pt>
    <dgm:pt modelId="{F2A5B21A-F630-4BB4-859D-AD726990412A}" type="parTrans" cxnId="{5E4388F9-87B0-4770-A2EC-D95E86801148}">
      <dgm:prSet/>
      <dgm:spPr/>
      <dgm:t>
        <a:bodyPr/>
        <a:lstStyle/>
        <a:p>
          <a:endParaRPr lang="en-US"/>
        </a:p>
      </dgm:t>
    </dgm:pt>
    <dgm:pt modelId="{2FDFB987-0F2E-46EE-9231-AC08336D6FA4}" type="sibTrans" cxnId="{5E4388F9-87B0-4770-A2EC-D95E86801148}">
      <dgm:prSet/>
      <dgm:spPr/>
      <dgm:t>
        <a:bodyPr/>
        <a:lstStyle/>
        <a:p>
          <a:r>
            <a:rPr lang="en-US" dirty="0"/>
            <a:t>Fam Med Purchaser</a:t>
          </a:r>
        </a:p>
      </dgm:t>
    </dgm:pt>
    <dgm:pt modelId="{817B591F-C923-4EB7-8177-9DE18FBA1F68}">
      <dgm:prSet custT="1"/>
      <dgm:spPr>
        <a:solidFill>
          <a:srgbClr val="FFC000"/>
        </a:solidFill>
      </dgm:spPr>
      <dgm:t>
        <a:bodyPr/>
        <a:lstStyle/>
        <a:p>
          <a:r>
            <a:rPr lang="en-US" sz="2400" dirty="0"/>
            <a:t>Knarik Piloyan</a:t>
          </a:r>
        </a:p>
      </dgm:t>
    </dgm:pt>
    <dgm:pt modelId="{9B414E7E-75FE-413C-846E-F56569D05A29}" type="parTrans" cxnId="{9927A4DC-658C-476A-A3B4-70AD47543F19}">
      <dgm:prSet/>
      <dgm:spPr>
        <a:solidFill>
          <a:schemeClr val="bg1"/>
        </a:solidFill>
        <a:ln>
          <a:solidFill>
            <a:schemeClr val="bg1"/>
          </a:solidFill>
        </a:ln>
      </dgm:spPr>
      <dgm:t>
        <a:bodyPr/>
        <a:lstStyle/>
        <a:p>
          <a:endParaRPr lang="en-US"/>
        </a:p>
      </dgm:t>
    </dgm:pt>
    <dgm:pt modelId="{437B3E3A-D01E-4E42-B925-E3EC6DDE0D95}" type="sibTrans" cxnId="{9927A4DC-658C-476A-A3B4-70AD47543F19}">
      <dgm:prSet custT="1"/>
      <dgm:spPr>
        <a:ln>
          <a:solidFill>
            <a:srgbClr val="FFC000"/>
          </a:solidFill>
        </a:ln>
      </dgm:spPr>
      <dgm:t>
        <a:bodyPr/>
        <a:lstStyle/>
        <a:p>
          <a:r>
            <a:rPr lang="en-US" sz="1200" dirty="0"/>
            <a:t>Pediatric Purchasing Team Supervisor</a:t>
          </a:r>
        </a:p>
      </dgm:t>
    </dgm:pt>
    <dgm:pt modelId="{A613D36E-2254-4860-B864-C4E9ABC195AA}">
      <dgm:prSet custT="1"/>
      <dgm:spPr>
        <a:solidFill>
          <a:srgbClr val="FFC000"/>
        </a:solidFill>
      </dgm:spPr>
      <dgm:t>
        <a:bodyPr/>
        <a:lstStyle/>
        <a:p>
          <a:r>
            <a:rPr lang="en-US" sz="2400" dirty="0"/>
            <a:t>Mark Kimura</a:t>
          </a:r>
        </a:p>
      </dgm:t>
    </dgm:pt>
    <dgm:pt modelId="{6BB46CD0-B5D8-4532-8981-99F5910D773E}" type="parTrans" cxnId="{961D2F9D-2C7C-42E3-9C33-626173F0B913}">
      <dgm:prSet/>
      <dgm:spPr/>
      <dgm:t>
        <a:bodyPr/>
        <a:lstStyle/>
        <a:p>
          <a:endParaRPr lang="en-US"/>
        </a:p>
      </dgm:t>
    </dgm:pt>
    <dgm:pt modelId="{76A5F248-9A33-457D-800A-C930A01A76FE}" type="sibTrans" cxnId="{961D2F9D-2C7C-42E3-9C33-626173F0B913}">
      <dgm:prSet custT="1"/>
      <dgm:spPr>
        <a:ln>
          <a:solidFill>
            <a:srgbClr val="FFC000"/>
          </a:solidFill>
        </a:ln>
      </dgm:spPr>
      <dgm:t>
        <a:bodyPr/>
        <a:lstStyle/>
        <a:p>
          <a:r>
            <a:rPr lang="en-US" sz="1200" dirty="0"/>
            <a:t>CFO (Peds)</a:t>
          </a:r>
        </a:p>
      </dgm:t>
    </dgm:pt>
    <dgm:pt modelId="{D9ABF624-3077-4BC3-B956-CA5A1FEC1504}" type="pres">
      <dgm:prSet presAssocID="{41F84D78-E509-495E-95C0-AF2B06B060FC}" presName="hierChild1" presStyleCnt="0">
        <dgm:presLayoutVars>
          <dgm:orgChart val="1"/>
          <dgm:chPref val="1"/>
          <dgm:dir/>
          <dgm:animOne val="branch"/>
          <dgm:animLvl val="lvl"/>
          <dgm:resizeHandles/>
        </dgm:presLayoutVars>
      </dgm:prSet>
      <dgm:spPr/>
    </dgm:pt>
    <dgm:pt modelId="{F1F15FE1-414E-4D6F-918F-6AE850EF0A42}" type="pres">
      <dgm:prSet presAssocID="{34973AC6-96B9-4EF6-A630-4190B392EA8C}" presName="hierRoot1" presStyleCnt="0">
        <dgm:presLayoutVars>
          <dgm:hierBranch val="init"/>
        </dgm:presLayoutVars>
      </dgm:prSet>
      <dgm:spPr/>
    </dgm:pt>
    <dgm:pt modelId="{66D4FB08-D1E7-4A22-928D-C9A630325812}" type="pres">
      <dgm:prSet presAssocID="{34973AC6-96B9-4EF6-A630-4190B392EA8C}" presName="rootComposite1" presStyleCnt="0"/>
      <dgm:spPr/>
    </dgm:pt>
    <dgm:pt modelId="{E570D4A1-046F-4D9F-B602-F329CB777092}" type="pres">
      <dgm:prSet presAssocID="{34973AC6-96B9-4EF6-A630-4190B392EA8C}" presName="rootText1" presStyleLbl="node0" presStyleIdx="0" presStyleCnt="2" custScaleX="193568" custLinFactNeighborX="24275">
        <dgm:presLayoutVars>
          <dgm:chMax/>
          <dgm:chPref val="3"/>
        </dgm:presLayoutVars>
      </dgm:prSet>
      <dgm:spPr/>
    </dgm:pt>
    <dgm:pt modelId="{A3B57D47-1B06-4F10-9E89-49FCDB57EB25}" type="pres">
      <dgm:prSet presAssocID="{34973AC6-96B9-4EF6-A630-4190B392EA8C}" presName="titleText1" presStyleLbl="fgAcc0" presStyleIdx="0" presStyleCnt="2" custScaleX="127634" custScaleY="165037" custLinFactNeighborX="63768" custLinFactNeighborY="-13297">
        <dgm:presLayoutVars>
          <dgm:chMax val="0"/>
          <dgm:chPref val="0"/>
        </dgm:presLayoutVars>
      </dgm:prSet>
      <dgm:spPr/>
    </dgm:pt>
    <dgm:pt modelId="{CD1137EC-CCC9-4FFB-959A-8818A891B20C}" type="pres">
      <dgm:prSet presAssocID="{34973AC6-96B9-4EF6-A630-4190B392EA8C}" presName="rootConnector1" presStyleLbl="node1" presStyleIdx="0" presStyleCnt="4"/>
      <dgm:spPr/>
    </dgm:pt>
    <dgm:pt modelId="{93A929A2-5603-4044-AD0F-DF4E5419B5B2}" type="pres">
      <dgm:prSet presAssocID="{34973AC6-96B9-4EF6-A630-4190B392EA8C}" presName="hierChild2" presStyleCnt="0"/>
      <dgm:spPr/>
    </dgm:pt>
    <dgm:pt modelId="{F9C57571-6516-4477-9A35-AB64AF922376}" type="pres">
      <dgm:prSet presAssocID="{3E6657AA-D3A1-4B83-84E0-311D7F3AD629}" presName="Name37" presStyleLbl="parChTrans1D2" presStyleIdx="0" presStyleCnt="3"/>
      <dgm:spPr/>
    </dgm:pt>
    <dgm:pt modelId="{47705B6D-9883-4895-8BA0-A0AE7F19F295}" type="pres">
      <dgm:prSet presAssocID="{A67E85C3-09C1-40B0-A8D9-1765CBDBF465}" presName="hierRoot2" presStyleCnt="0">
        <dgm:presLayoutVars>
          <dgm:hierBranch val="init"/>
        </dgm:presLayoutVars>
      </dgm:prSet>
      <dgm:spPr/>
    </dgm:pt>
    <dgm:pt modelId="{12BC63C9-3AF6-4E3B-8656-84025971E627}" type="pres">
      <dgm:prSet presAssocID="{A67E85C3-09C1-40B0-A8D9-1765CBDBF465}" presName="rootComposite" presStyleCnt="0"/>
      <dgm:spPr/>
    </dgm:pt>
    <dgm:pt modelId="{D0BD0EBE-6ADF-4305-BEE0-BA062689D8FF}" type="pres">
      <dgm:prSet presAssocID="{A67E85C3-09C1-40B0-A8D9-1765CBDBF465}" presName="rootText" presStyleLbl="node1" presStyleIdx="0" presStyleCnt="4">
        <dgm:presLayoutVars>
          <dgm:chMax/>
          <dgm:chPref val="3"/>
        </dgm:presLayoutVars>
      </dgm:prSet>
      <dgm:spPr/>
    </dgm:pt>
    <dgm:pt modelId="{86703E3F-E9ED-4F50-A840-E96C85E12BDB}" type="pres">
      <dgm:prSet presAssocID="{A67E85C3-09C1-40B0-A8D9-1765CBDBF465}" presName="titleText2" presStyleLbl="fgAcc1" presStyleIdx="0" presStyleCnt="4" custScaleX="80715" custScaleY="102764" custLinFactNeighborX="5140">
        <dgm:presLayoutVars>
          <dgm:chMax val="0"/>
          <dgm:chPref val="0"/>
        </dgm:presLayoutVars>
      </dgm:prSet>
      <dgm:spPr/>
    </dgm:pt>
    <dgm:pt modelId="{2ED0DF9C-A7DF-4198-8A6B-74781FA1BCA2}" type="pres">
      <dgm:prSet presAssocID="{A67E85C3-09C1-40B0-A8D9-1765CBDBF465}" presName="rootConnector" presStyleLbl="node2" presStyleIdx="0" presStyleCnt="0"/>
      <dgm:spPr/>
    </dgm:pt>
    <dgm:pt modelId="{27542BA7-F37A-45B2-BB59-3393EAF3362F}" type="pres">
      <dgm:prSet presAssocID="{A67E85C3-09C1-40B0-A8D9-1765CBDBF465}" presName="hierChild4" presStyleCnt="0"/>
      <dgm:spPr/>
    </dgm:pt>
    <dgm:pt modelId="{45224DA8-072F-4962-8F01-B77A4CB5135A}" type="pres">
      <dgm:prSet presAssocID="{A67E85C3-09C1-40B0-A8D9-1765CBDBF465}" presName="hierChild5" presStyleCnt="0"/>
      <dgm:spPr/>
    </dgm:pt>
    <dgm:pt modelId="{1ADDC60D-81A4-4484-BA02-2A2796ABE74F}" type="pres">
      <dgm:prSet presAssocID="{D48F372C-8069-4329-8D27-A9B558BDF2DB}" presName="Name37" presStyleLbl="parChTrans1D2" presStyleIdx="1" presStyleCnt="3"/>
      <dgm:spPr/>
    </dgm:pt>
    <dgm:pt modelId="{9E8DDD8C-D65B-4CFE-AF26-3F7D8CCA523A}" type="pres">
      <dgm:prSet presAssocID="{EE02B4B4-5768-4E11-A556-10A2DDA6CDB4}" presName="hierRoot2" presStyleCnt="0">
        <dgm:presLayoutVars>
          <dgm:hierBranch val="init"/>
        </dgm:presLayoutVars>
      </dgm:prSet>
      <dgm:spPr/>
    </dgm:pt>
    <dgm:pt modelId="{77971F1B-E245-44E1-B4AB-51B16393DE3E}" type="pres">
      <dgm:prSet presAssocID="{EE02B4B4-5768-4E11-A556-10A2DDA6CDB4}" presName="rootComposite" presStyleCnt="0"/>
      <dgm:spPr/>
    </dgm:pt>
    <dgm:pt modelId="{E1016967-753A-4B77-B8A7-E6C31D20B4CB}" type="pres">
      <dgm:prSet presAssocID="{EE02B4B4-5768-4E11-A556-10A2DDA6CDB4}" presName="rootText" presStyleLbl="node1" presStyleIdx="1" presStyleCnt="4" custScaleX="142960" custLinFactNeighborX="47844" custLinFactNeighborY="3129">
        <dgm:presLayoutVars>
          <dgm:chMax/>
          <dgm:chPref val="3"/>
        </dgm:presLayoutVars>
      </dgm:prSet>
      <dgm:spPr/>
    </dgm:pt>
    <dgm:pt modelId="{53172045-84E4-4960-BC1D-13410C307608}" type="pres">
      <dgm:prSet presAssocID="{EE02B4B4-5768-4E11-A556-10A2DDA6CDB4}" presName="titleText2" presStyleLbl="fgAcc1" presStyleIdx="1" presStyleCnt="4" custScaleX="118980" custScaleY="108122" custLinFactNeighborX="65469" custLinFactNeighborY="9386">
        <dgm:presLayoutVars>
          <dgm:chMax val="0"/>
          <dgm:chPref val="0"/>
        </dgm:presLayoutVars>
      </dgm:prSet>
      <dgm:spPr/>
    </dgm:pt>
    <dgm:pt modelId="{30EF912D-95BB-4C41-BC63-F67CF2608F28}" type="pres">
      <dgm:prSet presAssocID="{EE02B4B4-5768-4E11-A556-10A2DDA6CDB4}" presName="rootConnector" presStyleLbl="node2" presStyleIdx="0" presStyleCnt="0"/>
      <dgm:spPr/>
    </dgm:pt>
    <dgm:pt modelId="{C7C07DEF-B755-459C-B02E-C259F48A396C}" type="pres">
      <dgm:prSet presAssocID="{EE02B4B4-5768-4E11-A556-10A2DDA6CDB4}" presName="hierChild4" presStyleCnt="0"/>
      <dgm:spPr/>
    </dgm:pt>
    <dgm:pt modelId="{09F0D3AD-0217-47D5-BE2B-EC87A13B8508}" type="pres">
      <dgm:prSet presAssocID="{EE02B4B4-5768-4E11-A556-10A2DDA6CDB4}" presName="hierChild5" presStyleCnt="0"/>
      <dgm:spPr/>
    </dgm:pt>
    <dgm:pt modelId="{B62CFD75-392C-4634-B0CE-630268A2DBA4}" type="pres">
      <dgm:prSet presAssocID="{9B414E7E-75FE-413C-846E-F56569D05A29}" presName="Name37" presStyleLbl="parChTrans1D2" presStyleIdx="2" presStyleCnt="3"/>
      <dgm:spPr/>
    </dgm:pt>
    <dgm:pt modelId="{189BEBFB-FE71-4165-8C8B-CD7F2944FBDE}" type="pres">
      <dgm:prSet presAssocID="{817B591F-C923-4EB7-8177-9DE18FBA1F68}" presName="hierRoot2" presStyleCnt="0">
        <dgm:presLayoutVars>
          <dgm:hierBranch val="init"/>
        </dgm:presLayoutVars>
      </dgm:prSet>
      <dgm:spPr/>
    </dgm:pt>
    <dgm:pt modelId="{F293140E-A110-4279-996B-03D4705A5A54}" type="pres">
      <dgm:prSet presAssocID="{817B591F-C923-4EB7-8177-9DE18FBA1F68}" presName="rootComposite" presStyleCnt="0"/>
      <dgm:spPr/>
    </dgm:pt>
    <dgm:pt modelId="{9EB41E92-26A4-411C-8D13-123578034FDE}" type="pres">
      <dgm:prSet presAssocID="{817B591F-C923-4EB7-8177-9DE18FBA1F68}" presName="rootText" presStyleLbl="node1" presStyleIdx="2" presStyleCnt="4" custScaleX="149065" custScaleY="82893" custLinFactY="-72313" custLinFactNeighborX="66136" custLinFactNeighborY="-100000">
        <dgm:presLayoutVars>
          <dgm:chMax/>
          <dgm:chPref val="3"/>
        </dgm:presLayoutVars>
      </dgm:prSet>
      <dgm:spPr/>
    </dgm:pt>
    <dgm:pt modelId="{0D90E93B-EBF9-499E-8100-0F215F1146E1}" type="pres">
      <dgm:prSet presAssocID="{817B591F-C923-4EB7-8177-9DE18FBA1F68}" presName="titleText2" presStyleLbl="fgAcc1" presStyleIdx="2" presStyleCnt="4" custScaleX="104200" custScaleY="154523" custLinFactY="-218134" custLinFactNeighborX="98648" custLinFactNeighborY="-300000">
        <dgm:presLayoutVars>
          <dgm:chMax val="0"/>
          <dgm:chPref val="0"/>
        </dgm:presLayoutVars>
      </dgm:prSet>
      <dgm:spPr/>
    </dgm:pt>
    <dgm:pt modelId="{244FB872-67CB-4C58-9EDF-62A3724C4A6B}" type="pres">
      <dgm:prSet presAssocID="{817B591F-C923-4EB7-8177-9DE18FBA1F68}" presName="rootConnector" presStyleLbl="node2" presStyleIdx="0" presStyleCnt="0"/>
      <dgm:spPr/>
    </dgm:pt>
    <dgm:pt modelId="{AD8EF317-EA41-49BB-9B65-D161C0F99364}" type="pres">
      <dgm:prSet presAssocID="{817B591F-C923-4EB7-8177-9DE18FBA1F68}" presName="hierChild4" presStyleCnt="0"/>
      <dgm:spPr/>
    </dgm:pt>
    <dgm:pt modelId="{2BB3C888-8CBF-4F68-849C-98E6ACCAD7BA}" type="pres">
      <dgm:prSet presAssocID="{F2A5B21A-F630-4BB4-859D-AD726990412A}" presName="Name37" presStyleLbl="parChTrans1D3" presStyleIdx="0" presStyleCnt="1"/>
      <dgm:spPr/>
    </dgm:pt>
    <dgm:pt modelId="{67A4665A-3199-4FB1-B64F-E0283FAF948A}" type="pres">
      <dgm:prSet presAssocID="{47711D0B-2440-48F4-BA2B-DE8AD7CDEA37}" presName="hierRoot2" presStyleCnt="0">
        <dgm:presLayoutVars>
          <dgm:hierBranch val="init"/>
        </dgm:presLayoutVars>
      </dgm:prSet>
      <dgm:spPr/>
    </dgm:pt>
    <dgm:pt modelId="{0DED874B-35CC-4B6B-B478-1F1E6130EA74}" type="pres">
      <dgm:prSet presAssocID="{47711D0B-2440-48F4-BA2B-DE8AD7CDEA37}" presName="rootComposite" presStyleCnt="0"/>
      <dgm:spPr/>
    </dgm:pt>
    <dgm:pt modelId="{CA5EAF15-F801-4132-B1A3-F40A12A53007}" type="pres">
      <dgm:prSet presAssocID="{47711D0B-2440-48F4-BA2B-DE8AD7CDEA37}" presName="rootText" presStyleLbl="node1" presStyleIdx="3" presStyleCnt="4" custScaleX="114327" custLinFactY="-57543" custLinFactNeighborX="67841" custLinFactNeighborY="-100000">
        <dgm:presLayoutVars>
          <dgm:chMax/>
          <dgm:chPref val="3"/>
        </dgm:presLayoutVars>
      </dgm:prSet>
      <dgm:spPr/>
    </dgm:pt>
    <dgm:pt modelId="{C7E5FBED-8B95-47AB-8BD7-77F9E1F55170}" type="pres">
      <dgm:prSet presAssocID="{47711D0B-2440-48F4-BA2B-DE8AD7CDEA37}" presName="titleText2" presStyleLbl="fgAcc1" presStyleIdx="3" presStyleCnt="4" custLinFactY="-206106" custLinFactNeighborX="72226" custLinFactNeighborY="-300000">
        <dgm:presLayoutVars>
          <dgm:chMax val="0"/>
          <dgm:chPref val="0"/>
        </dgm:presLayoutVars>
      </dgm:prSet>
      <dgm:spPr/>
    </dgm:pt>
    <dgm:pt modelId="{D59EC956-3CA8-4CD6-8977-A5A1AC73DB49}" type="pres">
      <dgm:prSet presAssocID="{47711D0B-2440-48F4-BA2B-DE8AD7CDEA37}" presName="rootConnector" presStyleLbl="node3" presStyleIdx="0" presStyleCnt="0"/>
      <dgm:spPr/>
    </dgm:pt>
    <dgm:pt modelId="{4D3DC3C9-1CF4-4D57-A015-71CA037BE80E}" type="pres">
      <dgm:prSet presAssocID="{47711D0B-2440-48F4-BA2B-DE8AD7CDEA37}" presName="hierChild4" presStyleCnt="0"/>
      <dgm:spPr/>
    </dgm:pt>
    <dgm:pt modelId="{A638FDD1-C215-4CF6-939E-E1576776B482}" type="pres">
      <dgm:prSet presAssocID="{47711D0B-2440-48F4-BA2B-DE8AD7CDEA37}" presName="hierChild5" presStyleCnt="0"/>
      <dgm:spPr/>
    </dgm:pt>
    <dgm:pt modelId="{E46C677E-5CCB-45F6-AAC4-251043E3A9EB}" type="pres">
      <dgm:prSet presAssocID="{817B591F-C923-4EB7-8177-9DE18FBA1F68}" presName="hierChild5" presStyleCnt="0"/>
      <dgm:spPr/>
    </dgm:pt>
    <dgm:pt modelId="{44F2B140-7F1A-425C-84B1-09F5CC8D2BD0}" type="pres">
      <dgm:prSet presAssocID="{34973AC6-96B9-4EF6-A630-4190B392EA8C}" presName="hierChild3" presStyleCnt="0"/>
      <dgm:spPr/>
    </dgm:pt>
    <dgm:pt modelId="{9D024E6D-AA51-43E3-B243-22AF01178BA6}" type="pres">
      <dgm:prSet presAssocID="{A613D36E-2254-4860-B864-C4E9ABC195AA}" presName="hierRoot1" presStyleCnt="0">
        <dgm:presLayoutVars>
          <dgm:hierBranch val="init"/>
        </dgm:presLayoutVars>
      </dgm:prSet>
      <dgm:spPr/>
    </dgm:pt>
    <dgm:pt modelId="{6CBFE155-4A8D-40FB-B466-AB31CFF2E832}" type="pres">
      <dgm:prSet presAssocID="{A613D36E-2254-4860-B864-C4E9ABC195AA}" presName="rootComposite1" presStyleCnt="0"/>
      <dgm:spPr/>
    </dgm:pt>
    <dgm:pt modelId="{F7D9D140-2E8D-48D1-93F4-BD15A6ECB378}" type="pres">
      <dgm:prSet presAssocID="{A613D36E-2254-4860-B864-C4E9ABC195AA}" presName="rootText1" presStyleLbl="node0" presStyleIdx="1" presStyleCnt="2" custScaleX="149065" custScaleY="82893" custLinFactX="-170008" custLinFactNeighborX="-200000" custLinFactNeighborY="-153">
        <dgm:presLayoutVars>
          <dgm:chMax/>
          <dgm:chPref val="3"/>
        </dgm:presLayoutVars>
      </dgm:prSet>
      <dgm:spPr/>
    </dgm:pt>
    <dgm:pt modelId="{8FEF507C-FA9E-4F39-AB1E-4466C5A3B585}" type="pres">
      <dgm:prSet presAssocID="{A613D36E-2254-4860-B864-C4E9ABC195AA}" presName="titleText1" presStyleLbl="fgAcc0" presStyleIdx="1" presStyleCnt="2" custScaleX="64339" custScaleY="154523" custLinFactX="-164907" custLinFactNeighborX="-200000" custLinFactNeighborY="-17615">
        <dgm:presLayoutVars>
          <dgm:chMax val="0"/>
          <dgm:chPref val="0"/>
        </dgm:presLayoutVars>
      </dgm:prSet>
      <dgm:spPr/>
    </dgm:pt>
    <dgm:pt modelId="{A2DD1A3C-75A7-4F08-A74B-67A8D3349396}" type="pres">
      <dgm:prSet presAssocID="{A613D36E-2254-4860-B864-C4E9ABC195AA}" presName="rootConnector1" presStyleLbl="node1" presStyleIdx="3" presStyleCnt="4"/>
      <dgm:spPr/>
    </dgm:pt>
    <dgm:pt modelId="{2D418821-A3D5-4DC1-B671-96930DC03437}" type="pres">
      <dgm:prSet presAssocID="{A613D36E-2254-4860-B864-C4E9ABC195AA}" presName="hierChild2" presStyleCnt="0"/>
      <dgm:spPr/>
    </dgm:pt>
    <dgm:pt modelId="{5F767430-54CD-4901-AB53-6C22BA3BDA31}" type="pres">
      <dgm:prSet presAssocID="{A613D36E-2254-4860-B864-C4E9ABC195AA}" presName="hierChild3" presStyleCnt="0"/>
      <dgm:spPr/>
    </dgm:pt>
  </dgm:ptLst>
  <dgm:cxnLst>
    <dgm:cxn modelId="{BB043F09-3B0C-4ED6-B115-715BB9C37735}" srcId="{41F84D78-E509-495E-95C0-AF2B06B060FC}" destId="{34973AC6-96B9-4EF6-A630-4190B392EA8C}" srcOrd="0" destOrd="0" parTransId="{0E484630-7A86-4783-BD00-A28863F98083}" sibTransId="{B4B69822-B5B2-4EBD-AC21-A73B26A72FF1}"/>
    <dgm:cxn modelId="{2BDEF312-5F55-4307-972B-2A4E2D0A080C}" type="presOf" srcId="{47711D0B-2440-48F4-BA2B-DE8AD7CDEA37}" destId="{D59EC956-3CA8-4CD6-8977-A5A1AC73DB49}" srcOrd="1" destOrd="0" presId="urn:microsoft.com/office/officeart/2008/layout/NameandTitleOrganizationalChart"/>
    <dgm:cxn modelId="{3DF2871A-AC30-4704-B7B2-61A7D58ACBDB}" type="presOf" srcId="{B4B69822-B5B2-4EBD-AC21-A73B26A72FF1}" destId="{A3B57D47-1B06-4F10-9E89-49FCDB57EB25}" srcOrd="0" destOrd="0" presId="urn:microsoft.com/office/officeart/2008/layout/NameandTitleOrganizationalChart"/>
    <dgm:cxn modelId="{B635461D-832C-4DD6-9068-6D14D3FA3F84}" type="presOf" srcId="{A613D36E-2254-4860-B864-C4E9ABC195AA}" destId="{F7D9D140-2E8D-48D1-93F4-BD15A6ECB378}" srcOrd="0" destOrd="0" presId="urn:microsoft.com/office/officeart/2008/layout/NameandTitleOrganizationalChart"/>
    <dgm:cxn modelId="{A9DC133B-A08C-4E97-96C3-7DEB4A826994}" type="presOf" srcId="{47711D0B-2440-48F4-BA2B-DE8AD7CDEA37}" destId="{CA5EAF15-F801-4132-B1A3-F40A12A53007}" srcOrd="0" destOrd="0" presId="urn:microsoft.com/office/officeart/2008/layout/NameandTitleOrganizationalChart"/>
    <dgm:cxn modelId="{AB309B3C-2A81-4047-96F6-09DC530D5611}" type="presOf" srcId="{14AC9B32-30ED-49B6-BB1E-5667DEA618DD}" destId="{86703E3F-E9ED-4F50-A840-E96C85E12BDB}" srcOrd="0" destOrd="0" presId="urn:microsoft.com/office/officeart/2008/layout/NameandTitleOrganizationalChart"/>
    <dgm:cxn modelId="{95AEE03E-BAC5-4EE6-8D11-611C6538E35E}" type="presOf" srcId="{A67E85C3-09C1-40B0-A8D9-1765CBDBF465}" destId="{2ED0DF9C-A7DF-4198-8A6B-74781FA1BCA2}" srcOrd="1" destOrd="0" presId="urn:microsoft.com/office/officeart/2008/layout/NameandTitleOrganizationalChart"/>
    <dgm:cxn modelId="{A1708B5B-FB9F-4EE5-A533-6ECFF48CD26F}" type="presOf" srcId="{D48F372C-8069-4329-8D27-A9B558BDF2DB}" destId="{1ADDC60D-81A4-4484-BA02-2A2796ABE74F}" srcOrd="0" destOrd="0" presId="urn:microsoft.com/office/officeart/2008/layout/NameandTitleOrganizationalChart"/>
    <dgm:cxn modelId="{48B5F850-BC76-4946-9F00-3CDF38FF7303}" type="presOf" srcId="{817B591F-C923-4EB7-8177-9DE18FBA1F68}" destId="{244FB872-67CB-4C58-9EDF-62A3724C4A6B}" srcOrd="1" destOrd="0" presId="urn:microsoft.com/office/officeart/2008/layout/NameandTitleOrganizationalChart"/>
    <dgm:cxn modelId="{BFC49573-CCBC-409B-90A2-92E0D978DF8E}" type="presOf" srcId="{817B591F-C923-4EB7-8177-9DE18FBA1F68}" destId="{9EB41E92-26A4-411C-8D13-123578034FDE}" srcOrd="0" destOrd="0" presId="urn:microsoft.com/office/officeart/2008/layout/NameandTitleOrganizationalChart"/>
    <dgm:cxn modelId="{95142455-9E80-493B-9F88-5CF7192F9C05}" srcId="{34973AC6-96B9-4EF6-A630-4190B392EA8C}" destId="{EE02B4B4-5768-4E11-A556-10A2DDA6CDB4}" srcOrd="1" destOrd="0" parTransId="{D48F372C-8069-4329-8D27-A9B558BDF2DB}" sibTransId="{2BA020C8-4B72-477A-A580-AB527B3439AC}"/>
    <dgm:cxn modelId="{FE652C75-A86D-4D76-8418-FACC9B44BC5C}" type="presOf" srcId="{9B414E7E-75FE-413C-846E-F56569D05A29}" destId="{B62CFD75-392C-4634-B0CE-630268A2DBA4}" srcOrd="0" destOrd="0" presId="urn:microsoft.com/office/officeart/2008/layout/NameandTitleOrganizationalChart"/>
    <dgm:cxn modelId="{7D8FFF77-128D-4A95-A762-0EFBBEC9BDD9}" type="presOf" srcId="{EE02B4B4-5768-4E11-A556-10A2DDA6CDB4}" destId="{E1016967-753A-4B77-B8A7-E6C31D20B4CB}" srcOrd="0" destOrd="0" presId="urn:microsoft.com/office/officeart/2008/layout/NameandTitleOrganizationalChart"/>
    <dgm:cxn modelId="{A305D479-71A7-4B73-BD1A-C34F8635D909}" type="presOf" srcId="{EE02B4B4-5768-4E11-A556-10A2DDA6CDB4}" destId="{30EF912D-95BB-4C41-BC63-F67CF2608F28}" srcOrd="1" destOrd="0" presId="urn:microsoft.com/office/officeart/2008/layout/NameandTitleOrganizationalChart"/>
    <dgm:cxn modelId="{4B7BC87C-BBE1-4FC9-A230-11F8CBA23BCF}" type="presOf" srcId="{A613D36E-2254-4860-B864-C4E9ABC195AA}" destId="{A2DD1A3C-75A7-4F08-A74B-67A8D3349396}" srcOrd="1" destOrd="0" presId="urn:microsoft.com/office/officeart/2008/layout/NameandTitleOrganizationalChart"/>
    <dgm:cxn modelId="{B7953380-BAAD-41A0-A1E7-07F385FFABA6}" type="presOf" srcId="{3E6657AA-D3A1-4B83-84E0-311D7F3AD629}" destId="{F9C57571-6516-4477-9A35-AB64AF922376}" srcOrd="0" destOrd="0" presId="urn:microsoft.com/office/officeart/2008/layout/NameandTitleOrganizationalChart"/>
    <dgm:cxn modelId="{566C9D80-70CD-446A-974D-025453A0D990}" type="presOf" srcId="{41F84D78-E509-495E-95C0-AF2B06B060FC}" destId="{D9ABF624-3077-4BC3-B956-CA5A1FEC1504}" srcOrd="0" destOrd="0" presId="urn:microsoft.com/office/officeart/2008/layout/NameandTitleOrganizationalChart"/>
    <dgm:cxn modelId="{B5C1738E-1B3D-47A2-8C09-3FD333714B3A}" srcId="{34973AC6-96B9-4EF6-A630-4190B392EA8C}" destId="{A67E85C3-09C1-40B0-A8D9-1765CBDBF465}" srcOrd="0" destOrd="0" parTransId="{3E6657AA-D3A1-4B83-84E0-311D7F3AD629}" sibTransId="{14AC9B32-30ED-49B6-BB1E-5667DEA618DD}"/>
    <dgm:cxn modelId="{961D2F9D-2C7C-42E3-9C33-626173F0B913}" srcId="{41F84D78-E509-495E-95C0-AF2B06B060FC}" destId="{A613D36E-2254-4860-B864-C4E9ABC195AA}" srcOrd="1" destOrd="0" parTransId="{6BB46CD0-B5D8-4532-8981-99F5910D773E}" sibTransId="{76A5F248-9A33-457D-800A-C930A01A76FE}"/>
    <dgm:cxn modelId="{E22107A5-4161-47F3-9E80-E810A7ED0ACA}" type="presOf" srcId="{34973AC6-96B9-4EF6-A630-4190B392EA8C}" destId="{E570D4A1-046F-4D9F-B602-F329CB777092}" srcOrd="0" destOrd="0" presId="urn:microsoft.com/office/officeart/2008/layout/NameandTitleOrganizationalChart"/>
    <dgm:cxn modelId="{74C188B1-7027-403F-B01E-7DC756AE212F}" type="presOf" srcId="{2FDFB987-0F2E-46EE-9231-AC08336D6FA4}" destId="{C7E5FBED-8B95-47AB-8BD7-77F9E1F55170}" srcOrd="0" destOrd="0" presId="urn:microsoft.com/office/officeart/2008/layout/NameandTitleOrganizationalChart"/>
    <dgm:cxn modelId="{E157C9D3-549E-4290-B8FA-01745E902FAF}" type="presOf" srcId="{34973AC6-96B9-4EF6-A630-4190B392EA8C}" destId="{CD1137EC-CCC9-4FFB-959A-8818A891B20C}" srcOrd="1" destOrd="0" presId="urn:microsoft.com/office/officeart/2008/layout/NameandTitleOrganizationalChart"/>
    <dgm:cxn modelId="{9927A4DC-658C-476A-A3B4-70AD47543F19}" srcId="{34973AC6-96B9-4EF6-A630-4190B392EA8C}" destId="{817B591F-C923-4EB7-8177-9DE18FBA1F68}" srcOrd="2" destOrd="0" parTransId="{9B414E7E-75FE-413C-846E-F56569D05A29}" sibTransId="{437B3E3A-D01E-4E42-B925-E3EC6DDE0D95}"/>
    <dgm:cxn modelId="{085A31DD-D905-4FED-A709-5CC046D76939}" type="presOf" srcId="{A67E85C3-09C1-40B0-A8D9-1765CBDBF465}" destId="{D0BD0EBE-6ADF-4305-BEE0-BA062689D8FF}" srcOrd="0" destOrd="0" presId="urn:microsoft.com/office/officeart/2008/layout/NameandTitleOrganizationalChart"/>
    <dgm:cxn modelId="{98D4D7EC-D4A4-4DDD-BAFF-16C18D1D7B6C}" type="presOf" srcId="{F2A5B21A-F630-4BB4-859D-AD726990412A}" destId="{2BB3C888-8CBF-4F68-849C-98E6ACCAD7BA}" srcOrd="0" destOrd="0" presId="urn:microsoft.com/office/officeart/2008/layout/NameandTitleOrganizationalChart"/>
    <dgm:cxn modelId="{70BA2FF6-BEEB-4E9F-B4E7-C1D103375C19}" type="presOf" srcId="{437B3E3A-D01E-4E42-B925-E3EC6DDE0D95}" destId="{0D90E93B-EBF9-499E-8100-0F215F1146E1}" srcOrd="0" destOrd="0" presId="urn:microsoft.com/office/officeart/2008/layout/NameandTitleOrganizationalChart"/>
    <dgm:cxn modelId="{45EFDEF8-0FD7-4B0A-963E-442A50FACAB9}" type="presOf" srcId="{76A5F248-9A33-457D-800A-C930A01A76FE}" destId="{8FEF507C-FA9E-4F39-AB1E-4466C5A3B585}" srcOrd="0" destOrd="0" presId="urn:microsoft.com/office/officeart/2008/layout/NameandTitleOrganizationalChart"/>
    <dgm:cxn modelId="{5E4388F9-87B0-4770-A2EC-D95E86801148}" srcId="{817B591F-C923-4EB7-8177-9DE18FBA1F68}" destId="{47711D0B-2440-48F4-BA2B-DE8AD7CDEA37}" srcOrd="0" destOrd="0" parTransId="{F2A5B21A-F630-4BB4-859D-AD726990412A}" sibTransId="{2FDFB987-0F2E-46EE-9231-AC08336D6FA4}"/>
    <dgm:cxn modelId="{DD1222FC-16D1-4705-80E5-5E0726D9394F}" type="presOf" srcId="{2BA020C8-4B72-477A-A580-AB527B3439AC}" destId="{53172045-84E4-4960-BC1D-13410C307608}" srcOrd="0" destOrd="0" presId="urn:microsoft.com/office/officeart/2008/layout/NameandTitleOrganizationalChart"/>
    <dgm:cxn modelId="{AC627036-A3D2-48E3-B56E-00388D7DE433}" type="presParOf" srcId="{D9ABF624-3077-4BC3-B956-CA5A1FEC1504}" destId="{F1F15FE1-414E-4D6F-918F-6AE850EF0A42}" srcOrd="0" destOrd="0" presId="urn:microsoft.com/office/officeart/2008/layout/NameandTitleOrganizationalChart"/>
    <dgm:cxn modelId="{C81C3B27-1D3F-463B-8CEC-8E2DDCED8B3B}" type="presParOf" srcId="{F1F15FE1-414E-4D6F-918F-6AE850EF0A42}" destId="{66D4FB08-D1E7-4A22-928D-C9A630325812}" srcOrd="0" destOrd="0" presId="urn:microsoft.com/office/officeart/2008/layout/NameandTitleOrganizationalChart"/>
    <dgm:cxn modelId="{5AA3FD3F-9986-4BF9-BDBC-B1A99F244AF2}" type="presParOf" srcId="{66D4FB08-D1E7-4A22-928D-C9A630325812}" destId="{E570D4A1-046F-4D9F-B602-F329CB777092}" srcOrd="0" destOrd="0" presId="urn:microsoft.com/office/officeart/2008/layout/NameandTitleOrganizationalChart"/>
    <dgm:cxn modelId="{CF6DFAC2-7CDD-4B8D-80DD-75E0C9CFD839}" type="presParOf" srcId="{66D4FB08-D1E7-4A22-928D-C9A630325812}" destId="{A3B57D47-1B06-4F10-9E89-49FCDB57EB25}" srcOrd="1" destOrd="0" presId="urn:microsoft.com/office/officeart/2008/layout/NameandTitleOrganizationalChart"/>
    <dgm:cxn modelId="{86D1F6BF-6F83-4469-94E6-5668EC9B62C8}" type="presParOf" srcId="{66D4FB08-D1E7-4A22-928D-C9A630325812}" destId="{CD1137EC-CCC9-4FFB-959A-8818A891B20C}" srcOrd="2" destOrd="0" presId="urn:microsoft.com/office/officeart/2008/layout/NameandTitleOrganizationalChart"/>
    <dgm:cxn modelId="{14B8F231-F7CB-4FDE-A44E-F6CCE7042568}" type="presParOf" srcId="{F1F15FE1-414E-4D6F-918F-6AE850EF0A42}" destId="{93A929A2-5603-4044-AD0F-DF4E5419B5B2}" srcOrd="1" destOrd="0" presId="urn:microsoft.com/office/officeart/2008/layout/NameandTitleOrganizationalChart"/>
    <dgm:cxn modelId="{25B4E97D-CFB9-46B6-A31F-6558FB97B4A8}" type="presParOf" srcId="{93A929A2-5603-4044-AD0F-DF4E5419B5B2}" destId="{F9C57571-6516-4477-9A35-AB64AF922376}" srcOrd="0" destOrd="0" presId="urn:microsoft.com/office/officeart/2008/layout/NameandTitleOrganizationalChart"/>
    <dgm:cxn modelId="{706DB025-8A2F-4077-A90B-60A128C1858B}" type="presParOf" srcId="{93A929A2-5603-4044-AD0F-DF4E5419B5B2}" destId="{47705B6D-9883-4895-8BA0-A0AE7F19F295}" srcOrd="1" destOrd="0" presId="urn:microsoft.com/office/officeart/2008/layout/NameandTitleOrganizationalChart"/>
    <dgm:cxn modelId="{A99C446D-EF39-4C88-A04E-9ADAE2FE16BF}" type="presParOf" srcId="{47705B6D-9883-4895-8BA0-A0AE7F19F295}" destId="{12BC63C9-3AF6-4E3B-8656-84025971E627}" srcOrd="0" destOrd="0" presId="urn:microsoft.com/office/officeart/2008/layout/NameandTitleOrganizationalChart"/>
    <dgm:cxn modelId="{A9E159D7-2353-4EB2-8F11-E19D0E85534A}" type="presParOf" srcId="{12BC63C9-3AF6-4E3B-8656-84025971E627}" destId="{D0BD0EBE-6ADF-4305-BEE0-BA062689D8FF}" srcOrd="0" destOrd="0" presId="urn:microsoft.com/office/officeart/2008/layout/NameandTitleOrganizationalChart"/>
    <dgm:cxn modelId="{32F9CD71-4CDA-4CEC-8DF4-BC4B3F13A124}" type="presParOf" srcId="{12BC63C9-3AF6-4E3B-8656-84025971E627}" destId="{86703E3F-E9ED-4F50-A840-E96C85E12BDB}" srcOrd="1" destOrd="0" presId="urn:microsoft.com/office/officeart/2008/layout/NameandTitleOrganizationalChart"/>
    <dgm:cxn modelId="{60B34EA4-5F29-4617-84CD-52D33689FBCB}" type="presParOf" srcId="{12BC63C9-3AF6-4E3B-8656-84025971E627}" destId="{2ED0DF9C-A7DF-4198-8A6B-74781FA1BCA2}" srcOrd="2" destOrd="0" presId="urn:microsoft.com/office/officeart/2008/layout/NameandTitleOrganizationalChart"/>
    <dgm:cxn modelId="{20D079BB-6E30-47BC-AD3A-9226563CE3E0}" type="presParOf" srcId="{47705B6D-9883-4895-8BA0-A0AE7F19F295}" destId="{27542BA7-F37A-45B2-BB59-3393EAF3362F}" srcOrd="1" destOrd="0" presId="urn:microsoft.com/office/officeart/2008/layout/NameandTitleOrganizationalChart"/>
    <dgm:cxn modelId="{1464C7DB-8798-4E14-B3BB-EBC1495D27D6}" type="presParOf" srcId="{47705B6D-9883-4895-8BA0-A0AE7F19F295}" destId="{45224DA8-072F-4962-8F01-B77A4CB5135A}" srcOrd="2" destOrd="0" presId="urn:microsoft.com/office/officeart/2008/layout/NameandTitleOrganizationalChart"/>
    <dgm:cxn modelId="{D4C678A3-71AF-468D-AAC5-11C62AC130E4}" type="presParOf" srcId="{93A929A2-5603-4044-AD0F-DF4E5419B5B2}" destId="{1ADDC60D-81A4-4484-BA02-2A2796ABE74F}" srcOrd="2" destOrd="0" presId="urn:microsoft.com/office/officeart/2008/layout/NameandTitleOrganizationalChart"/>
    <dgm:cxn modelId="{6DD8AEBC-1EF9-4857-A160-1742927DB8C4}" type="presParOf" srcId="{93A929A2-5603-4044-AD0F-DF4E5419B5B2}" destId="{9E8DDD8C-D65B-4CFE-AF26-3F7D8CCA523A}" srcOrd="3" destOrd="0" presId="urn:microsoft.com/office/officeart/2008/layout/NameandTitleOrganizationalChart"/>
    <dgm:cxn modelId="{E9D017BB-E26A-4206-910E-2C3205086C07}" type="presParOf" srcId="{9E8DDD8C-D65B-4CFE-AF26-3F7D8CCA523A}" destId="{77971F1B-E245-44E1-B4AB-51B16393DE3E}" srcOrd="0" destOrd="0" presId="urn:microsoft.com/office/officeart/2008/layout/NameandTitleOrganizationalChart"/>
    <dgm:cxn modelId="{E1D82993-1C23-45B2-8654-7C07177BD30B}" type="presParOf" srcId="{77971F1B-E245-44E1-B4AB-51B16393DE3E}" destId="{E1016967-753A-4B77-B8A7-E6C31D20B4CB}" srcOrd="0" destOrd="0" presId="urn:microsoft.com/office/officeart/2008/layout/NameandTitleOrganizationalChart"/>
    <dgm:cxn modelId="{6F80AC38-C045-4730-9FE7-C44F711FC1C7}" type="presParOf" srcId="{77971F1B-E245-44E1-B4AB-51B16393DE3E}" destId="{53172045-84E4-4960-BC1D-13410C307608}" srcOrd="1" destOrd="0" presId="urn:microsoft.com/office/officeart/2008/layout/NameandTitleOrganizationalChart"/>
    <dgm:cxn modelId="{AC670A48-445B-4502-A3A5-88B520B5800A}" type="presParOf" srcId="{77971F1B-E245-44E1-B4AB-51B16393DE3E}" destId="{30EF912D-95BB-4C41-BC63-F67CF2608F28}" srcOrd="2" destOrd="0" presId="urn:microsoft.com/office/officeart/2008/layout/NameandTitleOrganizationalChart"/>
    <dgm:cxn modelId="{817ABF80-F59E-45A7-A88D-E198162AC2A5}" type="presParOf" srcId="{9E8DDD8C-D65B-4CFE-AF26-3F7D8CCA523A}" destId="{C7C07DEF-B755-459C-B02E-C259F48A396C}" srcOrd="1" destOrd="0" presId="urn:microsoft.com/office/officeart/2008/layout/NameandTitleOrganizationalChart"/>
    <dgm:cxn modelId="{8FB09BED-64FC-45A1-AB7A-635E4F64A301}" type="presParOf" srcId="{9E8DDD8C-D65B-4CFE-AF26-3F7D8CCA523A}" destId="{09F0D3AD-0217-47D5-BE2B-EC87A13B8508}" srcOrd="2" destOrd="0" presId="urn:microsoft.com/office/officeart/2008/layout/NameandTitleOrganizationalChart"/>
    <dgm:cxn modelId="{6D91C026-7BBA-4E5F-8629-3C79BA5996AF}" type="presParOf" srcId="{93A929A2-5603-4044-AD0F-DF4E5419B5B2}" destId="{B62CFD75-392C-4634-B0CE-630268A2DBA4}" srcOrd="4" destOrd="0" presId="urn:microsoft.com/office/officeart/2008/layout/NameandTitleOrganizationalChart"/>
    <dgm:cxn modelId="{AE965B4E-C9FD-4EC2-BFD7-BC40278551CE}" type="presParOf" srcId="{93A929A2-5603-4044-AD0F-DF4E5419B5B2}" destId="{189BEBFB-FE71-4165-8C8B-CD7F2944FBDE}" srcOrd="5" destOrd="0" presId="urn:microsoft.com/office/officeart/2008/layout/NameandTitleOrganizationalChart"/>
    <dgm:cxn modelId="{BFE68AE9-9488-47D9-9A35-FA4BE6B3D893}" type="presParOf" srcId="{189BEBFB-FE71-4165-8C8B-CD7F2944FBDE}" destId="{F293140E-A110-4279-996B-03D4705A5A54}" srcOrd="0" destOrd="0" presId="urn:microsoft.com/office/officeart/2008/layout/NameandTitleOrganizationalChart"/>
    <dgm:cxn modelId="{6FF43BBB-3BA5-4043-BBD8-3ABE3168683E}" type="presParOf" srcId="{F293140E-A110-4279-996B-03D4705A5A54}" destId="{9EB41E92-26A4-411C-8D13-123578034FDE}" srcOrd="0" destOrd="0" presId="urn:microsoft.com/office/officeart/2008/layout/NameandTitleOrganizationalChart"/>
    <dgm:cxn modelId="{BBFE9DE8-300D-4745-9B77-A6974D6419D5}" type="presParOf" srcId="{F293140E-A110-4279-996B-03D4705A5A54}" destId="{0D90E93B-EBF9-499E-8100-0F215F1146E1}" srcOrd="1" destOrd="0" presId="urn:microsoft.com/office/officeart/2008/layout/NameandTitleOrganizationalChart"/>
    <dgm:cxn modelId="{B540A4FA-4490-4628-AE39-C6D32ECF1A23}" type="presParOf" srcId="{F293140E-A110-4279-996B-03D4705A5A54}" destId="{244FB872-67CB-4C58-9EDF-62A3724C4A6B}" srcOrd="2" destOrd="0" presId="urn:microsoft.com/office/officeart/2008/layout/NameandTitleOrganizationalChart"/>
    <dgm:cxn modelId="{34337DF5-A370-4178-AE04-E152D7578B47}" type="presParOf" srcId="{189BEBFB-FE71-4165-8C8B-CD7F2944FBDE}" destId="{AD8EF317-EA41-49BB-9B65-D161C0F99364}" srcOrd="1" destOrd="0" presId="urn:microsoft.com/office/officeart/2008/layout/NameandTitleOrganizationalChart"/>
    <dgm:cxn modelId="{8C615C0B-8B85-48B6-9F16-D26732EFA5F6}" type="presParOf" srcId="{AD8EF317-EA41-49BB-9B65-D161C0F99364}" destId="{2BB3C888-8CBF-4F68-849C-98E6ACCAD7BA}" srcOrd="0" destOrd="0" presId="urn:microsoft.com/office/officeart/2008/layout/NameandTitleOrganizationalChart"/>
    <dgm:cxn modelId="{859673FF-041A-491D-AC68-F517F1B2B839}" type="presParOf" srcId="{AD8EF317-EA41-49BB-9B65-D161C0F99364}" destId="{67A4665A-3199-4FB1-B64F-E0283FAF948A}" srcOrd="1" destOrd="0" presId="urn:microsoft.com/office/officeart/2008/layout/NameandTitleOrganizationalChart"/>
    <dgm:cxn modelId="{A4448AEF-40FE-4E6D-A5DB-2A08B5A6ACE4}" type="presParOf" srcId="{67A4665A-3199-4FB1-B64F-E0283FAF948A}" destId="{0DED874B-35CC-4B6B-B478-1F1E6130EA74}" srcOrd="0" destOrd="0" presId="urn:microsoft.com/office/officeart/2008/layout/NameandTitleOrganizationalChart"/>
    <dgm:cxn modelId="{C300709F-0887-4CC4-8262-274D27DD6DEC}" type="presParOf" srcId="{0DED874B-35CC-4B6B-B478-1F1E6130EA74}" destId="{CA5EAF15-F801-4132-B1A3-F40A12A53007}" srcOrd="0" destOrd="0" presId="urn:microsoft.com/office/officeart/2008/layout/NameandTitleOrganizationalChart"/>
    <dgm:cxn modelId="{8FFED096-E45D-452A-82EA-37C0C9551AF5}" type="presParOf" srcId="{0DED874B-35CC-4B6B-B478-1F1E6130EA74}" destId="{C7E5FBED-8B95-47AB-8BD7-77F9E1F55170}" srcOrd="1" destOrd="0" presId="urn:microsoft.com/office/officeart/2008/layout/NameandTitleOrganizationalChart"/>
    <dgm:cxn modelId="{489F2A88-9780-4CC1-9772-1245D5C4D123}" type="presParOf" srcId="{0DED874B-35CC-4B6B-B478-1F1E6130EA74}" destId="{D59EC956-3CA8-4CD6-8977-A5A1AC73DB49}" srcOrd="2" destOrd="0" presId="urn:microsoft.com/office/officeart/2008/layout/NameandTitleOrganizationalChart"/>
    <dgm:cxn modelId="{0321BC3C-AE1C-45F4-8FFA-38E1CF85D5C2}" type="presParOf" srcId="{67A4665A-3199-4FB1-B64F-E0283FAF948A}" destId="{4D3DC3C9-1CF4-4D57-A015-71CA037BE80E}" srcOrd="1" destOrd="0" presId="urn:microsoft.com/office/officeart/2008/layout/NameandTitleOrganizationalChart"/>
    <dgm:cxn modelId="{B466E6D0-9E75-4DEF-9614-C28D2C0E0BF5}" type="presParOf" srcId="{67A4665A-3199-4FB1-B64F-E0283FAF948A}" destId="{A638FDD1-C215-4CF6-939E-E1576776B482}" srcOrd="2" destOrd="0" presId="urn:microsoft.com/office/officeart/2008/layout/NameandTitleOrganizationalChart"/>
    <dgm:cxn modelId="{6CB215BC-41E1-46B8-BA12-93C74CC4BE3A}" type="presParOf" srcId="{189BEBFB-FE71-4165-8C8B-CD7F2944FBDE}" destId="{E46C677E-5CCB-45F6-AAC4-251043E3A9EB}" srcOrd="2" destOrd="0" presId="urn:microsoft.com/office/officeart/2008/layout/NameandTitleOrganizationalChart"/>
    <dgm:cxn modelId="{26C0D83F-9907-4613-80A9-D41E990CA8C7}" type="presParOf" srcId="{F1F15FE1-414E-4D6F-918F-6AE850EF0A42}" destId="{44F2B140-7F1A-425C-84B1-09F5CC8D2BD0}" srcOrd="2" destOrd="0" presId="urn:microsoft.com/office/officeart/2008/layout/NameandTitleOrganizationalChart"/>
    <dgm:cxn modelId="{5DB50DDC-5DB0-4ECB-BF88-812E5D4C6B24}" type="presParOf" srcId="{D9ABF624-3077-4BC3-B956-CA5A1FEC1504}" destId="{9D024E6D-AA51-43E3-B243-22AF01178BA6}" srcOrd="1" destOrd="0" presId="urn:microsoft.com/office/officeart/2008/layout/NameandTitleOrganizationalChart"/>
    <dgm:cxn modelId="{BFCD85FB-85FC-4A5D-AAFE-DF93A6A47624}" type="presParOf" srcId="{9D024E6D-AA51-43E3-B243-22AF01178BA6}" destId="{6CBFE155-4A8D-40FB-B466-AB31CFF2E832}" srcOrd="0" destOrd="0" presId="urn:microsoft.com/office/officeart/2008/layout/NameandTitleOrganizationalChart"/>
    <dgm:cxn modelId="{D6D4FC8F-76D6-4834-BF54-246105676013}" type="presParOf" srcId="{6CBFE155-4A8D-40FB-B466-AB31CFF2E832}" destId="{F7D9D140-2E8D-48D1-93F4-BD15A6ECB378}" srcOrd="0" destOrd="0" presId="urn:microsoft.com/office/officeart/2008/layout/NameandTitleOrganizationalChart"/>
    <dgm:cxn modelId="{16E98055-360F-4D70-BC0E-B7C26CFAD220}" type="presParOf" srcId="{6CBFE155-4A8D-40FB-B466-AB31CFF2E832}" destId="{8FEF507C-FA9E-4F39-AB1E-4466C5A3B585}" srcOrd="1" destOrd="0" presId="urn:microsoft.com/office/officeart/2008/layout/NameandTitleOrganizationalChart"/>
    <dgm:cxn modelId="{D1349071-E947-4345-B8AF-903C5907462F}" type="presParOf" srcId="{6CBFE155-4A8D-40FB-B466-AB31CFF2E832}" destId="{A2DD1A3C-75A7-4F08-A74B-67A8D3349396}" srcOrd="2" destOrd="0" presId="urn:microsoft.com/office/officeart/2008/layout/NameandTitleOrganizationalChart"/>
    <dgm:cxn modelId="{A051EABB-FC84-4C97-B839-64FABB3C3B71}" type="presParOf" srcId="{9D024E6D-AA51-43E3-B243-22AF01178BA6}" destId="{2D418821-A3D5-4DC1-B671-96930DC03437}" srcOrd="1" destOrd="0" presId="urn:microsoft.com/office/officeart/2008/layout/NameandTitleOrganizationalChart"/>
    <dgm:cxn modelId="{0E8F88D1-C73F-4321-A477-AB400E891E89}" type="presParOf" srcId="{9D024E6D-AA51-43E3-B243-22AF01178BA6}" destId="{5F767430-54CD-4901-AB53-6C22BA3BDA31}"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CEA251-008C-44F1-8324-BB8160343842}"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2F3D765E-6B3D-4733-A8E8-A3E90E7EBAB1}">
      <dgm:prSet/>
      <dgm:spPr/>
      <dgm:t>
        <a:bodyPr/>
        <a:lstStyle/>
        <a:p>
          <a:r>
            <a:rPr lang="en-US" dirty="0"/>
            <a:t>Set-up a Purchase Order in advance</a:t>
          </a:r>
        </a:p>
      </dgm:t>
    </dgm:pt>
    <dgm:pt modelId="{915EBCAF-7B46-45B1-A947-8EA765859A59}" type="parTrans" cxnId="{73451E5A-67DF-4EFF-BFA3-D4A58E6017B0}">
      <dgm:prSet/>
      <dgm:spPr/>
      <dgm:t>
        <a:bodyPr/>
        <a:lstStyle/>
        <a:p>
          <a:endParaRPr lang="en-US"/>
        </a:p>
      </dgm:t>
    </dgm:pt>
    <dgm:pt modelId="{C4341EEE-7410-4AD2-83C7-365F0CB08784}" type="sibTrans" cxnId="{73451E5A-67DF-4EFF-BFA3-D4A58E6017B0}">
      <dgm:prSet/>
      <dgm:spPr/>
      <dgm:t>
        <a:bodyPr/>
        <a:lstStyle/>
        <a:p>
          <a:endParaRPr lang="en-US"/>
        </a:p>
      </dgm:t>
    </dgm:pt>
    <dgm:pt modelId="{5E86B742-A8A7-4409-BD6C-6D8DD81A9B1E}">
      <dgm:prSet/>
      <dgm:spPr/>
      <dgm:t>
        <a:bodyPr/>
        <a:lstStyle/>
        <a:p>
          <a:r>
            <a:rPr lang="en-US" dirty="0"/>
            <a:t>Pay with your personal credit card and get reimbursed after-the-fact</a:t>
          </a:r>
        </a:p>
      </dgm:t>
    </dgm:pt>
    <dgm:pt modelId="{3BDA152B-5AF4-4A8F-8BDD-1DD21D4DF206}" type="parTrans" cxnId="{FEAC6CC0-1AAC-437C-A3E0-1E0EAF5CC23F}">
      <dgm:prSet/>
      <dgm:spPr/>
      <dgm:t>
        <a:bodyPr/>
        <a:lstStyle/>
        <a:p>
          <a:endParaRPr lang="en-US"/>
        </a:p>
      </dgm:t>
    </dgm:pt>
    <dgm:pt modelId="{C01AF02C-83FF-4CCC-9E45-1888C961B73F}" type="sibTrans" cxnId="{FEAC6CC0-1AAC-437C-A3E0-1E0EAF5CC23F}">
      <dgm:prSet/>
      <dgm:spPr/>
      <dgm:t>
        <a:bodyPr/>
        <a:lstStyle/>
        <a:p>
          <a:endParaRPr lang="en-US"/>
        </a:p>
      </dgm:t>
    </dgm:pt>
    <dgm:pt modelId="{0253A5A3-6823-49F6-90EF-4E8F9215EA09}" type="pres">
      <dgm:prSet presAssocID="{EBCEA251-008C-44F1-8324-BB8160343842}" presName="root" presStyleCnt="0">
        <dgm:presLayoutVars>
          <dgm:dir/>
          <dgm:resizeHandles val="exact"/>
        </dgm:presLayoutVars>
      </dgm:prSet>
      <dgm:spPr/>
    </dgm:pt>
    <dgm:pt modelId="{CD94ED50-6C50-4931-9A60-AB2CDC10FAC0}" type="pres">
      <dgm:prSet presAssocID="{2F3D765E-6B3D-4733-A8E8-A3E90E7EBAB1}" presName="compNode" presStyleCnt="0"/>
      <dgm:spPr/>
    </dgm:pt>
    <dgm:pt modelId="{B4DB78E4-35D9-46B4-8D1E-AF573808E5B3}" type="pres">
      <dgm:prSet presAssocID="{2F3D765E-6B3D-4733-A8E8-A3E90E7EBAB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ping cart"/>
        </a:ext>
      </dgm:extLst>
    </dgm:pt>
    <dgm:pt modelId="{32A6C40B-FCAB-48BB-951F-7F2FA982D09C}" type="pres">
      <dgm:prSet presAssocID="{2F3D765E-6B3D-4733-A8E8-A3E90E7EBAB1}" presName="spaceRect" presStyleCnt="0"/>
      <dgm:spPr/>
    </dgm:pt>
    <dgm:pt modelId="{A507203C-5CA5-4AE4-BBEE-4B5A689CEA31}" type="pres">
      <dgm:prSet presAssocID="{2F3D765E-6B3D-4733-A8E8-A3E90E7EBAB1}" presName="textRect" presStyleLbl="revTx" presStyleIdx="0" presStyleCnt="2">
        <dgm:presLayoutVars>
          <dgm:chMax val="1"/>
          <dgm:chPref val="1"/>
        </dgm:presLayoutVars>
      </dgm:prSet>
      <dgm:spPr/>
    </dgm:pt>
    <dgm:pt modelId="{4151A0DF-1D85-4F7F-A375-E2E98EE05158}" type="pres">
      <dgm:prSet presAssocID="{C4341EEE-7410-4AD2-83C7-365F0CB08784}" presName="sibTrans" presStyleCnt="0"/>
      <dgm:spPr/>
    </dgm:pt>
    <dgm:pt modelId="{2EFC04B0-C1AF-4885-A479-4F8F55F46AC6}" type="pres">
      <dgm:prSet presAssocID="{5E86B742-A8A7-4409-BD6C-6D8DD81A9B1E}" presName="compNode" presStyleCnt="0"/>
      <dgm:spPr/>
    </dgm:pt>
    <dgm:pt modelId="{DF666836-F9E4-49AF-9C43-FD05703FD0CB}" type="pres">
      <dgm:prSet presAssocID="{5E86B742-A8A7-4409-BD6C-6D8DD81A9B1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edit card"/>
        </a:ext>
      </dgm:extLst>
    </dgm:pt>
    <dgm:pt modelId="{6FB1F610-ADC2-4599-9F82-BC517A6283EB}" type="pres">
      <dgm:prSet presAssocID="{5E86B742-A8A7-4409-BD6C-6D8DD81A9B1E}" presName="spaceRect" presStyleCnt="0"/>
      <dgm:spPr/>
    </dgm:pt>
    <dgm:pt modelId="{DC796580-DEB1-48CF-A049-C18B87110A65}" type="pres">
      <dgm:prSet presAssocID="{5E86B742-A8A7-4409-BD6C-6D8DD81A9B1E}" presName="textRect" presStyleLbl="revTx" presStyleIdx="1" presStyleCnt="2">
        <dgm:presLayoutVars>
          <dgm:chMax val="1"/>
          <dgm:chPref val="1"/>
        </dgm:presLayoutVars>
      </dgm:prSet>
      <dgm:spPr/>
    </dgm:pt>
  </dgm:ptLst>
  <dgm:cxnLst>
    <dgm:cxn modelId="{8C143E4B-12CF-4EBE-9586-82372CC82529}" type="presOf" srcId="{EBCEA251-008C-44F1-8324-BB8160343842}" destId="{0253A5A3-6823-49F6-90EF-4E8F9215EA09}" srcOrd="0" destOrd="0" presId="urn:microsoft.com/office/officeart/2018/2/layout/IconLabelList"/>
    <dgm:cxn modelId="{E6B93374-9661-4FE4-B336-09F17E1EC1FB}" type="presOf" srcId="{5E86B742-A8A7-4409-BD6C-6D8DD81A9B1E}" destId="{DC796580-DEB1-48CF-A049-C18B87110A65}" srcOrd="0" destOrd="0" presId="urn:microsoft.com/office/officeart/2018/2/layout/IconLabelList"/>
    <dgm:cxn modelId="{73451E5A-67DF-4EFF-BFA3-D4A58E6017B0}" srcId="{EBCEA251-008C-44F1-8324-BB8160343842}" destId="{2F3D765E-6B3D-4733-A8E8-A3E90E7EBAB1}" srcOrd="0" destOrd="0" parTransId="{915EBCAF-7B46-45B1-A947-8EA765859A59}" sibTransId="{C4341EEE-7410-4AD2-83C7-365F0CB08784}"/>
    <dgm:cxn modelId="{CCF952B1-7B73-4B4F-9013-6D8FE83C30A2}" type="presOf" srcId="{2F3D765E-6B3D-4733-A8E8-A3E90E7EBAB1}" destId="{A507203C-5CA5-4AE4-BBEE-4B5A689CEA31}" srcOrd="0" destOrd="0" presId="urn:microsoft.com/office/officeart/2018/2/layout/IconLabelList"/>
    <dgm:cxn modelId="{FEAC6CC0-1AAC-437C-A3E0-1E0EAF5CC23F}" srcId="{EBCEA251-008C-44F1-8324-BB8160343842}" destId="{5E86B742-A8A7-4409-BD6C-6D8DD81A9B1E}" srcOrd="1" destOrd="0" parTransId="{3BDA152B-5AF4-4A8F-8BDD-1DD21D4DF206}" sibTransId="{C01AF02C-83FF-4CCC-9E45-1888C961B73F}"/>
    <dgm:cxn modelId="{1862E839-ABE3-40B5-97DF-D66C5F8C56A8}" type="presParOf" srcId="{0253A5A3-6823-49F6-90EF-4E8F9215EA09}" destId="{CD94ED50-6C50-4931-9A60-AB2CDC10FAC0}" srcOrd="0" destOrd="0" presId="urn:microsoft.com/office/officeart/2018/2/layout/IconLabelList"/>
    <dgm:cxn modelId="{0DF685B6-BBFF-4212-BE34-4D7B206F15A8}" type="presParOf" srcId="{CD94ED50-6C50-4931-9A60-AB2CDC10FAC0}" destId="{B4DB78E4-35D9-46B4-8D1E-AF573808E5B3}" srcOrd="0" destOrd="0" presId="urn:microsoft.com/office/officeart/2018/2/layout/IconLabelList"/>
    <dgm:cxn modelId="{4D3BF230-32ED-4111-B10F-A95B5110902B}" type="presParOf" srcId="{CD94ED50-6C50-4931-9A60-AB2CDC10FAC0}" destId="{32A6C40B-FCAB-48BB-951F-7F2FA982D09C}" srcOrd="1" destOrd="0" presId="urn:microsoft.com/office/officeart/2018/2/layout/IconLabelList"/>
    <dgm:cxn modelId="{90DC013E-DB7A-4385-AB3E-CA0CC3162409}" type="presParOf" srcId="{CD94ED50-6C50-4931-9A60-AB2CDC10FAC0}" destId="{A507203C-5CA5-4AE4-BBEE-4B5A689CEA31}" srcOrd="2" destOrd="0" presId="urn:microsoft.com/office/officeart/2018/2/layout/IconLabelList"/>
    <dgm:cxn modelId="{01654783-3623-4100-BB23-5C3335965ADB}" type="presParOf" srcId="{0253A5A3-6823-49F6-90EF-4E8F9215EA09}" destId="{4151A0DF-1D85-4F7F-A375-E2E98EE05158}" srcOrd="1" destOrd="0" presId="urn:microsoft.com/office/officeart/2018/2/layout/IconLabelList"/>
    <dgm:cxn modelId="{4CE12E27-1393-46E3-A64A-DC825213B2D8}" type="presParOf" srcId="{0253A5A3-6823-49F6-90EF-4E8F9215EA09}" destId="{2EFC04B0-C1AF-4885-A479-4F8F55F46AC6}" srcOrd="2" destOrd="0" presId="urn:microsoft.com/office/officeart/2018/2/layout/IconLabelList"/>
    <dgm:cxn modelId="{ACACF3C5-14F2-49AA-8845-F31BD2F2B9E4}" type="presParOf" srcId="{2EFC04B0-C1AF-4885-A479-4F8F55F46AC6}" destId="{DF666836-F9E4-49AF-9C43-FD05703FD0CB}" srcOrd="0" destOrd="0" presId="urn:microsoft.com/office/officeart/2018/2/layout/IconLabelList"/>
    <dgm:cxn modelId="{3DCB156A-E35D-4B17-A015-D9F6CFDC7B88}" type="presParOf" srcId="{2EFC04B0-C1AF-4885-A479-4F8F55F46AC6}" destId="{6FB1F610-ADC2-4599-9F82-BC517A6283EB}" srcOrd="1" destOrd="0" presId="urn:microsoft.com/office/officeart/2018/2/layout/IconLabelList"/>
    <dgm:cxn modelId="{C9E6C8FF-9245-4C76-A6FA-C1F3CFF779B9}" type="presParOf" srcId="{2EFC04B0-C1AF-4885-A479-4F8F55F46AC6}" destId="{DC796580-DEB1-48CF-A049-C18B87110A6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3C888-8CBF-4F68-849C-98E6ACCAD7BA}">
      <dsp:nvSpPr>
        <dsp:cNvPr id="0" name=""/>
        <dsp:cNvSpPr/>
      </dsp:nvSpPr>
      <dsp:spPr>
        <a:xfrm>
          <a:off x="7423438" y="695883"/>
          <a:ext cx="91440" cy="727390"/>
        </a:xfrm>
        <a:custGeom>
          <a:avLst/>
          <a:gdLst/>
          <a:ahLst/>
          <a:cxnLst/>
          <a:rect l="0" t="0" r="0" b="0"/>
          <a:pathLst>
            <a:path>
              <a:moveTo>
                <a:pt x="45720" y="0"/>
              </a:moveTo>
              <a:lnTo>
                <a:pt x="45720" y="531507"/>
              </a:lnTo>
              <a:lnTo>
                <a:pt x="50369" y="531507"/>
              </a:lnTo>
              <a:lnTo>
                <a:pt x="50369" y="7273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2CFD75-392C-4634-B0CE-630268A2DBA4}">
      <dsp:nvSpPr>
        <dsp:cNvPr id="0" name=""/>
        <dsp:cNvSpPr/>
      </dsp:nvSpPr>
      <dsp:spPr>
        <a:xfrm>
          <a:off x="4418245" y="0"/>
          <a:ext cx="3050913" cy="840783"/>
        </a:xfrm>
        <a:custGeom>
          <a:avLst/>
          <a:gdLst/>
          <a:ahLst/>
          <a:cxnLst/>
          <a:rect l="0" t="0" r="0" b="0"/>
          <a:pathLst>
            <a:path>
              <a:moveTo>
                <a:pt x="0" y="840783"/>
              </a:moveTo>
              <a:lnTo>
                <a:pt x="3050913"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1ADDC60D-81A4-4484-BA02-2A2796ABE74F}">
      <dsp:nvSpPr>
        <dsp:cNvPr id="0" name=""/>
        <dsp:cNvSpPr/>
      </dsp:nvSpPr>
      <dsp:spPr>
        <a:xfrm>
          <a:off x="4367618" y="840783"/>
          <a:ext cx="91440" cy="602307"/>
        </a:xfrm>
        <a:custGeom>
          <a:avLst/>
          <a:gdLst/>
          <a:ahLst/>
          <a:cxnLst/>
          <a:rect l="0" t="0" r="0" b="0"/>
          <a:pathLst>
            <a:path>
              <a:moveTo>
                <a:pt x="50626" y="0"/>
              </a:moveTo>
              <a:lnTo>
                <a:pt x="50626" y="406424"/>
              </a:lnTo>
              <a:lnTo>
                <a:pt x="45720" y="406424"/>
              </a:lnTo>
              <a:lnTo>
                <a:pt x="45720" y="6023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C57571-6516-4477-9A35-AB64AF922376}">
      <dsp:nvSpPr>
        <dsp:cNvPr id="0" name=""/>
        <dsp:cNvSpPr/>
      </dsp:nvSpPr>
      <dsp:spPr>
        <a:xfrm>
          <a:off x="1254699" y="840783"/>
          <a:ext cx="3163545" cy="576039"/>
        </a:xfrm>
        <a:custGeom>
          <a:avLst/>
          <a:gdLst/>
          <a:ahLst/>
          <a:cxnLst/>
          <a:rect l="0" t="0" r="0" b="0"/>
          <a:pathLst>
            <a:path>
              <a:moveTo>
                <a:pt x="3163545" y="0"/>
              </a:moveTo>
              <a:lnTo>
                <a:pt x="3163545" y="380156"/>
              </a:lnTo>
              <a:lnTo>
                <a:pt x="0" y="380156"/>
              </a:lnTo>
              <a:lnTo>
                <a:pt x="0" y="5760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70D4A1-046F-4D9F-B602-F329CB777092}">
      <dsp:nvSpPr>
        <dsp:cNvPr id="0" name=""/>
        <dsp:cNvSpPr/>
      </dsp:nvSpPr>
      <dsp:spPr>
        <a:xfrm>
          <a:off x="2848976" y="1287"/>
          <a:ext cx="3138537" cy="8394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462" numCol="1" spcCol="1270" anchor="ctr" anchorCtr="0">
          <a:noAutofit/>
        </a:bodyPr>
        <a:lstStyle/>
        <a:p>
          <a:pPr marL="0" lvl="0" indent="0" algn="ctr" defTabSz="1066800">
            <a:lnSpc>
              <a:spcPct val="90000"/>
            </a:lnSpc>
            <a:spcBef>
              <a:spcPct val="0"/>
            </a:spcBef>
            <a:spcAft>
              <a:spcPct val="35000"/>
            </a:spcAft>
            <a:buNone/>
          </a:pPr>
          <a:r>
            <a:rPr lang="en-US" sz="2400" kern="1200" dirty="0"/>
            <a:t>Laura Sheehan</a:t>
          </a:r>
        </a:p>
      </dsp:txBody>
      <dsp:txXfrm>
        <a:off x="2848976" y="1287"/>
        <a:ext cx="3138537" cy="839496"/>
      </dsp:txXfrm>
    </dsp:sp>
    <dsp:sp modelId="{A3B57D47-1B06-4F10-9E89-49FCDB57EB25}">
      <dsp:nvSpPr>
        <dsp:cNvPr id="0" name=""/>
        <dsp:cNvSpPr/>
      </dsp:nvSpPr>
      <dsp:spPr>
        <a:xfrm>
          <a:off x="4267143" y="526022"/>
          <a:ext cx="1862527" cy="46182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dirty="0"/>
            <a:t>Manager of Research Administration (Fam Med)</a:t>
          </a:r>
        </a:p>
      </dsp:txBody>
      <dsp:txXfrm>
        <a:off x="4267143" y="526022"/>
        <a:ext cx="1862527" cy="461826"/>
      </dsp:txXfrm>
    </dsp:sp>
    <dsp:sp modelId="{D0BD0EBE-6ADF-4305-BEE0-BA062689D8FF}">
      <dsp:nvSpPr>
        <dsp:cNvPr id="0" name=""/>
        <dsp:cNvSpPr/>
      </dsp:nvSpPr>
      <dsp:spPr>
        <a:xfrm>
          <a:off x="443993" y="1416822"/>
          <a:ext cx="1621413" cy="8394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8462" numCol="1" spcCol="1270" anchor="ctr" anchorCtr="0">
          <a:noAutofit/>
        </a:bodyPr>
        <a:lstStyle/>
        <a:p>
          <a:pPr marL="0" lvl="0" indent="0" algn="ctr" defTabSz="800100">
            <a:lnSpc>
              <a:spcPct val="90000"/>
            </a:lnSpc>
            <a:spcBef>
              <a:spcPct val="0"/>
            </a:spcBef>
            <a:spcAft>
              <a:spcPct val="35000"/>
            </a:spcAft>
            <a:buNone/>
          </a:pPr>
          <a:r>
            <a:rPr lang="en-US" sz="1800" kern="1200" dirty="0"/>
            <a:t>Dalis Levey</a:t>
          </a:r>
        </a:p>
      </dsp:txBody>
      <dsp:txXfrm>
        <a:off x="443993" y="1416822"/>
        <a:ext cx="1621413" cy="839496"/>
      </dsp:txXfrm>
    </dsp:sp>
    <dsp:sp modelId="{86703E3F-E9ED-4F50-A840-E96C85E12BDB}">
      <dsp:nvSpPr>
        <dsp:cNvPr id="0" name=""/>
        <dsp:cNvSpPr/>
      </dsp:nvSpPr>
      <dsp:spPr>
        <a:xfrm>
          <a:off x="983992" y="2065896"/>
          <a:ext cx="1177851" cy="28756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dirty="0"/>
            <a:t>Fund Manager</a:t>
          </a:r>
        </a:p>
      </dsp:txBody>
      <dsp:txXfrm>
        <a:off x="983992" y="2065896"/>
        <a:ext cx="1177851" cy="287566"/>
      </dsp:txXfrm>
    </dsp:sp>
    <dsp:sp modelId="{E1016967-753A-4B77-B8A7-E6C31D20B4CB}">
      <dsp:nvSpPr>
        <dsp:cNvPr id="0" name=""/>
        <dsp:cNvSpPr/>
      </dsp:nvSpPr>
      <dsp:spPr>
        <a:xfrm>
          <a:off x="3254351" y="1443090"/>
          <a:ext cx="2317972" cy="8394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8462" numCol="1" spcCol="1270" anchor="ctr" anchorCtr="0">
          <a:noAutofit/>
        </a:bodyPr>
        <a:lstStyle/>
        <a:p>
          <a:pPr marL="0" lvl="0" indent="0" algn="ctr" defTabSz="800100">
            <a:lnSpc>
              <a:spcPct val="90000"/>
            </a:lnSpc>
            <a:spcBef>
              <a:spcPct val="0"/>
            </a:spcBef>
            <a:spcAft>
              <a:spcPct val="35000"/>
            </a:spcAft>
            <a:buNone/>
          </a:pPr>
          <a:r>
            <a:rPr lang="en-US" sz="1800" kern="1200" dirty="0"/>
            <a:t>Felicia Winningham</a:t>
          </a:r>
        </a:p>
      </dsp:txBody>
      <dsp:txXfrm>
        <a:off x="3254351" y="1443090"/>
        <a:ext cx="2317972" cy="839496"/>
      </dsp:txXfrm>
    </dsp:sp>
    <dsp:sp modelId="{53172045-84E4-4960-BC1D-13410C307608}">
      <dsp:nvSpPr>
        <dsp:cNvPr id="0" name=""/>
        <dsp:cNvSpPr/>
      </dsp:nvSpPr>
      <dsp:spPr>
        <a:xfrm>
          <a:off x="3968051" y="2084665"/>
          <a:ext cx="1736242" cy="30255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dirty="0"/>
            <a:t>Pre-Award Administrator</a:t>
          </a:r>
        </a:p>
      </dsp:txBody>
      <dsp:txXfrm>
        <a:off x="3968051" y="2084665"/>
        <a:ext cx="1736242" cy="302559"/>
      </dsp:txXfrm>
    </dsp:sp>
    <dsp:sp modelId="{9EB41E92-26A4-411C-8D13-123578034FDE}">
      <dsp:nvSpPr>
        <dsp:cNvPr id="0" name=""/>
        <dsp:cNvSpPr/>
      </dsp:nvSpPr>
      <dsp:spPr>
        <a:xfrm>
          <a:off x="6260678" y="0"/>
          <a:ext cx="2416960" cy="695883"/>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462" numCol="1" spcCol="1270" anchor="ctr" anchorCtr="0">
          <a:noAutofit/>
        </a:bodyPr>
        <a:lstStyle/>
        <a:p>
          <a:pPr marL="0" lvl="0" indent="0" algn="ctr" defTabSz="1066800">
            <a:lnSpc>
              <a:spcPct val="90000"/>
            </a:lnSpc>
            <a:spcBef>
              <a:spcPct val="0"/>
            </a:spcBef>
            <a:spcAft>
              <a:spcPct val="35000"/>
            </a:spcAft>
            <a:buNone/>
          </a:pPr>
          <a:r>
            <a:rPr lang="en-US" sz="2400" kern="1200" dirty="0"/>
            <a:t>Knarik Piloyan</a:t>
          </a:r>
        </a:p>
      </dsp:txBody>
      <dsp:txXfrm>
        <a:off x="6260678" y="0"/>
        <a:ext cx="2416960" cy="695883"/>
      </dsp:txXfrm>
    </dsp:sp>
    <dsp:sp modelId="{0D90E93B-EBF9-499E-8100-0F215F1146E1}">
      <dsp:nvSpPr>
        <dsp:cNvPr id="0" name=""/>
        <dsp:cNvSpPr/>
      </dsp:nvSpPr>
      <dsp:spPr>
        <a:xfrm>
          <a:off x="7319294" y="471766"/>
          <a:ext cx="1520561" cy="432404"/>
        </a:xfrm>
        <a:prstGeom prst="rect">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dirty="0"/>
            <a:t>Pediatric Purchasing Team Supervisor</a:t>
          </a:r>
        </a:p>
      </dsp:txBody>
      <dsp:txXfrm>
        <a:off x="7319294" y="471766"/>
        <a:ext cx="1520561" cy="432404"/>
      </dsp:txXfrm>
    </dsp:sp>
    <dsp:sp modelId="{CA5EAF15-F801-4132-B1A3-F40A12A53007}">
      <dsp:nvSpPr>
        <dsp:cNvPr id="0" name=""/>
        <dsp:cNvSpPr/>
      </dsp:nvSpPr>
      <dsp:spPr>
        <a:xfrm>
          <a:off x="6546951" y="1423273"/>
          <a:ext cx="1853713" cy="8394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8462" numCol="1" spcCol="1270" anchor="ctr" anchorCtr="0">
          <a:noAutofit/>
        </a:bodyPr>
        <a:lstStyle/>
        <a:p>
          <a:pPr marL="0" lvl="0" indent="0" algn="ctr" defTabSz="800100">
            <a:lnSpc>
              <a:spcPct val="90000"/>
            </a:lnSpc>
            <a:spcBef>
              <a:spcPct val="0"/>
            </a:spcBef>
            <a:spcAft>
              <a:spcPct val="35000"/>
            </a:spcAft>
            <a:buNone/>
          </a:pPr>
          <a:r>
            <a:rPr lang="en-US" sz="1800" kern="1200" dirty="0"/>
            <a:t>Valencia Moody</a:t>
          </a:r>
        </a:p>
      </dsp:txBody>
      <dsp:txXfrm>
        <a:off x="6546951" y="1423273"/>
        <a:ext cx="1853713" cy="839496"/>
      </dsp:txXfrm>
    </dsp:sp>
    <dsp:sp modelId="{C7E5FBED-8B95-47AB-8BD7-77F9E1F55170}">
      <dsp:nvSpPr>
        <dsp:cNvPr id="0" name=""/>
        <dsp:cNvSpPr/>
      </dsp:nvSpPr>
      <dsp:spPr>
        <a:xfrm>
          <a:off x="6941374" y="1982535"/>
          <a:ext cx="1459272" cy="27983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dirty="0"/>
            <a:t>Fam Med Purchaser</a:t>
          </a:r>
        </a:p>
      </dsp:txBody>
      <dsp:txXfrm>
        <a:off x="6941374" y="1982535"/>
        <a:ext cx="1459272" cy="279832"/>
      </dsp:txXfrm>
    </dsp:sp>
    <dsp:sp modelId="{F7D9D140-2E8D-48D1-93F4-BD15A6ECB378}">
      <dsp:nvSpPr>
        <dsp:cNvPr id="0" name=""/>
        <dsp:cNvSpPr/>
      </dsp:nvSpPr>
      <dsp:spPr>
        <a:xfrm>
          <a:off x="0" y="2"/>
          <a:ext cx="2416960" cy="695883"/>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462" numCol="1" spcCol="1270" anchor="ctr" anchorCtr="0">
          <a:noAutofit/>
        </a:bodyPr>
        <a:lstStyle/>
        <a:p>
          <a:pPr marL="0" lvl="0" indent="0" algn="ctr" defTabSz="1066800">
            <a:lnSpc>
              <a:spcPct val="90000"/>
            </a:lnSpc>
            <a:spcBef>
              <a:spcPct val="0"/>
            </a:spcBef>
            <a:spcAft>
              <a:spcPct val="35000"/>
            </a:spcAft>
            <a:buNone/>
          </a:pPr>
          <a:r>
            <a:rPr lang="en-US" sz="2400" kern="1200" dirty="0"/>
            <a:t>Mark Kimura</a:t>
          </a:r>
        </a:p>
      </dsp:txBody>
      <dsp:txXfrm>
        <a:off x="0" y="2"/>
        <a:ext cx="2416960" cy="695883"/>
      </dsp:txXfrm>
    </dsp:sp>
    <dsp:sp modelId="{8FEF507C-FA9E-4F39-AB1E-4466C5A3B585}">
      <dsp:nvSpPr>
        <dsp:cNvPr id="0" name=""/>
        <dsp:cNvSpPr/>
      </dsp:nvSpPr>
      <dsp:spPr>
        <a:xfrm>
          <a:off x="1642945" y="456843"/>
          <a:ext cx="938881" cy="432404"/>
        </a:xfrm>
        <a:prstGeom prst="rect">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dirty="0"/>
            <a:t>CFO (Peds)</a:t>
          </a:r>
        </a:p>
      </dsp:txBody>
      <dsp:txXfrm>
        <a:off x="1642945" y="456843"/>
        <a:ext cx="938881" cy="432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B78E4-35D9-46B4-8D1E-AF573808E5B3}">
      <dsp:nvSpPr>
        <dsp:cNvPr id="0" name=""/>
        <dsp:cNvSpPr/>
      </dsp:nvSpPr>
      <dsp:spPr>
        <a:xfrm>
          <a:off x="1016043" y="208213"/>
          <a:ext cx="1589625" cy="1589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07203C-5CA5-4AE4-BBEE-4B5A689CEA31}">
      <dsp:nvSpPr>
        <dsp:cNvPr id="0" name=""/>
        <dsp:cNvSpPr/>
      </dsp:nvSpPr>
      <dsp:spPr>
        <a:xfrm>
          <a:off x="44605" y="2205460"/>
          <a:ext cx="353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Set-up a Purchase Order in advance</a:t>
          </a:r>
        </a:p>
      </dsp:txBody>
      <dsp:txXfrm>
        <a:off x="44605" y="2205460"/>
        <a:ext cx="3532500" cy="720000"/>
      </dsp:txXfrm>
    </dsp:sp>
    <dsp:sp modelId="{DF666836-F9E4-49AF-9C43-FD05703FD0CB}">
      <dsp:nvSpPr>
        <dsp:cNvPr id="0" name=""/>
        <dsp:cNvSpPr/>
      </dsp:nvSpPr>
      <dsp:spPr>
        <a:xfrm>
          <a:off x="5166730" y="208213"/>
          <a:ext cx="1589625" cy="1589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796580-DEB1-48CF-A049-C18B87110A65}">
      <dsp:nvSpPr>
        <dsp:cNvPr id="0" name=""/>
        <dsp:cNvSpPr/>
      </dsp:nvSpPr>
      <dsp:spPr>
        <a:xfrm>
          <a:off x="4195293" y="2205460"/>
          <a:ext cx="353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Pay with your personal credit card and get reimbursed after-the-fact</a:t>
          </a:r>
        </a:p>
      </dsp:txBody>
      <dsp:txXfrm>
        <a:off x="4195293" y="2205460"/>
        <a:ext cx="353250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786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0009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148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631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003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55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857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97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220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719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0852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253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4565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pener">
  <p:cSld name="Title Opener">
    <p:spTree>
      <p:nvGrpSpPr>
        <p:cNvPr id="1" name="Shape 17"/>
        <p:cNvGrpSpPr/>
        <p:nvPr/>
      </p:nvGrpSpPr>
      <p:grpSpPr>
        <a:xfrm>
          <a:off x="0" y="0"/>
          <a:ext cx="0" cy="0"/>
          <a:chOff x="0" y="0"/>
          <a:chExt cx="0" cy="0"/>
        </a:xfrm>
      </p:grpSpPr>
      <p:sp>
        <p:nvSpPr>
          <p:cNvPr id="18" name="Google Shape;18;p27"/>
          <p:cNvSpPr/>
          <p:nvPr/>
        </p:nvSpPr>
        <p:spPr>
          <a:xfrm>
            <a:off x="640080" y="2409443"/>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19" name="Google Shape;19;p27"/>
          <p:cNvSpPr/>
          <p:nvPr/>
        </p:nvSpPr>
        <p:spPr>
          <a:xfrm>
            <a:off x="640080" y="1322135"/>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20" name="Google Shape;20;p27"/>
          <p:cNvSpPr txBox="1">
            <a:spLocks noGrp="1"/>
          </p:cNvSpPr>
          <p:nvPr>
            <p:ph type="body" idx="1"/>
          </p:nvPr>
        </p:nvSpPr>
        <p:spPr>
          <a:xfrm>
            <a:off x="640078" y="4378865"/>
            <a:ext cx="1188720"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7"/>
          <p:cNvSpPr txBox="1">
            <a:spLocks noGrp="1"/>
          </p:cNvSpPr>
          <p:nvPr>
            <p:ph type="body" idx="2"/>
          </p:nvPr>
        </p:nvSpPr>
        <p:spPr>
          <a:xfrm>
            <a:off x="640078" y="4561745"/>
            <a:ext cx="1624612"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7"/>
          <p:cNvSpPr txBox="1">
            <a:spLocks noGrp="1"/>
          </p:cNvSpPr>
          <p:nvPr>
            <p:ph type="body" idx="3"/>
          </p:nvPr>
        </p:nvSpPr>
        <p:spPr>
          <a:xfrm>
            <a:off x="640080" y="1645920"/>
            <a:ext cx="3383280" cy="213392"/>
          </a:xfrm>
          <a:prstGeom prst="rect">
            <a:avLst/>
          </a:prstGeom>
          <a:noFill/>
          <a:ln>
            <a:noFill/>
          </a:ln>
        </p:spPr>
        <p:txBody>
          <a:bodyPr spcFirstLastPara="1" wrap="square" lIns="18275" tIns="0" rIns="0" bIns="0" anchor="t" anchorCtr="0">
            <a:spAutoFit/>
          </a:bodyPr>
          <a:lstStyle>
            <a:lvl1pPr marL="457200" lvl="0" indent="-228600" algn="l">
              <a:lnSpc>
                <a:spcPct val="90000"/>
              </a:lnSpc>
              <a:spcBef>
                <a:spcPts val="750"/>
              </a:spcBef>
              <a:spcAft>
                <a:spcPts val="0"/>
              </a:spcAft>
              <a:buClr>
                <a:schemeClr val="lt1"/>
              </a:buClr>
              <a:buSzPts val="800"/>
              <a:buNone/>
              <a:defRPr sz="800" cap="none">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800"/>
              <a:buFont typeface="Arial"/>
              <a:buNone/>
              <a:defRPr sz="800">
                <a:latin typeface="Helvetica Neue"/>
                <a:ea typeface="Helvetica Neue"/>
                <a:cs typeface="Helvetica Neue"/>
                <a:sym typeface="Helvetica Neue"/>
              </a:defRPr>
            </a:lvl2pPr>
            <a:lvl3pPr marL="1371600" lvl="2"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3pPr>
            <a:lvl4pPr marL="1828800" lvl="3"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4pPr>
            <a:lvl5pPr marL="2286000" lvl="4"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7"/>
          <p:cNvSpPr>
            <a:spLocks noGrp="1"/>
          </p:cNvSpPr>
          <p:nvPr>
            <p:ph type="pic" idx="4"/>
          </p:nvPr>
        </p:nvSpPr>
        <p:spPr>
          <a:xfrm>
            <a:off x="640079" y="442002"/>
            <a:ext cx="5759450" cy="370101"/>
          </a:xfrm>
          <a:prstGeom prst="rect">
            <a:avLst/>
          </a:prstGeom>
          <a:noFill/>
          <a:ln>
            <a:noFill/>
          </a:ln>
        </p:spPr>
      </p:sp>
      <p:sp>
        <p:nvSpPr>
          <p:cNvPr id="24" name="Google Shape;24;p27"/>
          <p:cNvSpPr txBox="1">
            <a:spLocks noGrp="1"/>
          </p:cNvSpPr>
          <p:nvPr>
            <p:ph type="body" idx="5"/>
          </p:nvPr>
        </p:nvSpPr>
        <p:spPr>
          <a:xfrm>
            <a:off x="3110248" y="3239110"/>
            <a:ext cx="5867974" cy="343412"/>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body" idx="6"/>
          </p:nvPr>
        </p:nvSpPr>
        <p:spPr>
          <a:xfrm>
            <a:off x="3509494" y="3642860"/>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7"/>
          <p:cNvSpPr txBox="1">
            <a:spLocks noGrp="1"/>
          </p:cNvSpPr>
          <p:nvPr>
            <p:ph type="body" idx="7"/>
          </p:nvPr>
        </p:nvSpPr>
        <p:spPr>
          <a:xfrm>
            <a:off x="3509494" y="4050407"/>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body" idx="8"/>
          </p:nvPr>
        </p:nvSpPr>
        <p:spPr>
          <a:xfrm>
            <a:off x="3509494" y="4842153"/>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body" idx="9"/>
          </p:nvPr>
        </p:nvSpPr>
        <p:spPr>
          <a:xfrm>
            <a:off x="640080" y="2145424"/>
            <a:ext cx="7772400" cy="601190"/>
          </a:xfrm>
          <a:prstGeom prst="rect">
            <a:avLst/>
          </a:prstGeom>
          <a:noFill/>
          <a:ln>
            <a:noFill/>
          </a:ln>
        </p:spPr>
        <p:txBody>
          <a:bodyPr spcFirstLastPara="1" wrap="square" lIns="0" tIns="0" rIns="0" bIns="0" anchor="ctr" anchorCtr="0">
            <a:spAutoFit/>
          </a:bodyPr>
          <a:lstStyle>
            <a:lvl1pPr marL="457200" lvl="0" indent="-228600" algn="l">
              <a:lnSpc>
                <a:spcPct val="90000"/>
              </a:lnSpc>
              <a:spcBef>
                <a:spcPts val="750"/>
              </a:spcBef>
              <a:spcAft>
                <a:spcPts val="0"/>
              </a:spcAft>
              <a:buClr>
                <a:schemeClr val="lt1"/>
              </a:buClr>
              <a:buSzPts val="3600"/>
              <a:buNone/>
              <a:defRPr sz="3600" b="1">
                <a:latin typeface="+mn-lt"/>
              </a:defRPr>
            </a:lvl1pPr>
            <a:lvl2pPr marL="914400" lvl="1" indent="-228600" algn="l">
              <a:lnSpc>
                <a:spcPct val="90000"/>
              </a:lnSpc>
              <a:spcBef>
                <a:spcPts val="375"/>
              </a:spcBef>
              <a:spcAft>
                <a:spcPts val="0"/>
              </a:spcAft>
              <a:buClr>
                <a:schemeClr val="lt1"/>
              </a:buClr>
              <a:buSzPts val="3600"/>
              <a:buNone/>
              <a:defRPr sz="3600" b="1"/>
            </a:lvl2pPr>
            <a:lvl3pPr marL="1371600" lvl="2" indent="-228600" algn="l">
              <a:lnSpc>
                <a:spcPct val="90000"/>
              </a:lnSpc>
              <a:spcBef>
                <a:spcPts val="375"/>
              </a:spcBef>
              <a:spcAft>
                <a:spcPts val="0"/>
              </a:spcAft>
              <a:buClr>
                <a:schemeClr val="lt1"/>
              </a:buClr>
              <a:buSzPts val="3600"/>
              <a:buNone/>
              <a:defRPr sz="3600" b="1"/>
            </a:lvl3pPr>
            <a:lvl4pPr marL="1828800" lvl="3" indent="-228600" algn="l">
              <a:lnSpc>
                <a:spcPct val="90000"/>
              </a:lnSpc>
              <a:spcBef>
                <a:spcPts val="375"/>
              </a:spcBef>
              <a:spcAft>
                <a:spcPts val="0"/>
              </a:spcAft>
              <a:buClr>
                <a:schemeClr val="lt1"/>
              </a:buClr>
              <a:buSzPts val="3600"/>
              <a:buNone/>
              <a:defRPr sz="3600" b="1"/>
            </a:lvl4pPr>
            <a:lvl5pPr marL="2286000" lvl="4" indent="-228600" algn="l">
              <a:lnSpc>
                <a:spcPct val="90000"/>
              </a:lnSpc>
              <a:spcBef>
                <a:spcPts val="375"/>
              </a:spcBef>
              <a:spcAft>
                <a:spcPts val="0"/>
              </a:spcAft>
              <a:buClr>
                <a:schemeClr val="lt1"/>
              </a:buClr>
              <a:buSzPts val="3600"/>
              <a:buNone/>
              <a:defRPr sz="3600"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w/video">
  <p:cSld name="Header w/video">
    <p:spTree>
      <p:nvGrpSpPr>
        <p:cNvPr id="1" name="Shape 126"/>
        <p:cNvGrpSpPr/>
        <p:nvPr/>
      </p:nvGrpSpPr>
      <p:grpSpPr>
        <a:xfrm>
          <a:off x="0" y="0"/>
          <a:ext cx="0" cy="0"/>
          <a:chOff x="0" y="0"/>
          <a:chExt cx="0" cy="0"/>
        </a:xfrm>
      </p:grpSpPr>
      <p:sp>
        <p:nvSpPr>
          <p:cNvPr id="127" name="Google Shape;127;p43"/>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8" name="Google Shape;128;p4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9" name="Google Shape;129;p43"/>
          <p:cNvSpPr>
            <a:spLocks noGrp="1"/>
          </p:cNvSpPr>
          <p:nvPr>
            <p:ph type="media" idx="2"/>
          </p:nvPr>
        </p:nvSpPr>
        <p:spPr>
          <a:xfrm>
            <a:off x="1828800" y="1463040"/>
            <a:ext cx="5486400" cy="310896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0" name="Google Shape;130;p43"/>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31"/>
        <p:cNvGrpSpPr/>
        <p:nvPr/>
      </p:nvGrpSpPr>
      <p:grpSpPr>
        <a:xfrm>
          <a:off x="0" y="0"/>
          <a:ext cx="0" cy="0"/>
          <a:chOff x="0" y="0"/>
          <a:chExt cx="0" cy="0"/>
        </a:xfrm>
      </p:grpSpPr>
      <p:sp>
        <p:nvSpPr>
          <p:cNvPr id="132" name="Google Shape;132;p4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3" name="Google Shape;133;p4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4" name="Google Shape;134;p44"/>
          <p:cNvSpPr txBox="1">
            <a:spLocks noGrp="1"/>
          </p:cNvSpPr>
          <p:nvPr>
            <p:ph type="body" idx="1"/>
          </p:nvPr>
        </p:nvSpPr>
        <p:spPr>
          <a:xfrm>
            <a:off x="5669280" y="1828799"/>
            <a:ext cx="2743200"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5669280" y="1463040"/>
            <a:ext cx="2743200"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44"/>
          <p:cNvSpPr>
            <a:spLocks noGrp="1"/>
          </p:cNvSpPr>
          <p:nvPr>
            <p:ph type="media" idx="3"/>
          </p:nvPr>
        </p:nvSpPr>
        <p:spPr>
          <a:xfrm>
            <a:off x="640080" y="1463040"/>
            <a:ext cx="5029200" cy="283464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mn-lt"/>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a:t>
            </a:r>
          </a:p>
        </p:txBody>
      </p:sp>
    </p:spTree>
    <p:extLst>
      <p:ext uri="{BB962C8B-B14F-4D97-AF65-F5344CB8AC3E}">
        <p14:creationId xmlns:p14="http://schemas.microsoft.com/office/powerpoint/2010/main" val="152493100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5BB146B1-0B88-5443-B37C-799D96157DB2}"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2791095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0208F493-AC88-434C-85C6-8D8B21A8305D}"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columns</a:t>
            </a:r>
          </a:p>
        </p:txBody>
      </p:sp>
    </p:spTree>
    <p:extLst>
      <p:ext uri="{BB962C8B-B14F-4D97-AF65-F5344CB8AC3E}">
        <p14:creationId xmlns:p14="http://schemas.microsoft.com/office/powerpoint/2010/main" val="248366745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June 2,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latin typeface="Arial" panose="020B0604020202020204" pitchFamily="34" charset="0"/>
                <a:cs typeface="Arial" panose="020B0604020202020204" pitchFamily="34" charset="0"/>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latin typeface="Arial" panose="020B0604020202020204" pitchFamily="34" charset="0"/>
                <a:cs typeface="Arial" panose="020B0604020202020204" pitchFamily="34" charset="0"/>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29920106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F4F0894-4C05-9C4E-B600-D9ECD898A4E1}"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left</a:t>
            </a:r>
          </a:p>
        </p:txBody>
      </p:sp>
    </p:spTree>
    <p:extLst>
      <p:ext uri="{BB962C8B-B14F-4D97-AF65-F5344CB8AC3E}">
        <p14:creationId xmlns:p14="http://schemas.microsoft.com/office/powerpoint/2010/main" val="82013441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C5558416-D4A5-2C4B-BFD9-97D61B9D22FA}"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right</a:t>
            </a:r>
          </a:p>
        </p:txBody>
      </p:sp>
    </p:spTree>
    <p:extLst>
      <p:ext uri="{BB962C8B-B14F-4D97-AF65-F5344CB8AC3E}">
        <p14:creationId xmlns:p14="http://schemas.microsoft.com/office/powerpoint/2010/main" val="342929836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44ACDD2-15F2-0B4C-A54B-A39030A6F076}"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46475664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
        <p:cNvGrpSpPr/>
        <p:nvPr/>
      </p:nvGrpSpPr>
      <p:grpSpPr>
        <a:xfrm>
          <a:off x="0" y="0"/>
          <a:ext cx="0" cy="0"/>
          <a:chOff x="0" y="0"/>
          <a:chExt cx="0" cy="0"/>
        </a:xfrm>
      </p:grpSpPr>
      <p:sp>
        <p:nvSpPr>
          <p:cNvPr id="30" name="Google Shape;30;p35"/>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1" name="Google Shape;31;p35"/>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mn-lt"/>
                <a:ea typeface="Helvetica Neue"/>
                <a:cs typeface="Helvetica Neue"/>
                <a:sym typeface="Helvetica Neue"/>
              </a:rPr>
              <a:t>Thank You</a:t>
            </a:r>
            <a:endParaRPr sz="1400" b="0" i="0" u="none" strike="noStrike" cap="none" dirty="0">
              <a:solidFill>
                <a:srgbClr val="000000"/>
              </a:solidFill>
              <a:latin typeface="+mn-lt"/>
              <a:ea typeface="Arial"/>
              <a:cs typeface="Arial"/>
              <a:sym typeface="Arial"/>
            </a:endParaRPr>
          </a:p>
        </p:txBody>
      </p:sp>
      <p:sp>
        <p:nvSpPr>
          <p:cNvPr id="32" name="Google Shape;32;p35"/>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3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D74E759E-4D0E-9441-BADB-21737C39DC67}"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w/three images</a:t>
            </a:r>
          </a:p>
        </p:txBody>
      </p:sp>
    </p:spTree>
    <p:extLst>
      <p:ext uri="{BB962C8B-B14F-4D97-AF65-F5344CB8AC3E}">
        <p14:creationId xmlns:p14="http://schemas.microsoft.com/office/powerpoint/2010/main" val="295322369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E17783BE-84C8-5042-BA6A-13AB4BD0036C}"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572464"/>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193899"/>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w/wide image</a:t>
            </a:r>
          </a:p>
        </p:txBody>
      </p:sp>
    </p:spTree>
    <p:extLst>
      <p:ext uri="{BB962C8B-B14F-4D97-AF65-F5344CB8AC3E}">
        <p14:creationId xmlns:p14="http://schemas.microsoft.com/office/powerpoint/2010/main" val="35353173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B7928292-3211-8341-A661-272FA150A3B9}"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w/video</a:t>
            </a:r>
          </a:p>
        </p:txBody>
      </p:sp>
    </p:spTree>
    <p:extLst>
      <p:ext uri="{BB962C8B-B14F-4D97-AF65-F5344CB8AC3E}">
        <p14:creationId xmlns:p14="http://schemas.microsoft.com/office/powerpoint/2010/main" val="119208174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2E3DB65E-7C5A-1446-BA7B-47129C2A3344}" type="datetime4">
              <a:rPr lang="en-US" smtClean="0"/>
              <a:pPr/>
              <a:t>March 5,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video</a:t>
            </a:r>
          </a:p>
        </p:txBody>
      </p:sp>
    </p:spTree>
    <p:extLst>
      <p:ext uri="{BB962C8B-B14F-4D97-AF65-F5344CB8AC3E}">
        <p14:creationId xmlns:p14="http://schemas.microsoft.com/office/powerpoint/2010/main" val="344690770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latin typeface="Arial" panose="020B0604020202020204" pitchFamily="34" charset="0"/>
                <a:cs typeface="Arial" panose="020B0604020202020204" pitchFamily="34" charset="0"/>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0529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678218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pener">
    <p:spTree>
      <p:nvGrpSpPr>
        <p:cNvPr id="1" name=""/>
        <p:cNvGrpSpPr/>
        <p:nvPr/>
      </p:nvGrpSpPr>
      <p:grpSpPr>
        <a:xfrm>
          <a:off x="0" y="0"/>
          <a:ext cx="0" cy="0"/>
          <a:chOff x="0" y="0"/>
          <a:chExt cx="0" cy="0"/>
        </a:xfrm>
      </p:grpSpPr>
      <p:sp>
        <p:nvSpPr>
          <p:cNvPr id="5" name="Header rule">
            <a:extLst>
              <a:ext uri="{FF2B5EF4-FFF2-40B4-BE49-F238E27FC236}">
                <a16:creationId xmlns:a16="http://schemas.microsoft.com/office/drawing/2014/main" id="{198C97F7-A4B7-A44F-8837-702C9EA03268}"/>
              </a:ext>
            </a:extLst>
          </p:cNvPr>
          <p:cNvSpPr/>
          <p:nvPr userDrawn="1"/>
        </p:nvSpPr>
        <p:spPr>
          <a:xfrm>
            <a:off x="640080" y="301752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6" name="Header rule">
            <a:extLst>
              <a:ext uri="{FF2B5EF4-FFF2-40B4-BE49-F238E27FC236}">
                <a16:creationId xmlns:a16="http://schemas.microsoft.com/office/drawing/2014/main" id="{597315B1-292E-3D41-AFF6-A072259E441C}"/>
              </a:ext>
            </a:extLst>
          </p:cNvPr>
          <p:cNvSpPr/>
          <p:nvPr userDrawn="1"/>
        </p:nvSpPr>
        <p:spPr>
          <a:xfrm>
            <a:off x="640080" y="182880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Title, Department Name</a:t>
            </a:r>
          </a:p>
        </p:txBody>
      </p:sp>
      <p:sp>
        <p:nvSpPr>
          <p:cNvPr id="11" name="Text Placeholder 5">
            <a:extLst>
              <a:ext uri="{FF2B5EF4-FFF2-40B4-BE49-F238E27FC236}">
                <a16:creationId xmlns:a16="http://schemas.microsoft.com/office/drawing/2014/main" id="{F1570365-4D0D-EC45-BEDD-AB605BCD2DE9}"/>
              </a:ext>
            </a:extLst>
          </p:cNvPr>
          <p:cNvSpPr>
            <a:spLocks noGrp="1"/>
          </p:cNvSpPr>
          <p:nvPr>
            <p:ph type="body" sz="quarter" idx="25" hasCustomPrompt="1"/>
          </p:nvPr>
        </p:nvSpPr>
        <p:spPr>
          <a:xfrm>
            <a:off x="640080" y="1645920"/>
            <a:ext cx="3383280" cy="91440"/>
          </a:xfrm>
          <a:prstGeom prst="rect">
            <a:avLst/>
          </a:prstGeom>
        </p:spPr>
        <p:txBody>
          <a:bodyPr wrap="none" lIns="18288" tIns="0" rIns="0" bIns="0">
            <a:spAutoFit/>
          </a:bodyPr>
          <a:lstStyle>
            <a:lvl1pPr marL="0" indent="0">
              <a:buNone/>
              <a:defRPr sz="800" cap="all" baseline="0">
                <a:latin typeface="+mn-lt"/>
              </a:defRPr>
            </a:lvl1pPr>
            <a:lvl2pPr marL="0" indent="0">
              <a:buFont typeface="Arial" panose="020B0604020202020204" pitchFamily="34" charset="0"/>
              <a:buNone/>
              <a:defRPr sz="800">
                <a:latin typeface="+mn-lt"/>
              </a:defRPr>
            </a:lvl2pPr>
            <a:lvl3pPr marL="363474" indent="0">
              <a:buNone/>
              <a:defRPr sz="800">
                <a:latin typeface="+mn-lt"/>
              </a:defRPr>
            </a:lvl3pPr>
            <a:lvl4pPr marL="0" indent="0">
              <a:buNone/>
              <a:defRPr sz="800">
                <a:latin typeface="+mn-lt"/>
              </a:defRPr>
            </a:lvl4pPr>
            <a:lvl5pPr marL="0" indent="0">
              <a:buNone/>
              <a:defRPr sz="800">
                <a:latin typeface="+mn-lt"/>
              </a:defRPr>
            </a:lvl5pPr>
          </a:lstStyle>
          <a:p>
            <a:pPr lvl="0"/>
            <a:r>
              <a:rPr lang="en-US" dirty="0"/>
              <a:t>JOB # GOES HERE [REMOVE FOR LIVE AUDIENCE PRESENTATION]</a:t>
            </a:r>
          </a:p>
        </p:txBody>
      </p:sp>
      <p:sp>
        <p:nvSpPr>
          <p:cNvPr id="3" name="Picture Placeholder 2">
            <a:extLst>
              <a:ext uri="{FF2B5EF4-FFF2-40B4-BE49-F238E27FC236}">
                <a16:creationId xmlns:a16="http://schemas.microsoft.com/office/drawing/2014/main" id="{7AAAB01A-F2BD-C546-A22D-F1FB2E43F306}"/>
              </a:ext>
            </a:extLst>
          </p:cNvPr>
          <p:cNvSpPr>
            <a:spLocks noGrp="1"/>
          </p:cNvSpPr>
          <p:nvPr>
            <p:ph type="pic" sz="quarter" idx="27" hasCustomPrompt="1"/>
          </p:nvPr>
        </p:nvSpPr>
        <p:spPr>
          <a:xfrm>
            <a:off x="640079" y="442002"/>
            <a:ext cx="5759450" cy="370101"/>
          </a:xfrm>
          <a:prstGeom prst="rect">
            <a:avLst/>
          </a:prstGeom>
        </p:spPr>
        <p:txBody>
          <a:bodyPr/>
          <a:lstStyle>
            <a:lvl1pPr marL="0" indent="0">
              <a:buNone/>
              <a:defRPr sz="1000"/>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yellow instructions.</a:t>
            </a:r>
          </a:p>
        </p:txBody>
      </p:sp>
      <p:sp>
        <p:nvSpPr>
          <p:cNvPr id="12" name="Text Placeholder 11">
            <a:extLst>
              <a:ext uri="{FF2B5EF4-FFF2-40B4-BE49-F238E27FC236}">
                <a16:creationId xmlns:a16="http://schemas.microsoft.com/office/drawing/2014/main" id="{3A81CB59-8C90-4649-A0B9-F64FBDA65623}"/>
              </a:ext>
            </a:extLst>
          </p:cNvPr>
          <p:cNvSpPr>
            <a:spLocks noGrp="1"/>
          </p:cNvSpPr>
          <p:nvPr>
            <p:ph type="body" sz="quarter" idx="28" hasCustomPrompt="1"/>
          </p:nvPr>
        </p:nvSpPr>
        <p:spPr>
          <a:xfrm>
            <a:off x="3110248" y="3239110"/>
            <a:ext cx="5867974" cy="343412"/>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1. GUIDES – To make sure guides are visible, inside the View ribbon, click the Guides checkbox. </a:t>
            </a:r>
            <a:r>
              <a:rPr lang="en-US"/>
              <a:t>Then click the icon inside the picture frame to add your logo.</a:t>
            </a:r>
            <a:endParaRPr lang="en-US" dirty="0"/>
          </a:p>
        </p:txBody>
      </p:sp>
      <p:sp>
        <p:nvSpPr>
          <p:cNvPr id="16" name="Text Placeholder 11">
            <a:extLst>
              <a:ext uri="{FF2B5EF4-FFF2-40B4-BE49-F238E27FC236}">
                <a16:creationId xmlns:a16="http://schemas.microsoft.com/office/drawing/2014/main" id="{27040403-9017-284E-A963-BB40D99A6B1B}"/>
              </a:ext>
            </a:extLst>
          </p:cNvPr>
          <p:cNvSpPr>
            <a:spLocks noGrp="1"/>
          </p:cNvSpPr>
          <p:nvPr>
            <p:ph type="body" sz="quarter" idx="29" hasCustomPrompt="1"/>
          </p:nvPr>
        </p:nvSpPr>
        <p:spPr>
          <a:xfrm>
            <a:off x="3509494" y="3642860"/>
            <a:ext cx="5468728" cy="364668"/>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Uxd-Wht</a:t>
            </a:r>
            <a:r>
              <a:rPr lang="en-US" dirty="0"/>
              <a:t> or Unboxed-</a:t>
            </a:r>
            <a:r>
              <a:rPr lang="en-US" dirty="0" err="1"/>
              <a:t>WhiteType</a:t>
            </a:r>
            <a:r>
              <a:rPr lang="en-US" dirty="0"/>
              <a:t> version. Your logo will appear in the picture frame. </a:t>
            </a:r>
          </a:p>
        </p:txBody>
      </p:sp>
      <p:sp>
        <p:nvSpPr>
          <p:cNvPr id="18" name="Text Placeholder 11">
            <a:extLst>
              <a:ext uri="{FF2B5EF4-FFF2-40B4-BE49-F238E27FC236}">
                <a16:creationId xmlns:a16="http://schemas.microsoft.com/office/drawing/2014/main" id="{4B946D04-E796-4B4C-BA49-32A74CF316D8}"/>
              </a:ext>
            </a:extLst>
          </p:cNvPr>
          <p:cNvSpPr>
            <a:spLocks noGrp="1"/>
          </p:cNvSpPr>
          <p:nvPr>
            <p:ph type="body" sz="quarter" idx="30" hasCustomPrompt="1"/>
          </p:nvPr>
        </p:nvSpPr>
        <p:spPr>
          <a:xfrm>
            <a:off x="3509494" y="4050407"/>
            <a:ext cx="5468728" cy="735906"/>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19" name="Text Placeholder 11">
            <a:extLst>
              <a:ext uri="{FF2B5EF4-FFF2-40B4-BE49-F238E27FC236}">
                <a16:creationId xmlns:a16="http://schemas.microsoft.com/office/drawing/2014/main" id="{68E45B7A-8408-374F-A2DC-0F4F9C754E45}"/>
              </a:ext>
            </a:extLst>
          </p:cNvPr>
          <p:cNvSpPr>
            <a:spLocks noGrp="1"/>
          </p:cNvSpPr>
          <p:nvPr>
            <p:ph type="body" sz="quarter" idx="31" hasCustomPrompt="1"/>
          </p:nvPr>
        </p:nvSpPr>
        <p:spPr>
          <a:xfrm>
            <a:off x="3509494" y="4842153"/>
            <a:ext cx="5468728" cy="228205"/>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lvl="0"/>
            <a:r>
              <a:rPr lang="en-US" dirty="0"/>
              <a:t>4. POSITION – Align the UCLA logo letters to meet the left guide. </a:t>
            </a:r>
          </a:p>
        </p:txBody>
      </p:sp>
      <p:sp>
        <p:nvSpPr>
          <p:cNvPr id="13" name="Text Placeholder 12">
            <a:extLst>
              <a:ext uri="{FF2B5EF4-FFF2-40B4-BE49-F238E27FC236}">
                <a16:creationId xmlns:a16="http://schemas.microsoft.com/office/drawing/2014/main" id="{4845E9B1-083C-B34E-AC7C-964685DBFAAB}"/>
              </a:ext>
            </a:extLst>
          </p:cNvPr>
          <p:cNvSpPr>
            <a:spLocks noGrp="1"/>
          </p:cNvSpPr>
          <p:nvPr>
            <p:ph type="body" sz="quarter" idx="32" hasCustomPrompt="1"/>
          </p:nvPr>
        </p:nvSpPr>
        <p:spPr>
          <a:xfrm>
            <a:off x="640080" y="1892807"/>
            <a:ext cx="7772400" cy="1106424"/>
          </a:xfrm>
          <a:prstGeom prst="rect">
            <a:avLst/>
          </a:prstGeom>
        </p:spPr>
        <p:txBody>
          <a:bodyPr lIns="0" tIns="0" rIns="0" bIns="0" anchor="ctr" anchorCtr="0"/>
          <a:lstStyle>
            <a:lvl1pPr marL="0" indent="0">
              <a:buNone/>
              <a:defRPr sz="3600" b="1"/>
            </a:lvl1pPr>
            <a:lvl2pPr marL="342900" indent="0">
              <a:buNone/>
              <a:defRPr sz="3600" b="1"/>
            </a:lvl2pPr>
            <a:lvl3pPr marL="685800" indent="0">
              <a:buNone/>
              <a:defRPr sz="3600" b="1"/>
            </a:lvl3pPr>
            <a:lvl4pPr marL="1028700" indent="0">
              <a:buNone/>
              <a:defRPr sz="3600" b="1"/>
            </a:lvl4pPr>
            <a:lvl5pPr marL="1371600" indent="0">
              <a:buNone/>
              <a:defRPr sz="3600" b="1"/>
            </a:lvl5pPr>
          </a:lstStyle>
          <a:p>
            <a:pPr lvl="0"/>
            <a:r>
              <a:rPr lang="en-US" dirty="0"/>
              <a:t>Presentation Opener</a:t>
            </a:r>
          </a:p>
          <a:p>
            <a:pPr lvl="0"/>
            <a:r>
              <a:rPr lang="en-US" dirty="0"/>
              <a:t>Title Goes Here</a:t>
            </a:r>
          </a:p>
        </p:txBody>
      </p:sp>
    </p:spTree>
    <p:extLst>
      <p:ext uri="{BB962C8B-B14F-4D97-AF65-F5344CB8AC3E}">
        <p14:creationId xmlns:p14="http://schemas.microsoft.com/office/powerpoint/2010/main" val="4149185849"/>
      </p:ext>
    </p:extLst>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Section Divider</a:t>
            </a:r>
          </a:p>
        </p:txBody>
      </p:sp>
      <p:sp>
        <p:nvSpPr>
          <p:cNvPr id="5" name="Text Placeholder 3">
            <a:extLst>
              <a:ext uri="{FF2B5EF4-FFF2-40B4-BE49-F238E27FC236}">
                <a16:creationId xmlns:a16="http://schemas.microsoft.com/office/drawing/2014/main" id="{461EF51F-6AE7-6944-9BE5-D164F3B6239A}"/>
              </a:ext>
            </a:extLst>
          </p:cNvPr>
          <p:cNvSpPr>
            <a:spLocks noGrp="1"/>
          </p:cNvSpPr>
          <p:nvPr>
            <p:ph type="body" sz="quarter" idx="20" hasCustomPrompt="1"/>
          </p:nvPr>
        </p:nvSpPr>
        <p:spPr>
          <a:xfrm>
            <a:off x="640079" y="2651760"/>
            <a:ext cx="7772400" cy="222818"/>
          </a:xfrm>
          <a:prstGeom prst="rect">
            <a:avLst/>
          </a:prstGeom>
        </p:spPr>
        <p:txBody>
          <a:bodyPr lIns="0" tIns="0" rIns="0" bIns="0">
            <a:spAutoFit/>
          </a:bodyPr>
          <a:lstStyle>
            <a:lvl1pPr marL="0" indent="0">
              <a:buFontTx/>
              <a:buNone/>
              <a:defRPr sz="1600" b="1" i="0" cap="all" baseline="0">
                <a:solidFill>
                  <a:schemeClr val="bg1"/>
                </a:solidFill>
                <a:latin typeface="Helvetica" pitchFamily="2" charset="0"/>
              </a:defRPr>
            </a:lvl1pPr>
            <a:lvl2pPr>
              <a:buFontTx/>
              <a:buNone/>
              <a:defRPr b="1"/>
            </a:lvl2pPr>
            <a:lvl3pPr marL="685800" indent="0">
              <a:buFontTx/>
              <a:buNone/>
              <a:defRPr b="1"/>
            </a:lvl3pPr>
            <a:lvl4pPr marL="1028700" indent="0">
              <a:buFontTx/>
              <a:buNone/>
              <a:defRPr b="1"/>
            </a:lvl4pPr>
            <a:lvl5pPr marL="1371600" indent="0">
              <a:buFontTx/>
              <a:buNone/>
              <a:defRPr b="1"/>
            </a:lvl5pPr>
          </a:lstStyle>
          <a:p>
            <a:pPr lvl="0"/>
            <a:r>
              <a:rPr lang="en-US" dirty="0"/>
              <a:t>ADDITIONAL TEXT GOES HERE </a:t>
            </a:r>
          </a:p>
        </p:txBody>
      </p:sp>
      <p:sp>
        <p:nvSpPr>
          <p:cNvPr id="6" name="Date Placeholder 5">
            <a:extLst>
              <a:ext uri="{FF2B5EF4-FFF2-40B4-BE49-F238E27FC236}">
                <a16:creationId xmlns:a16="http://schemas.microsoft.com/office/drawing/2014/main" id="{72BD122B-0374-B849-861D-9F5D851E2E07}"/>
              </a:ext>
            </a:extLst>
          </p:cNvPr>
          <p:cNvSpPr>
            <a:spLocks noGrp="1"/>
          </p:cNvSpPr>
          <p:nvPr>
            <p:ph type="dt" sz="half" idx="21"/>
          </p:nvPr>
        </p:nvSpPr>
        <p:spPr>
          <a:xfrm>
            <a:off x="4297680" y="4754880"/>
            <a:ext cx="2117634" cy="381643"/>
          </a:xfrm>
          <a:prstGeom prst="rect">
            <a:avLst/>
          </a:prstGeom>
        </p:spPr>
        <p:txBody>
          <a:bodyPr/>
          <a:lstStyle/>
          <a:p>
            <a:fld id="{922CE373-5D4D-0A48-8A4C-7D6A6D8707A3}" type="datetime4">
              <a:rPr lang="en-US" smtClean="0"/>
              <a:t>March 5, 2025</a:t>
            </a:fld>
            <a:endParaRPr lang="en-US" dirty="0"/>
          </a:p>
        </p:txBody>
      </p:sp>
      <p:sp>
        <p:nvSpPr>
          <p:cNvPr id="7" name="Slide Number Placeholder 6">
            <a:extLst>
              <a:ext uri="{FF2B5EF4-FFF2-40B4-BE49-F238E27FC236}">
                <a16:creationId xmlns:a16="http://schemas.microsoft.com/office/drawing/2014/main" id="{DDC6E991-AFE5-8A47-BE30-B779E069309C}"/>
              </a:ext>
            </a:extLst>
          </p:cNvPr>
          <p:cNvSpPr>
            <a:spLocks noGrp="1"/>
          </p:cNvSpPr>
          <p:nvPr>
            <p:ph type="sldNum" sz="quarter" idx="22"/>
          </p:nvPr>
        </p:nvSpPr>
        <p:spPr>
          <a:xfrm>
            <a:off x="8421624" y="4754880"/>
            <a:ext cx="457200" cy="381643"/>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291545476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w/dark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10969-6186-0542-9A5B-DF719901B397}"/>
              </a:ext>
            </a:extLst>
          </p:cNvPr>
          <p:cNvSpPr>
            <a:spLocks noGrp="1"/>
          </p:cNvSpPr>
          <p:nvPr>
            <p:ph type="dt" sz="half" idx="21"/>
          </p:nvPr>
        </p:nvSpPr>
        <p:spPr>
          <a:xfrm>
            <a:off x="4297680" y="4754880"/>
            <a:ext cx="2117634" cy="381643"/>
          </a:xfrm>
          <a:prstGeom prst="rect">
            <a:avLst/>
          </a:prstGeom>
        </p:spPr>
        <p:txBody>
          <a:bodyPr/>
          <a:lstStyle/>
          <a:p>
            <a:fld id="{4005FD34-7D5E-6A4C-B563-FA008C4FF639}" type="datetime4">
              <a:rPr lang="en-US" smtClean="0"/>
              <a:t>March 5, 2025</a:t>
            </a:fld>
            <a:endParaRPr lang="en-US" dirty="0"/>
          </a:p>
        </p:txBody>
      </p:sp>
      <p:sp>
        <p:nvSpPr>
          <p:cNvPr id="3" name="Slide Number Placeholder 2">
            <a:extLst>
              <a:ext uri="{FF2B5EF4-FFF2-40B4-BE49-F238E27FC236}">
                <a16:creationId xmlns:a16="http://schemas.microsoft.com/office/drawing/2014/main" id="{955D5063-146A-044A-80F5-2156075E54D7}"/>
              </a:ext>
            </a:extLst>
          </p:cNvPr>
          <p:cNvSpPr>
            <a:spLocks noGrp="1"/>
          </p:cNvSpPr>
          <p:nvPr>
            <p:ph type="sldNum" sz="quarter" idx="22"/>
          </p:nvPr>
        </p:nvSpPr>
        <p:spPr>
          <a:xfrm>
            <a:off x="8421624" y="4754880"/>
            <a:ext cx="457200" cy="381643"/>
          </a:xfrm>
          <a:prstGeom prst="rect">
            <a:avLst/>
          </a:prstGeom>
        </p:spPr>
        <p:txBody>
          <a:bodyPr/>
          <a:lstStyle/>
          <a:p>
            <a:fld id="{BD59DAAA-0634-FC41-A826-8BC222AF9A3E}" type="slidenum">
              <a:rPr lang="en-US" smtClean="0"/>
              <a:pPr/>
              <a:t>‹#›</a:t>
            </a:fld>
            <a:endParaRPr lang="en-US" dirty="0"/>
          </a:p>
        </p:txBody>
      </p:sp>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8176"/>
            <a:ext cx="6400800" cy="1665071"/>
          </a:xfrm>
          <a:prstGeom prst="rect">
            <a:avLst/>
          </a:prstGeom>
        </p:spPr>
        <p:txBody>
          <a:bodyPr lIns="0" tIns="0" rIns="0" bIns="0" anchor="ctr" anchorCtr="0">
            <a:spAutoFit/>
          </a:bodyPr>
          <a:lstStyle>
            <a:lvl1pPr marL="0" indent="0" algn="ctr">
              <a:buNone/>
              <a:defRPr sz="4000"/>
            </a:lvl1pPr>
            <a:lvl2pPr marL="342900" indent="0" algn="ctr">
              <a:buNone/>
              <a:defRPr sz="4000"/>
            </a:lvl2pPr>
            <a:lvl3pPr marL="685800" indent="0" algn="ctr">
              <a:buNone/>
              <a:defRPr sz="4000"/>
            </a:lvl3pPr>
            <a:lvl4pPr marL="1028700" indent="0" algn="ctr">
              <a:buNone/>
              <a:defRPr sz="4000"/>
            </a:lvl4pPr>
            <a:lvl5pPr marL="1371600" indent="0" algn="ctr">
              <a:buNone/>
              <a:defRPr sz="4000"/>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371266707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Thank You</a:t>
            </a:r>
          </a:p>
        </p:txBody>
      </p:sp>
      <p:sp>
        <p:nvSpPr>
          <p:cNvPr id="2" name="Date Placeholder 1">
            <a:extLst>
              <a:ext uri="{FF2B5EF4-FFF2-40B4-BE49-F238E27FC236}">
                <a16:creationId xmlns:a16="http://schemas.microsoft.com/office/drawing/2014/main" id="{5B1B4906-5460-2F42-ABCF-26E33993A7F0}"/>
              </a:ext>
            </a:extLst>
          </p:cNvPr>
          <p:cNvSpPr>
            <a:spLocks noGrp="1"/>
          </p:cNvSpPr>
          <p:nvPr>
            <p:ph type="dt" sz="half" idx="10"/>
          </p:nvPr>
        </p:nvSpPr>
        <p:spPr>
          <a:xfrm>
            <a:off x="4297680" y="4754880"/>
            <a:ext cx="2117634" cy="381643"/>
          </a:xfrm>
          <a:prstGeom prst="rect">
            <a:avLst/>
          </a:prstGeom>
        </p:spPr>
        <p:txBody>
          <a:bodyPr/>
          <a:lstStyle/>
          <a:p>
            <a:fld id="{7C26199B-0742-C74E-AD37-ED8934177CB8}" type="datetime4">
              <a:rPr lang="en-US" smtClean="0"/>
              <a:t>March 5, 2025</a:t>
            </a:fld>
            <a:endParaRPr lang="en-US" dirty="0"/>
          </a:p>
        </p:txBody>
      </p:sp>
      <p:sp>
        <p:nvSpPr>
          <p:cNvPr id="5" name="Slide Number Placeholder 4">
            <a:extLst>
              <a:ext uri="{FF2B5EF4-FFF2-40B4-BE49-F238E27FC236}">
                <a16:creationId xmlns:a16="http://schemas.microsoft.com/office/drawing/2014/main" id="{E23D9880-B92E-0743-A2B3-53C6C562B25F}"/>
              </a:ext>
            </a:extLst>
          </p:cNvPr>
          <p:cNvSpPr>
            <a:spLocks noGrp="1"/>
          </p:cNvSpPr>
          <p:nvPr>
            <p:ph type="sldNum" sz="quarter" idx="11"/>
          </p:nvPr>
        </p:nvSpPr>
        <p:spPr>
          <a:xfrm>
            <a:off x="8421624" y="4754880"/>
            <a:ext cx="457200" cy="365760"/>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202302513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4"/>
        <p:cNvGrpSpPr/>
        <p:nvPr/>
      </p:nvGrpSpPr>
      <p:grpSpPr>
        <a:xfrm>
          <a:off x="0" y="0"/>
          <a:ext cx="0" cy="0"/>
          <a:chOff x="0" y="0"/>
          <a:chExt cx="0" cy="0"/>
        </a:xfrm>
      </p:grpSpPr>
      <p:sp>
        <p:nvSpPr>
          <p:cNvPr id="35" name="Google Shape;35;p36"/>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6" name="Google Shape;36;p36"/>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mn-lt"/>
                <a:ea typeface="Helvetica Neue"/>
                <a:cs typeface="Helvetica Neue"/>
                <a:sym typeface="Helvetica Neue"/>
              </a:rPr>
              <a:t>Section Divider</a:t>
            </a:r>
            <a:endParaRPr sz="1400" b="0" i="0" u="none" strike="noStrike" cap="none">
              <a:solidFill>
                <a:srgbClr val="000000"/>
              </a:solidFill>
              <a:latin typeface="+mn-lt"/>
              <a:ea typeface="Arial"/>
              <a:cs typeface="Arial"/>
              <a:sym typeface="Arial"/>
            </a:endParaRPr>
          </a:p>
        </p:txBody>
      </p:sp>
      <p:sp>
        <p:nvSpPr>
          <p:cNvPr id="37" name="Google Shape;37;p36"/>
          <p:cNvSpPr txBox="1">
            <a:spLocks noGrp="1"/>
          </p:cNvSpPr>
          <p:nvPr>
            <p:ph type="body" idx="1"/>
          </p:nvPr>
        </p:nvSpPr>
        <p:spPr>
          <a:xfrm>
            <a:off x="640079" y="2651760"/>
            <a:ext cx="7772400" cy="324191"/>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750"/>
              </a:spcBef>
              <a:spcAft>
                <a:spcPts val="0"/>
              </a:spcAft>
              <a:buClr>
                <a:schemeClr val="lt1"/>
              </a:buClr>
              <a:buSzPts val="1600"/>
              <a:buFont typeface="Helvetica Neue"/>
              <a:buNone/>
              <a:defRPr sz="1600" b="1" i="0" cap="none">
                <a:solidFill>
                  <a:schemeClr val="lt1"/>
                </a:solidFill>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1400"/>
              <a:buFont typeface="Helvetica Neue"/>
              <a:buNone/>
              <a:defRPr b="1"/>
            </a:lvl2pPr>
            <a:lvl3pPr marL="1371600" lvl="2" indent="-228600" algn="l">
              <a:lnSpc>
                <a:spcPct val="90000"/>
              </a:lnSpc>
              <a:spcBef>
                <a:spcPts val="375"/>
              </a:spcBef>
              <a:spcAft>
                <a:spcPts val="0"/>
              </a:spcAft>
              <a:buClr>
                <a:schemeClr val="lt1"/>
              </a:buClr>
              <a:buSzPts val="1400"/>
              <a:buFont typeface="Helvetica Neue"/>
              <a:buNone/>
              <a:defRPr b="1"/>
            </a:lvl3pPr>
            <a:lvl4pPr marL="1828800" lvl="3" indent="-228600" algn="l">
              <a:lnSpc>
                <a:spcPct val="90000"/>
              </a:lnSpc>
              <a:spcBef>
                <a:spcPts val="375"/>
              </a:spcBef>
              <a:spcAft>
                <a:spcPts val="0"/>
              </a:spcAft>
              <a:buClr>
                <a:schemeClr val="lt1"/>
              </a:buClr>
              <a:buSzPts val="1400"/>
              <a:buFont typeface="Helvetica Neue"/>
              <a:buNone/>
              <a:defRPr b="1"/>
            </a:lvl4pPr>
            <a:lvl5pPr marL="2286000" lvl="4" indent="-228600" algn="l">
              <a:lnSpc>
                <a:spcPct val="90000"/>
              </a:lnSpc>
              <a:spcBef>
                <a:spcPts val="375"/>
              </a:spcBef>
              <a:spcAft>
                <a:spcPts val="0"/>
              </a:spcAft>
              <a:buClr>
                <a:schemeClr val="lt1"/>
              </a:buClr>
              <a:buSzPts val="1400"/>
              <a:buFont typeface="Helvetica Neue"/>
              <a:buNone/>
              <a:defRPr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36"/>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9" name="Google Shape;39;p36"/>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2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a:spLocks noGrp="1"/>
          </p:cNvSpPr>
          <p:nvPr>
            <p:ph type="tbl" idx="2"/>
          </p:nvPr>
        </p:nvSpPr>
        <p:spPr>
          <a:xfrm>
            <a:off x="1097280" y="1463040"/>
            <a:ext cx="6400800" cy="3108960"/>
          </a:xfrm>
          <a:prstGeom prst="rect">
            <a:avLst/>
          </a:prstGeom>
          <a:solidFill>
            <a:srgbClr val="DBE7F5"/>
          </a:solidFill>
          <a:ln>
            <a:noFill/>
          </a:ln>
        </p:spPr>
        <p:txBody>
          <a:bodyPr spcFirstLastPara="1" wrap="square" lIns="91425" tIns="45700" rIns="91425" bIns="45700" anchor="t" anchorCtr="1">
            <a:noAutofit/>
          </a:bodyPr>
          <a:lstStyle>
            <a:lvl1pPr marR="0" lvl="0" algn="ctr" rtl="0">
              <a:lnSpc>
                <a:spcPct val="100000"/>
              </a:lnSpc>
              <a:spcBef>
                <a:spcPts val="0"/>
              </a:spcBef>
              <a:spcAft>
                <a:spcPts val="0"/>
              </a:spcAft>
              <a:buClr>
                <a:srgbClr val="898989"/>
              </a:buClr>
              <a:buSzPts val="1350"/>
              <a:buFont typeface="Helvetica Neue"/>
              <a:buNone/>
              <a:defRPr sz="1350" b="0" i="0" u="none" strike="noStrike" cap="none">
                <a:solidFill>
                  <a:srgbClr val="898989"/>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59" name="Google Shape;59;p29"/>
          <p:cNvSpPr txBox="1">
            <a:spLocks noGrp="1"/>
          </p:cNvSpPr>
          <p:nvPr>
            <p:ph type="body" idx="1"/>
          </p:nvPr>
        </p:nvSpPr>
        <p:spPr>
          <a:xfrm>
            <a:off x="7739808" y="1463040"/>
            <a:ext cx="1139015" cy="123110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FF00FF"/>
              </a:buClr>
              <a:buSzPts val="800"/>
              <a:buNone/>
              <a:defRPr sz="800" b="0">
                <a:solidFill>
                  <a:srgbClr val="FF00FF"/>
                </a:solidFill>
              </a:defRPr>
            </a:lvl1pPr>
            <a:lvl2pPr marL="914400" lvl="1" indent="-228600" algn="l">
              <a:lnSpc>
                <a:spcPct val="90000"/>
              </a:lnSpc>
              <a:spcBef>
                <a:spcPts val="375"/>
              </a:spcBef>
              <a:spcAft>
                <a:spcPts val="0"/>
              </a:spcAft>
              <a:buClr>
                <a:srgbClr val="FF0000"/>
              </a:buClr>
              <a:buSzPts val="1400"/>
              <a:buNone/>
              <a:defRPr>
                <a:solidFill>
                  <a:srgbClr val="FF0000"/>
                </a:solidFill>
              </a:defRPr>
            </a:lvl2pPr>
            <a:lvl3pPr marL="1371600" lvl="2" indent="-228600" algn="l">
              <a:lnSpc>
                <a:spcPct val="90000"/>
              </a:lnSpc>
              <a:spcBef>
                <a:spcPts val="375"/>
              </a:spcBef>
              <a:spcAft>
                <a:spcPts val="0"/>
              </a:spcAft>
              <a:buClr>
                <a:srgbClr val="FF0000"/>
              </a:buClr>
              <a:buSzPts val="1400"/>
              <a:buNone/>
              <a:defRPr>
                <a:solidFill>
                  <a:srgbClr val="FF0000"/>
                </a:solidFill>
              </a:defRPr>
            </a:lvl3pPr>
            <a:lvl4pPr marL="1828800" lvl="3" indent="-228600" algn="l">
              <a:lnSpc>
                <a:spcPct val="90000"/>
              </a:lnSpc>
              <a:spcBef>
                <a:spcPts val="375"/>
              </a:spcBef>
              <a:spcAft>
                <a:spcPts val="0"/>
              </a:spcAft>
              <a:buClr>
                <a:srgbClr val="FF0000"/>
              </a:buClr>
              <a:buSzPts val="1400"/>
              <a:buNone/>
              <a:defRPr>
                <a:solidFill>
                  <a:srgbClr val="FF0000"/>
                </a:solidFill>
              </a:defRPr>
            </a:lvl4pPr>
            <a:lvl5pPr marL="2286000" lvl="4" indent="-228600" algn="l">
              <a:lnSpc>
                <a:spcPct val="90000"/>
              </a:lnSpc>
              <a:spcBef>
                <a:spcPts val="375"/>
              </a:spcBef>
              <a:spcAft>
                <a:spcPts val="0"/>
              </a:spcAft>
              <a:buClr>
                <a:srgbClr val="FF0000"/>
              </a:buClr>
              <a:buSzPts val="1400"/>
              <a:buNone/>
              <a:defRPr>
                <a:solidFill>
                  <a:srgbClr val="FF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11506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31"/>
          <p:cNvSpPr txBox="1">
            <a:spLocks noGrp="1"/>
          </p:cNvSpPr>
          <p:nvPr>
            <p:ph type="body" idx="1"/>
          </p:nvPr>
        </p:nvSpPr>
        <p:spPr>
          <a:xfrm>
            <a:off x="640080" y="1828800"/>
            <a:ext cx="3840480" cy="1205209"/>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21945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276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Header w/bullets">
  <p:cSld name="2_Header w/bullets">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a:off x="731520" y="1461687"/>
            <a:ext cx="7315200" cy="33395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2398"/>
              <a:buFont typeface="Helvetica Neue"/>
              <a:buNone/>
              <a:defRPr sz="23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body" idx="1"/>
          </p:nvPr>
        </p:nvSpPr>
        <p:spPr>
          <a:xfrm>
            <a:off x="731838" y="1918464"/>
            <a:ext cx="7315200" cy="387798"/>
          </a:xfrm>
          <a:prstGeom prst="rect">
            <a:avLst/>
          </a:prstGeom>
          <a:noFill/>
          <a:ln>
            <a:noFill/>
          </a:ln>
        </p:spPr>
        <p:txBody>
          <a:bodyPr spcFirstLastPara="1" wrap="square" lIns="0" tIns="0" rIns="0" bIns="0" anchor="t" anchorCtr="0">
            <a:spAutoFit/>
          </a:bodyPr>
          <a:lstStyle>
            <a:lvl1pPr marL="457200" lvl="0" indent="-317500" algn="l">
              <a:lnSpc>
                <a:spcPct val="90000"/>
              </a:lnSpc>
              <a:spcBef>
                <a:spcPts val="750"/>
              </a:spcBef>
              <a:spcAft>
                <a:spcPts val="0"/>
              </a:spcAft>
              <a:buClr>
                <a:srgbClr val="58595B"/>
              </a:buClr>
              <a:buSzPts val="1400"/>
              <a:buFont typeface="Arial"/>
              <a:buChar char="•"/>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756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582788"/>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21448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1205209"/>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8"/>
          <p:cNvSpPr txBox="1">
            <a:spLocks noGrp="1"/>
          </p:cNvSpPr>
          <p:nvPr>
            <p:ph type="body" idx="3"/>
          </p:nvPr>
        </p:nvSpPr>
        <p:spPr>
          <a:xfrm>
            <a:off x="5029200" y="1828800"/>
            <a:ext cx="3383280" cy="1205209"/>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21945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20875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39"/>
          <p:cNvSpPr txBox="1">
            <a:spLocks noGrp="1"/>
          </p:cNvSpPr>
          <p:nvPr>
            <p:ph type="body" idx="1"/>
          </p:nvPr>
        </p:nvSpPr>
        <p:spPr>
          <a:xfrm>
            <a:off x="4572000" y="1828800"/>
            <a:ext cx="3840478" cy="1205209"/>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21945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36092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er w/two images">
  <p:cSld name="Header w/two images">
    <p:spTree>
      <p:nvGrpSpPr>
        <p:cNvPr id="1" name="Shape 102"/>
        <p:cNvGrpSpPr/>
        <p:nvPr/>
      </p:nvGrpSpPr>
      <p:grpSpPr>
        <a:xfrm>
          <a:off x="0" y="0"/>
          <a:ext cx="0" cy="0"/>
          <a:chOff x="0" y="0"/>
          <a:chExt cx="0" cy="0"/>
        </a:xfrm>
      </p:grpSpPr>
      <p:sp>
        <p:nvSpPr>
          <p:cNvPr id="103" name="Google Shape;103;p4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40"/>
          <p:cNvSpPr>
            <a:spLocks noGrp="1"/>
          </p:cNvSpPr>
          <p:nvPr>
            <p:ph type="pic" idx="2"/>
          </p:nvPr>
        </p:nvSpPr>
        <p:spPr>
          <a:xfrm>
            <a:off x="639952" y="1463040"/>
            <a:ext cx="3749039" cy="2057400"/>
          </a:xfrm>
          <a:prstGeom prst="rect">
            <a:avLst/>
          </a:prstGeom>
          <a:solidFill>
            <a:srgbClr val="DBE7F5"/>
          </a:solidFill>
          <a:ln>
            <a:noFill/>
          </a:ln>
        </p:spPr>
      </p:sp>
      <p:sp>
        <p:nvSpPr>
          <p:cNvPr id="106" name="Google Shape;106;p40"/>
          <p:cNvSpPr txBox="1">
            <a:spLocks noGrp="1"/>
          </p:cNvSpPr>
          <p:nvPr>
            <p:ph type="body" idx="1"/>
          </p:nvPr>
        </p:nvSpPr>
        <p:spPr>
          <a:xfrm>
            <a:off x="640080" y="3566160"/>
            <a:ext cx="3749039" cy="767454"/>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4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0"/>
          <p:cNvSpPr>
            <a:spLocks noGrp="1"/>
          </p:cNvSpPr>
          <p:nvPr>
            <p:ph type="pic" idx="3"/>
          </p:nvPr>
        </p:nvSpPr>
        <p:spPr>
          <a:xfrm>
            <a:off x="4666262" y="1466850"/>
            <a:ext cx="3749039" cy="2057400"/>
          </a:xfrm>
          <a:prstGeom prst="rect">
            <a:avLst/>
          </a:prstGeom>
          <a:solidFill>
            <a:srgbClr val="DBE7F5"/>
          </a:solidFill>
          <a:ln>
            <a:noFill/>
          </a:ln>
        </p:spPr>
      </p:sp>
      <p:sp>
        <p:nvSpPr>
          <p:cNvPr id="109" name="Google Shape;109;p40"/>
          <p:cNvSpPr txBox="1">
            <a:spLocks noGrp="1"/>
          </p:cNvSpPr>
          <p:nvPr>
            <p:ph type="body" idx="4"/>
          </p:nvPr>
        </p:nvSpPr>
        <p:spPr>
          <a:xfrm>
            <a:off x="4666390" y="3569970"/>
            <a:ext cx="3749039" cy="767454"/>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50531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1005840"/>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1005840"/>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1005840"/>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9014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er/wide image">
  <p:cSld name="Header/wide image">
    <p:spTree>
      <p:nvGrpSpPr>
        <p:cNvPr id="1" name="Shape 120"/>
        <p:cNvGrpSpPr/>
        <p:nvPr/>
      </p:nvGrpSpPr>
      <p:grpSpPr>
        <a:xfrm>
          <a:off x="0" y="0"/>
          <a:ext cx="0" cy="0"/>
          <a:chOff x="0" y="0"/>
          <a:chExt cx="0" cy="0"/>
        </a:xfrm>
      </p:grpSpPr>
      <p:sp>
        <p:nvSpPr>
          <p:cNvPr id="121" name="Google Shape;121;p42"/>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42"/>
          <p:cNvSpPr txBox="1">
            <a:spLocks noGrp="1"/>
          </p:cNvSpPr>
          <p:nvPr>
            <p:ph type="body" idx="1"/>
          </p:nvPr>
        </p:nvSpPr>
        <p:spPr>
          <a:xfrm>
            <a:off x="640080" y="3931920"/>
            <a:ext cx="7772400" cy="640080"/>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42"/>
          <p:cNvSpPr>
            <a:spLocks noGrp="1"/>
          </p:cNvSpPr>
          <p:nvPr>
            <p:ph type="pic" idx="2"/>
          </p:nvPr>
        </p:nvSpPr>
        <p:spPr>
          <a:xfrm>
            <a:off x="640080" y="1463040"/>
            <a:ext cx="7772400" cy="2423160"/>
          </a:xfrm>
          <a:prstGeom prst="rect">
            <a:avLst/>
          </a:prstGeom>
          <a:solidFill>
            <a:srgbClr val="DBE7F5"/>
          </a:solidFill>
          <a:ln>
            <a:noFill/>
          </a:ln>
        </p:spPr>
      </p:sp>
      <p:sp>
        <p:nvSpPr>
          <p:cNvPr id="125" name="Google Shape;125;p42"/>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6051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Header w/video">
  <p:cSld name="Header w/video">
    <p:spTree>
      <p:nvGrpSpPr>
        <p:cNvPr id="1" name="Shape 126"/>
        <p:cNvGrpSpPr/>
        <p:nvPr/>
      </p:nvGrpSpPr>
      <p:grpSpPr>
        <a:xfrm>
          <a:off x="0" y="0"/>
          <a:ext cx="0" cy="0"/>
          <a:chOff x="0" y="0"/>
          <a:chExt cx="0" cy="0"/>
        </a:xfrm>
      </p:grpSpPr>
      <p:sp>
        <p:nvSpPr>
          <p:cNvPr id="127" name="Google Shape;127;p43"/>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43"/>
          <p:cNvSpPr>
            <a:spLocks noGrp="1"/>
          </p:cNvSpPr>
          <p:nvPr>
            <p:ph type="media" idx="2"/>
          </p:nvPr>
        </p:nvSpPr>
        <p:spPr>
          <a:xfrm>
            <a:off x="1828800" y="1463040"/>
            <a:ext cx="5486400" cy="310896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0" name="Google Shape;130;p43"/>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144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ement w/dark background">
  <p:cSld name="Statement w/dark background">
    <p:spTree>
      <p:nvGrpSpPr>
        <p:cNvPr id="1" name="Shape 40"/>
        <p:cNvGrpSpPr/>
        <p:nvPr/>
      </p:nvGrpSpPr>
      <p:grpSpPr>
        <a:xfrm>
          <a:off x="0" y="0"/>
          <a:ext cx="0" cy="0"/>
          <a:chOff x="0" y="0"/>
          <a:chExt cx="0" cy="0"/>
        </a:xfrm>
      </p:grpSpPr>
      <p:sp>
        <p:nvSpPr>
          <p:cNvPr id="41" name="Google Shape;41;p37"/>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2" name="Google Shape;42;p37"/>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37"/>
          <p:cNvSpPr txBox="1">
            <a:spLocks noGrp="1"/>
          </p:cNvSpPr>
          <p:nvPr>
            <p:ph type="body" idx="1"/>
          </p:nvPr>
        </p:nvSpPr>
        <p:spPr>
          <a:xfrm>
            <a:off x="1371600" y="1912416"/>
            <a:ext cx="6400800" cy="656590"/>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750"/>
              </a:spcBef>
              <a:spcAft>
                <a:spcPts val="0"/>
              </a:spcAft>
              <a:buClr>
                <a:schemeClr val="lt1"/>
              </a:buClr>
              <a:buSzPts val="4000"/>
              <a:buNone/>
              <a:defRPr sz="4000">
                <a:latin typeface="+mn-lt"/>
              </a:defRPr>
            </a:lvl1pPr>
            <a:lvl2pPr marL="914400" lvl="1" indent="-228600" algn="ctr">
              <a:lnSpc>
                <a:spcPct val="90000"/>
              </a:lnSpc>
              <a:spcBef>
                <a:spcPts val="375"/>
              </a:spcBef>
              <a:spcAft>
                <a:spcPts val="0"/>
              </a:spcAft>
              <a:buClr>
                <a:schemeClr val="lt1"/>
              </a:buClr>
              <a:buSzPts val="4000"/>
              <a:buNone/>
              <a:defRPr sz="4000"/>
            </a:lvl2pPr>
            <a:lvl3pPr marL="1371600" lvl="2" indent="-228600" algn="ctr">
              <a:lnSpc>
                <a:spcPct val="90000"/>
              </a:lnSpc>
              <a:spcBef>
                <a:spcPts val="375"/>
              </a:spcBef>
              <a:spcAft>
                <a:spcPts val="0"/>
              </a:spcAft>
              <a:buClr>
                <a:schemeClr val="lt1"/>
              </a:buClr>
              <a:buSzPts val="4000"/>
              <a:buNone/>
              <a:defRPr sz="4000"/>
            </a:lvl3pPr>
            <a:lvl4pPr marL="1828800" lvl="3" indent="-228600" algn="ctr">
              <a:lnSpc>
                <a:spcPct val="90000"/>
              </a:lnSpc>
              <a:spcBef>
                <a:spcPts val="375"/>
              </a:spcBef>
              <a:spcAft>
                <a:spcPts val="0"/>
              </a:spcAft>
              <a:buClr>
                <a:schemeClr val="lt1"/>
              </a:buClr>
              <a:buSzPts val="4000"/>
              <a:buNone/>
              <a:defRPr sz="4000"/>
            </a:lvl4pPr>
            <a:lvl5pPr marL="2286000" lvl="4" indent="-228600" algn="ctr">
              <a:lnSpc>
                <a:spcPct val="90000"/>
              </a:lnSpc>
              <a:spcBef>
                <a:spcPts val="375"/>
              </a:spcBef>
              <a:spcAft>
                <a:spcPts val="0"/>
              </a:spcAft>
              <a:buClr>
                <a:schemeClr val="lt1"/>
              </a:buClr>
              <a:buSzPts val="4000"/>
              <a:buNone/>
              <a:defRPr sz="4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31"/>
        <p:cNvGrpSpPr/>
        <p:nvPr/>
      </p:nvGrpSpPr>
      <p:grpSpPr>
        <a:xfrm>
          <a:off x="0" y="0"/>
          <a:ext cx="0" cy="0"/>
          <a:chOff x="0" y="0"/>
          <a:chExt cx="0" cy="0"/>
        </a:xfrm>
      </p:grpSpPr>
      <p:sp>
        <p:nvSpPr>
          <p:cNvPr id="132" name="Google Shape;132;p4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44"/>
          <p:cNvSpPr txBox="1">
            <a:spLocks noGrp="1"/>
          </p:cNvSpPr>
          <p:nvPr>
            <p:ph type="body" idx="1"/>
          </p:nvPr>
        </p:nvSpPr>
        <p:spPr>
          <a:xfrm>
            <a:off x="5669280" y="1828799"/>
            <a:ext cx="2743200" cy="1005840"/>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5669280" y="1463040"/>
            <a:ext cx="2743200" cy="21945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44"/>
          <p:cNvSpPr>
            <a:spLocks noGrp="1"/>
          </p:cNvSpPr>
          <p:nvPr>
            <p:ph type="media" idx="3"/>
          </p:nvPr>
        </p:nvSpPr>
        <p:spPr>
          <a:xfrm>
            <a:off x="640080" y="1463040"/>
            <a:ext cx="5029200" cy="283464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6481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pener">
    <p:spTree>
      <p:nvGrpSpPr>
        <p:cNvPr id="1" name=""/>
        <p:cNvGrpSpPr/>
        <p:nvPr/>
      </p:nvGrpSpPr>
      <p:grpSpPr>
        <a:xfrm>
          <a:off x="0" y="0"/>
          <a:ext cx="0" cy="0"/>
          <a:chOff x="0" y="0"/>
          <a:chExt cx="0" cy="0"/>
        </a:xfrm>
      </p:grpSpPr>
      <p:sp>
        <p:nvSpPr>
          <p:cNvPr id="17" name="Octagon 16">
            <a:extLst>
              <a:ext uri="{FF2B5EF4-FFF2-40B4-BE49-F238E27FC236}">
                <a16:creationId xmlns:a16="http://schemas.microsoft.com/office/drawing/2014/main" id="{65FAC5BD-8BAD-5C4A-847B-C7B75BEC366F}"/>
              </a:ext>
            </a:extLst>
          </p:cNvPr>
          <p:cNvSpPr/>
          <p:nvPr/>
        </p:nvSpPr>
        <p:spPr>
          <a:xfrm rot="1331359">
            <a:off x="8454595" y="4501745"/>
            <a:ext cx="950160" cy="949281"/>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8" name="Octagon 17">
            <a:extLst>
              <a:ext uri="{FF2B5EF4-FFF2-40B4-BE49-F238E27FC236}">
                <a16:creationId xmlns:a16="http://schemas.microsoft.com/office/drawing/2014/main" id="{3B792266-316D-9C4C-9C63-12A44EECEE56}"/>
              </a:ext>
            </a:extLst>
          </p:cNvPr>
          <p:cNvSpPr/>
          <p:nvPr/>
        </p:nvSpPr>
        <p:spPr>
          <a:xfrm rot="1331359">
            <a:off x="8087408" y="4304165"/>
            <a:ext cx="569699" cy="569172"/>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dirty="0"/>
          </a:p>
        </p:txBody>
      </p:sp>
      <p:sp>
        <p:nvSpPr>
          <p:cNvPr id="19" name="Octagon 18">
            <a:extLst>
              <a:ext uri="{FF2B5EF4-FFF2-40B4-BE49-F238E27FC236}">
                <a16:creationId xmlns:a16="http://schemas.microsoft.com/office/drawing/2014/main" id="{8D071C0B-DEE0-4447-83EF-C1DFDAF36172}"/>
              </a:ext>
            </a:extLst>
          </p:cNvPr>
          <p:cNvSpPr/>
          <p:nvPr/>
        </p:nvSpPr>
        <p:spPr>
          <a:xfrm rot="1331359">
            <a:off x="6573106" y="3323043"/>
            <a:ext cx="828514" cy="827747"/>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0" name="Octagon 19">
            <a:extLst>
              <a:ext uri="{FF2B5EF4-FFF2-40B4-BE49-F238E27FC236}">
                <a16:creationId xmlns:a16="http://schemas.microsoft.com/office/drawing/2014/main" id="{293D232C-036B-E04F-BC31-7B4034F59F5F}"/>
              </a:ext>
            </a:extLst>
          </p:cNvPr>
          <p:cNvSpPr/>
          <p:nvPr/>
        </p:nvSpPr>
        <p:spPr>
          <a:xfrm rot="1331359">
            <a:off x="7270173" y="3691511"/>
            <a:ext cx="273887" cy="273634"/>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1" name="Octagon 20">
            <a:extLst>
              <a:ext uri="{FF2B5EF4-FFF2-40B4-BE49-F238E27FC236}">
                <a16:creationId xmlns:a16="http://schemas.microsoft.com/office/drawing/2014/main" id="{41C10D55-BFB8-C742-A2F2-B15022C45DB1}"/>
              </a:ext>
            </a:extLst>
          </p:cNvPr>
          <p:cNvSpPr/>
          <p:nvPr/>
        </p:nvSpPr>
        <p:spPr>
          <a:xfrm rot="1331359">
            <a:off x="7503712" y="4464660"/>
            <a:ext cx="297357" cy="297082"/>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2" name="Octagon 21">
            <a:extLst>
              <a:ext uri="{FF2B5EF4-FFF2-40B4-BE49-F238E27FC236}">
                <a16:creationId xmlns:a16="http://schemas.microsoft.com/office/drawing/2014/main" id="{BBB900C5-B9B8-E746-9803-62E675CF024C}"/>
              </a:ext>
            </a:extLst>
          </p:cNvPr>
          <p:cNvSpPr/>
          <p:nvPr/>
        </p:nvSpPr>
        <p:spPr>
          <a:xfrm rot="1331359">
            <a:off x="4600714" y="1378089"/>
            <a:ext cx="297357" cy="297082"/>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3" name="Octagon 22">
            <a:extLst>
              <a:ext uri="{FF2B5EF4-FFF2-40B4-BE49-F238E27FC236}">
                <a16:creationId xmlns:a16="http://schemas.microsoft.com/office/drawing/2014/main" id="{7E3B78D9-0EB3-AC4A-9700-3F7B3E083AD3}"/>
              </a:ext>
            </a:extLst>
          </p:cNvPr>
          <p:cNvSpPr/>
          <p:nvPr/>
        </p:nvSpPr>
        <p:spPr>
          <a:xfrm rot="1331359">
            <a:off x="4712538" y="1444061"/>
            <a:ext cx="461347" cy="460920"/>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 name="Title 1"/>
          <p:cNvSpPr>
            <a:spLocks noGrp="1"/>
          </p:cNvSpPr>
          <p:nvPr>
            <p:ph type="ctrTitle" hasCustomPrompt="1"/>
          </p:nvPr>
        </p:nvSpPr>
        <p:spPr>
          <a:xfrm>
            <a:off x="731520" y="2283885"/>
            <a:ext cx="7680960" cy="525913"/>
          </a:xfrm>
        </p:spPr>
        <p:txBody>
          <a:bodyPr wrap="square" bIns="0" anchor="t" anchorCtr="0">
            <a:spAutoFit/>
          </a:bodyPr>
          <a:lstStyle>
            <a:lvl1pPr algn="ctr">
              <a:defRPr sz="3797" b="1" i="1">
                <a:solidFill>
                  <a:schemeClr val="bg1"/>
                </a:solidFill>
              </a:defRPr>
            </a:lvl1pPr>
          </a:lstStyle>
          <a:p>
            <a:r>
              <a:rPr lang="en-US" dirty="0"/>
              <a:t>Presentation Title</a:t>
            </a:r>
          </a:p>
        </p:txBody>
      </p:sp>
      <p:sp>
        <p:nvSpPr>
          <p:cNvPr id="5" name="Text Placeholder 4">
            <a:extLst>
              <a:ext uri="{FF2B5EF4-FFF2-40B4-BE49-F238E27FC236}">
                <a16:creationId xmlns:a16="http://schemas.microsoft.com/office/drawing/2014/main" id="{BA2EE47F-39B2-D344-8C0D-33A4CCB7AAA6}"/>
              </a:ext>
            </a:extLst>
          </p:cNvPr>
          <p:cNvSpPr>
            <a:spLocks noGrp="1"/>
          </p:cNvSpPr>
          <p:nvPr>
            <p:ph type="body" sz="quarter" idx="20" hasCustomPrompt="1"/>
          </p:nvPr>
        </p:nvSpPr>
        <p:spPr>
          <a:xfrm>
            <a:off x="731520" y="2832017"/>
            <a:ext cx="7680960" cy="221471"/>
          </a:xfrm>
        </p:spPr>
        <p:txBody>
          <a:bodyPr wrap="square"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sp>
        <p:nvSpPr>
          <p:cNvPr id="10" name="Date Placeholder 9" hidden="1">
            <a:extLst>
              <a:ext uri="{FF2B5EF4-FFF2-40B4-BE49-F238E27FC236}">
                <a16:creationId xmlns:a16="http://schemas.microsoft.com/office/drawing/2014/main" id="{B2A81AB0-654A-3248-A3C6-F1EE412BDF1D}"/>
              </a:ext>
            </a:extLst>
          </p:cNvPr>
          <p:cNvSpPr>
            <a:spLocks noGrp="1"/>
          </p:cNvSpPr>
          <p:nvPr>
            <p:ph type="dt" sz="half" idx="15"/>
          </p:nvPr>
        </p:nvSpPr>
        <p:spPr>
          <a:xfrm>
            <a:off x="6011601" y="4768835"/>
            <a:ext cx="2011680" cy="122997"/>
          </a:xfrm>
          <a:prstGeom prst="rect">
            <a:avLst/>
          </a:prstGeom>
        </p:spPr>
        <p:txBody>
          <a:bodyPr/>
          <a:lstStyle/>
          <a:p>
            <a:fld id="{3D8D77AA-0285-EA4C-A88D-327EB15FA828}" type="datetime4">
              <a:rPr lang="en-US" smtClean="0"/>
              <a:t>March 5, 2025</a:t>
            </a:fld>
            <a:endParaRPr lang="en-US"/>
          </a:p>
        </p:txBody>
      </p:sp>
      <p:sp>
        <p:nvSpPr>
          <p:cNvPr id="31" name="Slide Number Placeholder 30" hidden="1">
            <a:extLst>
              <a:ext uri="{FF2B5EF4-FFF2-40B4-BE49-F238E27FC236}">
                <a16:creationId xmlns:a16="http://schemas.microsoft.com/office/drawing/2014/main" id="{1FDC9578-4AC4-9D48-A4F5-3D595CDD3989}"/>
              </a:ext>
            </a:extLst>
          </p:cNvPr>
          <p:cNvSpPr>
            <a:spLocks noGrp="1"/>
          </p:cNvSpPr>
          <p:nvPr>
            <p:ph type="sldNum" sz="quarter" idx="17"/>
          </p:nvPr>
        </p:nvSpPr>
        <p:spPr>
          <a:xfrm>
            <a:off x="8249285" y="4768835"/>
            <a:ext cx="548640" cy="122997"/>
          </a:xfrm>
          <a:prstGeom prst="rect">
            <a:avLst/>
          </a:prstGeom>
        </p:spPr>
        <p:txBody>
          <a:bodyPr/>
          <a:lstStyle/>
          <a:p>
            <a:fld id="{8368066F-241F-DA46-A244-6F6C08E1BFA8}" type="slidenum">
              <a:rPr lang="en-US" smtClean="0"/>
              <a:pPr/>
              <a:t>‹#›</a:t>
            </a:fld>
            <a:endParaRPr lang="en-US"/>
          </a:p>
        </p:txBody>
      </p:sp>
      <p:sp>
        <p:nvSpPr>
          <p:cNvPr id="41" name="Text Placeholder 39">
            <a:extLst>
              <a:ext uri="{FF2B5EF4-FFF2-40B4-BE49-F238E27FC236}">
                <a16:creationId xmlns:a16="http://schemas.microsoft.com/office/drawing/2014/main" id="{C1CD1A20-8368-CF4D-89B6-4588CDF94C2D}"/>
              </a:ext>
            </a:extLst>
          </p:cNvPr>
          <p:cNvSpPr>
            <a:spLocks noGrp="1"/>
          </p:cNvSpPr>
          <p:nvPr>
            <p:ph type="body" sz="quarter" idx="19" hasCustomPrompt="1"/>
          </p:nvPr>
        </p:nvSpPr>
        <p:spPr>
          <a:xfrm>
            <a:off x="731520" y="4507040"/>
            <a:ext cx="5344710" cy="166071"/>
          </a:xfrm>
        </p:spPr>
        <p:txBody>
          <a:bodyPr wrap="square" lIns="0" tIns="0" bIns="0" anchor="b" anchorCtr="0">
            <a:spAutoFit/>
          </a:bodyPr>
          <a:lstStyle>
            <a:lvl1pPr marL="0" indent="0">
              <a:buNone/>
              <a:defRPr sz="1199"/>
            </a:lvl1pPr>
            <a:lvl2pPr marL="342591" indent="0">
              <a:buNone/>
              <a:defRPr/>
            </a:lvl2pPr>
            <a:lvl3pPr marL="685183" indent="0">
              <a:buNone/>
              <a:defRPr/>
            </a:lvl3pPr>
            <a:lvl4pPr marL="1027774" indent="0">
              <a:buNone/>
              <a:defRPr/>
            </a:lvl4pPr>
            <a:lvl5pPr marL="1370366" indent="0">
              <a:buNone/>
              <a:defRPr/>
            </a:lvl5pPr>
          </a:lstStyle>
          <a:p>
            <a:pPr lvl="0"/>
            <a:r>
              <a:rPr lang="en-US" dirty="0"/>
              <a:t>Presenter Name</a:t>
            </a:r>
          </a:p>
        </p:txBody>
      </p:sp>
      <p:sp>
        <p:nvSpPr>
          <p:cNvPr id="4" name="Picture Placeholder 3">
            <a:extLst>
              <a:ext uri="{FF2B5EF4-FFF2-40B4-BE49-F238E27FC236}">
                <a16:creationId xmlns:a16="http://schemas.microsoft.com/office/drawing/2014/main" id="{8E9A85FF-E80A-5945-A966-BD2B1C8F10C9}"/>
              </a:ext>
            </a:extLst>
          </p:cNvPr>
          <p:cNvSpPr>
            <a:spLocks noGrp="1"/>
          </p:cNvSpPr>
          <p:nvPr>
            <p:ph type="pic" sz="quarter" idx="21" hasCustomPrompt="1"/>
          </p:nvPr>
        </p:nvSpPr>
        <p:spPr>
          <a:xfrm>
            <a:off x="731521" y="326722"/>
            <a:ext cx="6176963" cy="1397294"/>
          </a:xfrm>
        </p:spPr>
        <p:txBody>
          <a:bodyPr wrap="square" lIns="91440" tIns="45720" rIns="91440" bIns="45720">
            <a:normAutofit/>
          </a:bodyPr>
          <a:lstStyle>
            <a:lvl1pPr marL="0" indent="0">
              <a:buFontTx/>
              <a:buNone/>
              <a:defRPr sz="1399"/>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format version of your department logo. Follow the yellow instructions.</a:t>
            </a:r>
          </a:p>
        </p:txBody>
      </p:sp>
      <p:sp>
        <p:nvSpPr>
          <p:cNvPr id="16" name="Text Placeholder 15">
            <a:extLst>
              <a:ext uri="{FF2B5EF4-FFF2-40B4-BE49-F238E27FC236}">
                <a16:creationId xmlns:a16="http://schemas.microsoft.com/office/drawing/2014/main" id="{0AF373DD-908C-E94D-9AD6-5F9541E2B277}"/>
              </a:ext>
            </a:extLst>
          </p:cNvPr>
          <p:cNvSpPr>
            <a:spLocks noGrp="1"/>
          </p:cNvSpPr>
          <p:nvPr>
            <p:ph type="body" sz="quarter" idx="22" hasCustomPrompt="1"/>
          </p:nvPr>
        </p:nvSpPr>
        <p:spPr>
          <a:xfrm>
            <a:off x="7079601" y="337018"/>
            <a:ext cx="1956827" cy="705223"/>
          </a:xfrm>
        </p:spPr>
        <p:txBody>
          <a:bodyPr wrap="square" lIns="0">
            <a:noAutofit/>
          </a:bodyPr>
          <a:lstStyle>
            <a:lvl1pPr>
              <a:defRPr sz="999">
                <a:solidFill>
                  <a:srgbClr val="FFFF00"/>
                </a:solidFill>
              </a:defRPr>
            </a:lvl1pPr>
            <a:lvl2pPr>
              <a:defRPr sz="999">
                <a:solidFill>
                  <a:srgbClr val="FFFF00"/>
                </a:solidFill>
              </a:defRPr>
            </a:lvl2pPr>
            <a:lvl3pPr>
              <a:defRPr sz="999">
                <a:solidFill>
                  <a:srgbClr val="FFFF00"/>
                </a:solidFill>
              </a:defRPr>
            </a:lvl3pPr>
            <a:lvl4pPr>
              <a:defRPr sz="999">
                <a:solidFill>
                  <a:srgbClr val="FFFF00"/>
                </a:solidFill>
              </a:defRPr>
            </a:lvl4pPr>
            <a:lvl5pPr>
              <a:defRPr sz="999">
                <a:solidFill>
                  <a:srgbClr val="FFFF00"/>
                </a:solidFill>
              </a:defRPr>
            </a:lvl5pPr>
          </a:lstStyle>
          <a:p>
            <a:r>
              <a:rPr lang="en-US" sz="999" dirty="0">
                <a:solidFill>
                  <a:srgbClr val="FFFF00"/>
                </a:solidFill>
              </a:rPr>
              <a:t>1. GUIDES – To make sure guides are visible, inside the View ribbon, click the Guides checkbox. Then click the icon inside the picture frame to add your logo.</a:t>
            </a:r>
          </a:p>
        </p:txBody>
      </p:sp>
      <p:sp>
        <p:nvSpPr>
          <p:cNvPr id="46" name="Text Placeholder 15">
            <a:extLst>
              <a:ext uri="{FF2B5EF4-FFF2-40B4-BE49-F238E27FC236}">
                <a16:creationId xmlns:a16="http://schemas.microsoft.com/office/drawing/2014/main" id="{68850D03-9432-5045-8A8F-53B324B22A34}"/>
              </a:ext>
            </a:extLst>
          </p:cNvPr>
          <p:cNvSpPr>
            <a:spLocks noGrp="1"/>
          </p:cNvSpPr>
          <p:nvPr>
            <p:ph type="body" sz="quarter" idx="23" hasCustomPrompt="1"/>
          </p:nvPr>
        </p:nvSpPr>
        <p:spPr>
          <a:xfrm>
            <a:off x="7079600" y="1133595"/>
            <a:ext cx="1956826" cy="800175"/>
          </a:xfrm>
        </p:spPr>
        <p:txBody>
          <a:bodyPr lIns="0">
            <a:normAutofit/>
          </a:bodyPr>
          <a:lstStyle>
            <a:lvl1pPr defTabSz="685183">
              <a:lnSpc>
                <a:spcPct val="90000"/>
              </a:lnSpc>
              <a:spcBef>
                <a:spcPts val="749"/>
              </a:spcBef>
              <a:defRPr sz="999">
                <a:solidFill>
                  <a:srgbClr val="FFFF00"/>
                </a:solidFill>
              </a:defRPr>
            </a:lvl1pPr>
            <a:lvl2pPr>
              <a:defRPr sz="999">
                <a:solidFill>
                  <a:srgbClr val="FFFF00"/>
                </a:solidFill>
              </a:defRPr>
            </a:lvl2pPr>
            <a:lvl3pPr>
              <a:defRPr sz="999">
                <a:solidFill>
                  <a:srgbClr val="FFFF00"/>
                </a:solidFill>
              </a:defRPr>
            </a:lvl3pPr>
            <a:lvl4pPr>
              <a:defRPr sz="999">
                <a:solidFill>
                  <a:srgbClr val="FFFF00"/>
                </a:solidFill>
              </a:defRPr>
            </a:lvl4pPr>
            <a:lvl5pPr>
              <a:defRPr sz="999">
                <a:solidFill>
                  <a:srgbClr val="FFFF00"/>
                </a:solidFill>
              </a:defRPr>
            </a:lvl5pPr>
          </a:lstStyle>
          <a:p>
            <a:pPr lvl="0" defTabSz="685183">
              <a:lnSpc>
                <a:spcPct val="90000"/>
              </a:lnSpc>
              <a:spcBef>
                <a:spcPts val="749"/>
              </a:spcBef>
              <a:defRPr/>
            </a:pPr>
            <a:r>
              <a:rPr lang="en-US" sz="999" dirty="0">
                <a:solidFill>
                  <a:srgbClr val="FFFF00"/>
                </a:solidFill>
              </a:rPr>
              <a:t>2. QUALITY – For the sharpest image, we recommend selecting your logo from the </a:t>
            </a:r>
            <a:r>
              <a:rPr lang="en-US" sz="999" dirty="0" err="1">
                <a:solidFill>
                  <a:srgbClr val="FFFF00"/>
                </a:solidFill>
              </a:rPr>
              <a:t>svg</a:t>
            </a:r>
            <a:r>
              <a:rPr lang="en-US" sz="999" dirty="0">
                <a:solidFill>
                  <a:srgbClr val="FFFF00"/>
                </a:solidFill>
              </a:rPr>
              <a:t> folder. Insert the </a:t>
            </a:r>
            <a:r>
              <a:rPr lang="en-US" sz="999" dirty="0" err="1">
                <a:solidFill>
                  <a:srgbClr val="FFFF00"/>
                </a:solidFill>
              </a:rPr>
              <a:t>Uxd-Wht</a:t>
            </a:r>
            <a:r>
              <a:rPr lang="en-US" sz="999" dirty="0">
                <a:solidFill>
                  <a:srgbClr val="FFFF00"/>
                </a:solidFill>
              </a:rPr>
              <a:t> or Unboxed-</a:t>
            </a:r>
            <a:r>
              <a:rPr lang="en-US" sz="999" dirty="0" err="1">
                <a:solidFill>
                  <a:srgbClr val="FFFF00"/>
                </a:solidFill>
              </a:rPr>
              <a:t>WhiteType</a:t>
            </a:r>
            <a:r>
              <a:rPr lang="en-US" sz="999" dirty="0">
                <a:solidFill>
                  <a:srgbClr val="FFFF00"/>
                </a:solidFill>
              </a:rPr>
              <a:t> version and it will appear in the picture frame. </a:t>
            </a:r>
          </a:p>
        </p:txBody>
      </p:sp>
      <p:sp>
        <p:nvSpPr>
          <p:cNvPr id="47" name="Text Placeholder 15">
            <a:extLst>
              <a:ext uri="{FF2B5EF4-FFF2-40B4-BE49-F238E27FC236}">
                <a16:creationId xmlns:a16="http://schemas.microsoft.com/office/drawing/2014/main" id="{5FFB7AB8-AF09-3242-9F35-8B96D8415142}"/>
              </a:ext>
            </a:extLst>
          </p:cNvPr>
          <p:cNvSpPr>
            <a:spLocks noGrp="1"/>
          </p:cNvSpPr>
          <p:nvPr>
            <p:ph type="body" sz="quarter" idx="24" hasCustomPrompt="1"/>
          </p:nvPr>
        </p:nvSpPr>
        <p:spPr>
          <a:xfrm>
            <a:off x="6194854" y="3221443"/>
            <a:ext cx="2841572" cy="1282925"/>
          </a:xfrm>
        </p:spPr>
        <p:txBody>
          <a:bodyPr lIns="0">
            <a:normAutofit/>
          </a:bodyPr>
          <a:lstStyle>
            <a:lvl1pPr defTabSz="685183">
              <a:lnSpc>
                <a:spcPct val="90000"/>
              </a:lnSpc>
              <a:spcBef>
                <a:spcPts val="749"/>
              </a:spcBef>
              <a:defRPr sz="999">
                <a:solidFill>
                  <a:srgbClr val="FFFF00"/>
                </a:solidFill>
              </a:defRPr>
            </a:lvl1pPr>
            <a:lvl2pPr>
              <a:defRPr sz="999">
                <a:solidFill>
                  <a:srgbClr val="FFFF00"/>
                </a:solidFill>
              </a:defRPr>
            </a:lvl2pPr>
            <a:lvl3pPr>
              <a:defRPr sz="999">
                <a:solidFill>
                  <a:srgbClr val="FFFF00"/>
                </a:solidFill>
              </a:defRPr>
            </a:lvl3pPr>
            <a:lvl4pPr>
              <a:defRPr sz="999">
                <a:solidFill>
                  <a:srgbClr val="FFFF00"/>
                </a:solidFill>
              </a:defRPr>
            </a:lvl4pPr>
            <a:lvl5pPr>
              <a:defRPr sz="999">
                <a:solidFill>
                  <a:srgbClr val="FFFF00"/>
                </a:solidFill>
              </a:defRPr>
            </a:lvl5pPr>
          </a:lstStyle>
          <a:p>
            <a:pPr lvl="0"/>
            <a:r>
              <a:rPr lang="en-US" sz="999" dirty="0">
                <a:solidFill>
                  <a:srgbClr val="FFFF00"/>
                </a:solidFill>
              </a:rPr>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48" name="Text Placeholder 15">
            <a:extLst>
              <a:ext uri="{FF2B5EF4-FFF2-40B4-BE49-F238E27FC236}">
                <a16:creationId xmlns:a16="http://schemas.microsoft.com/office/drawing/2014/main" id="{C46B9626-6E96-9340-AF44-2DC0F174B848}"/>
              </a:ext>
            </a:extLst>
          </p:cNvPr>
          <p:cNvSpPr>
            <a:spLocks noGrp="1"/>
          </p:cNvSpPr>
          <p:nvPr>
            <p:ph type="body" sz="quarter" idx="25" hasCustomPrompt="1"/>
          </p:nvPr>
        </p:nvSpPr>
        <p:spPr>
          <a:xfrm>
            <a:off x="6194854" y="4593190"/>
            <a:ext cx="2841572" cy="328075"/>
          </a:xfrm>
        </p:spPr>
        <p:txBody>
          <a:bodyPr lIns="0">
            <a:normAutofit/>
          </a:bodyPr>
          <a:lstStyle>
            <a:lvl1pPr defTabSz="685183">
              <a:lnSpc>
                <a:spcPct val="90000"/>
              </a:lnSpc>
              <a:spcBef>
                <a:spcPts val="749"/>
              </a:spcBef>
              <a:defRPr sz="999">
                <a:solidFill>
                  <a:srgbClr val="FFFF00"/>
                </a:solidFill>
              </a:defRPr>
            </a:lvl1pPr>
            <a:lvl2pPr>
              <a:defRPr sz="999">
                <a:solidFill>
                  <a:srgbClr val="FFFF00"/>
                </a:solidFill>
              </a:defRPr>
            </a:lvl2pPr>
            <a:lvl3pPr>
              <a:defRPr sz="999">
                <a:solidFill>
                  <a:srgbClr val="FFFF00"/>
                </a:solidFill>
              </a:defRPr>
            </a:lvl3pPr>
            <a:lvl4pPr>
              <a:defRPr sz="999">
                <a:solidFill>
                  <a:srgbClr val="FFFF00"/>
                </a:solidFill>
              </a:defRPr>
            </a:lvl4pPr>
            <a:lvl5pPr>
              <a:defRPr sz="999">
                <a:solidFill>
                  <a:srgbClr val="FFFF00"/>
                </a:solidFill>
              </a:defRPr>
            </a:lvl5pPr>
          </a:lstStyle>
          <a:p>
            <a:pPr lvl="0"/>
            <a:r>
              <a:rPr lang="en-US" sz="999" dirty="0">
                <a:solidFill>
                  <a:srgbClr val="FFFF00"/>
                </a:solidFill>
              </a:rPr>
              <a:t>4. POSITION – Align the UCLA logo letters to meet the left guide. </a:t>
            </a:r>
          </a:p>
        </p:txBody>
      </p:sp>
      <p:sp>
        <p:nvSpPr>
          <p:cNvPr id="24" name="Text Placeholder 39">
            <a:extLst>
              <a:ext uri="{FF2B5EF4-FFF2-40B4-BE49-F238E27FC236}">
                <a16:creationId xmlns:a16="http://schemas.microsoft.com/office/drawing/2014/main" id="{C6644CB1-2799-824F-9B38-C3AB81474574}"/>
              </a:ext>
            </a:extLst>
          </p:cNvPr>
          <p:cNvSpPr>
            <a:spLocks noGrp="1"/>
          </p:cNvSpPr>
          <p:nvPr>
            <p:ph type="body" sz="quarter" idx="18" hasCustomPrompt="1"/>
          </p:nvPr>
        </p:nvSpPr>
        <p:spPr>
          <a:xfrm>
            <a:off x="731520" y="4688104"/>
            <a:ext cx="5344710" cy="166071"/>
          </a:xfrm>
        </p:spPr>
        <p:txBody>
          <a:bodyPr wrap="square" lIns="0" tIns="0" bIns="0" anchor="b" anchorCtr="0">
            <a:spAutoFit/>
          </a:bodyPr>
          <a:lstStyle>
            <a:lvl1pPr marL="0" indent="0">
              <a:buNone/>
              <a:defRPr sz="1199"/>
            </a:lvl1pPr>
            <a:lvl2pPr marL="342591" indent="0">
              <a:buNone/>
              <a:defRPr/>
            </a:lvl2pPr>
            <a:lvl3pPr marL="685183" indent="0">
              <a:buNone/>
              <a:defRPr/>
            </a:lvl3pPr>
            <a:lvl4pPr marL="1027774" indent="0">
              <a:buNone/>
              <a:defRPr/>
            </a:lvl4pPr>
            <a:lvl5pPr marL="1370366" indent="0">
              <a:buNone/>
              <a:defRPr/>
            </a:lvl5pPr>
          </a:lstStyle>
          <a:p>
            <a:pPr lvl="0"/>
            <a:r>
              <a:rPr lang="en-US" dirty="0"/>
              <a:t>Title, Department Name</a:t>
            </a:r>
          </a:p>
        </p:txBody>
      </p:sp>
    </p:spTree>
    <p:extLst>
      <p:ext uri="{BB962C8B-B14F-4D97-AF65-F5344CB8AC3E}">
        <p14:creationId xmlns:p14="http://schemas.microsoft.com/office/powerpoint/2010/main" val="2634944150"/>
      </p:ext>
    </p:extLst>
  </p:cSld>
  <p:clrMapOvr>
    <a:masterClrMapping/>
  </p:clrMapOvr>
  <p:extLst>
    <p:ext uri="{DCECCB84-F9BA-43D5-87BE-67443E8EF086}">
      <p15:sldGuideLst xmlns:p15="http://schemas.microsoft.com/office/powerpoint/2012/main">
        <p15:guide id="20" orient="horz" pos="374">
          <p15:clr>
            <a:srgbClr val="FBAE40"/>
          </p15:clr>
        </p15:guide>
        <p15:guide id="21" orient="horz" pos="206">
          <p15:clr>
            <a:srgbClr val="FBAE40"/>
          </p15:clr>
        </p15:guide>
        <p15:guide id="22" pos="45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3885"/>
            <a:ext cx="7680960" cy="525913"/>
          </a:xfrm>
        </p:spPr>
        <p:txBody>
          <a:bodyPr bIns="0" anchor="t" anchorCtr="0">
            <a:spAutoFit/>
          </a:bodyPr>
          <a:lstStyle>
            <a:lvl1pPr algn="ctr">
              <a:defRPr sz="3797" b="1" i="1">
                <a:solidFill>
                  <a:schemeClr val="bg1"/>
                </a:solidFill>
              </a:defRPr>
            </a:lvl1pPr>
          </a:lstStyle>
          <a:p>
            <a:r>
              <a:rPr lang="en-US" dirty="0"/>
              <a:t>Section Divider</a:t>
            </a:r>
          </a:p>
        </p:txBody>
      </p:sp>
      <p:sp>
        <p:nvSpPr>
          <p:cNvPr id="6" name="Text Placeholder 4">
            <a:extLst>
              <a:ext uri="{FF2B5EF4-FFF2-40B4-BE49-F238E27FC236}">
                <a16:creationId xmlns:a16="http://schemas.microsoft.com/office/drawing/2014/main" id="{F189EAFF-696D-0248-AFFA-AAE927E26F96}"/>
              </a:ext>
            </a:extLst>
          </p:cNvPr>
          <p:cNvSpPr>
            <a:spLocks noGrp="1"/>
          </p:cNvSpPr>
          <p:nvPr>
            <p:ph type="body" sz="quarter" idx="20" hasCustomPrompt="1"/>
          </p:nvPr>
        </p:nvSpPr>
        <p:spPr>
          <a:xfrm>
            <a:off x="731520" y="2832017"/>
            <a:ext cx="7680960" cy="221471"/>
          </a:xfrm>
        </p:spPr>
        <p:txBody>
          <a:bodyPr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pic>
        <p:nvPicPr>
          <p:cNvPr id="8" name="Logo">
            <a:extLst>
              <a:ext uri="{FF2B5EF4-FFF2-40B4-BE49-F238E27FC236}">
                <a16:creationId xmlns:a16="http://schemas.microsoft.com/office/drawing/2014/main" id="{BC2FB62D-AA28-C648-8D9A-0E5FF26C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9" name="Department name placeholder">
            <a:extLst>
              <a:ext uri="{FF2B5EF4-FFF2-40B4-BE49-F238E27FC236}">
                <a16:creationId xmlns:a16="http://schemas.microsoft.com/office/drawing/2014/main" id="{5DCD82B4-E92A-734D-8320-2F72ADF0E473}"/>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1" name="Slide Number Placeholder 5">
            <a:extLst>
              <a:ext uri="{FF2B5EF4-FFF2-40B4-BE49-F238E27FC236}">
                <a16:creationId xmlns:a16="http://schemas.microsoft.com/office/drawing/2014/main" id="{66EA4C0E-6546-1A4F-AF42-99DEDD3547A3}"/>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12" name="Text Placeholder 39">
            <a:extLst>
              <a:ext uri="{FF2B5EF4-FFF2-40B4-BE49-F238E27FC236}">
                <a16:creationId xmlns:a16="http://schemas.microsoft.com/office/drawing/2014/main" id="{CBF9BE02-2BD0-EF4B-867F-BE6F4277B285}"/>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2189116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w/copy</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1" y="1918463"/>
            <a:ext cx="7314883" cy="222612"/>
          </a:xfrm>
        </p:spPr>
        <p:txBody>
          <a:bodyPr lIns="457200">
            <a:spAutoFit/>
          </a:bodyPr>
          <a:lstStyle>
            <a:lvl1pPr marL="0" indent="0">
              <a:buNone/>
              <a:defRPr b="1" cap="all"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SUBHEAD IF NEEDED</a:t>
            </a:r>
          </a:p>
        </p:txBody>
      </p:sp>
      <p:sp>
        <p:nvSpPr>
          <p:cNvPr id="7" name="Text Placeholder 6">
            <a:extLst>
              <a:ext uri="{FF2B5EF4-FFF2-40B4-BE49-F238E27FC236}">
                <a16:creationId xmlns:a16="http://schemas.microsoft.com/office/drawing/2014/main" id="{16A9AE35-7F73-6044-BF44-6833FBE8EFF5}"/>
              </a:ext>
            </a:extLst>
          </p:cNvPr>
          <p:cNvSpPr>
            <a:spLocks noGrp="1"/>
          </p:cNvSpPr>
          <p:nvPr>
            <p:ph type="body" sz="quarter" idx="13" hasCustomPrompt="1"/>
          </p:nvPr>
        </p:nvSpPr>
        <p:spPr>
          <a:xfrm>
            <a:off x="731838" y="2283885"/>
            <a:ext cx="7315200" cy="664413"/>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pic>
        <p:nvPicPr>
          <p:cNvPr id="8" name="Logo">
            <a:extLst>
              <a:ext uri="{FF2B5EF4-FFF2-40B4-BE49-F238E27FC236}">
                <a16:creationId xmlns:a16="http://schemas.microsoft.com/office/drawing/2014/main" id="{C235F16B-E9E7-BA44-BDB7-6781B7C52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9" name="Department name placeholder">
            <a:extLst>
              <a:ext uri="{FF2B5EF4-FFF2-40B4-BE49-F238E27FC236}">
                <a16:creationId xmlns:a16="http://schemas.microsoft.com/office/drawing/2014/main" id="{912A488A-6869-2D4F-9E13-6DD07A408A4B}"/>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Name (edit in Slide Master)</a:t>
            </a:r>
          </a:p>
        </p:txBody>
      </p:sp>
      <p:sp>
        <p:nvSpPr>
          <p:cNvPr id="10" name="Slide Number Placeholder 5">
            <a:extLst>
              <a:ext uri="{FF2B5EF4-FFF2-40B4-BE49-F238E27FC236}">
                <a16:creationId xmlns:a16="http://schemas.microsoft.com/office/drawing/2014/main" id="{4C6C9CC0-7C6A-1043-84E6-E80163529BC9}"/>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11" name="Text Placeholder 39">
            <a:extLst>
              <a:ext uri="{FF2B5EF4-FFF2-40B4-BE49-F238E27FC236}">
                <a16:creationId xmlns:a16="http://schemas.microsoft.com/office/drawing/2014/main" id="{73B4D4F1-C68B-AA43-A6C9-2AAE5A324949}"/>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56067086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442942"/>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7" name="Logo">
            <a:extLst>
              <a:ext uri="{FF2B5EF4-FFF2-40B4-BE49-F238E27FC236}">
                <a16:creationId xmlns:a16="http://schemas.microsoft.com/office/drawing/2014/main" id="{3CFA3ECD-99AD-4E49-9B46-9A02286F8C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9" name="Department name placeholder">
            <a:extLst>
              <a:ext uri="{FF2B5EF4-FFF2-40B4-BE49-F238E27FC236}">
                <a16:creationId xmlns:a16="http://schemas.microsoft.com/office/drawing/2014/main" id="{B2CC8341-58A3-1844-B88A-0181C3E4EEDF}"/>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831123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w/two columns</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0" y="1918463"/>
            <a:ext cx="3566160" cy="222612"/>
          </a:xfrm>
        </p:spPr>
        <p:txBody>
          <a:bodyPr lIns="457200" tIns="0" rIns="0" bIns="0">
            <a:spAutoFit/>
          </a:bodyPr>
          <a:lstStyle>
            <a:lvl1pPr marL="0" indent="0">
              <a:buNone/>
              <a:defRPr b="1" cap="all"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SUBHEAD Column </a:t>
            </a:r>
            <a:r>
              <a:rPr lang="en-US" dirty="0" err="1"/>
              <a:t>ONe</a:t>
            </a:r>
            <a:endParaRPr lang="en-US" dirty="0"/>
          </a:p>
        </p:txBody>
      </p:sp>
      <p:sp>
        <p:nvSpPr>
          <p:cNvPr id="7" name="Text Placeholder 15">
            <a:extLst>
              <a:ext uri="{FF2B5EF4-FFF2-40B4-BE49-F238E27FC236}">
                <a16:creationId xmlns:a16="http://schemas.microsoft.com/office/drawing/2014/main" id="{F830867C-9860-A540-B2F8-B4F1E5421A7C}"/>
              </a:ext>
            </a:extLst>
          </p:cNvPr>
          <p:cNvSpPr>
            <a:spLocks noGrp="1"/>
          </p:cNvSpPr>
          <p:nvPr>
            <p:ph type="body" sz="quarter" idx="13" hasCustomPrompt="1"/>
          </p:nvPr>
        </p:nvSpPr>
        <p:spPr>
          <a:xfrm>
            <a:off x="4480560" y="1918463"/>
            <a:ext cx="3566160" cy="222612"/>
          </a:xfrm>
        </p:spPr>
        <p:txBody>
          <a:bodyPr lIns="457200" tIns="0" rIns="0" bIns="0">
            <a:spAutoFit/>
          </a:bodyPr>
          <a:lstStyle>
            <a:lvl1pPr marL="0" indent="0">
              <a:buNone/>
              <a:defRPr b="1" cap="all"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SUBHEAD Column Two</a:t>
            </a:r>
          </a:p>
        </p:txBody>
      </p:sp>
      <p:sp>
        <p:nvSpPr>
          <p:cNvPr id="9" name="Text Placeholder 6">
            <a:extLst>
              <a:ext uri="{FF2B5EF4-FFF2-40B4-BE49-F238E27FC236}">
                <a16:creationId xmlns:a16="http://schemas.microsoft.com/office/drawing/2014/main" id="{58655711-A5BA-0340-8B5D-3721C36F5FE6}"/>
              </a:ext>
            </a:extLst>
          </p:cNvPr>
          <p:cNvSpPr>
            <a:spLocks noGrp="1"/>
          </p:cNvSpPr>
          <p:nvPr>
            <p:ph type="body" sz="quarter" idx="15" hasCustomPrompt="1"/>
          </p:nvPr>
        </p:nvSpPr>
        <p:spPr>
          <a:xfrm>
            <a:off x="731838" y="2283885"/>
            <a:ext cx="3566160" cy="1107354"/>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
        <p:nvSpPr>
          <p:cNvPr id="10" name="Text Placeholder 6">
            <a:extLst>
              <a:ext uri="{FF2B5EF4-FFF2-40B4-BE49-F238E27FC236}">
                <a16:creationId xmlns:a16="http://schemas.microsoft.com/office/drawing/2014/main" id="{6377D75B-88A1-8E47-BB90-9C926877E2A0}"/>
              </a:ext>
            </a:extLst>
          </p:cNvPr>
          <p:cNvSpPr>
            <a:spLocks noGrp="1"/>
          </p:cNvSpPr>
          <p:nvPr>
            <p:ph type="body" sz="quarter" idx="16" hasCustomPrompt="1"/>
          </p:nvPr>
        </p:nvSpPr>
        <p:spPr>
          <a:xfrm>
            <a:off x="4480560" y="2283885"/>
            <a:ext cx="3566160" cy="1107354"/>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BFF1E592-52C2-4640-A5EE-A71FA414C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4" name="Department name placeholder">
            <a:extLst>
              <a:ext uri="{FF2B5EF4-FFF2-40B4-BE49-F238E27FC236}">
                <a16:creationId xmlns:a16="http://schemas.microsoft.com/office/drawing/2014/main" id="{DDD185D4-EA97-E743-A9B9-4CD1F1BD8574}"/>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5" name="Slide Number Placeholder 5">
            <a:extLst>
              <a:ext uri="{FF2B5EF4-FFF2-40B4-BE49-F238E27FC236}">
                <a16:creationId xmlns:a16="http://schemas.microsoft.com/office/drawing/2014/main" id="{15EA7B53-4608-C149-A461-5D00A7C21384}"/>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073913A9-D7AB-284C-B157-FE3542360687}"/>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9700883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Header w/two bullet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w/two bullet columns</a:t>
            </a:r>
          </a:p>
        </p:txBody>
      </p:sp>
      <p:sp>
        <p:nvSpPr>
          <p:cNvPr id="7" name="Text Placeholder 6">
            <a:extLst>
              <a:ext uri="{FF2B5EF4-FFF2-40B4-BE49-F238E27FC236}">
                <a16:creationId xmlns:a16="http://schemas.microsoft.com/office/drawing/2014/main" id="{819E5FAE-7645-C34B-94C3-69C37891FB84}"/>
              </a:ext>
            </a:extLst>
          </p:cNvPr>
          <p:cNvSpPr>
            <a:spLocks noGrp="1"/>
          </p:cNvSpPr>
          <p:nvPr>
            <p:ph type="body" sz="quarter" idx="13" hasCustomPrompt="1"/>
          </p:nvPr>
        </p:nvSpPr>
        <p:spPr>
          <a:xfrm>
            <a:off x="731838" y="1918464"/>
            <a:ext cx="3566160" cy="664413"/>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9" name="Text Placeholder 6">
            <a:extLst>
              <a:ext uri="{FF2B5EF4-FFF2-40B4-BE49-F238E27FC236}">
                <a16:creationId xmlns:a16="http://schemas.microsoft.com/office/drawing/2014/main" id="{6466192A-B18D-6B4F-B810-262A070288A2}"/>
              </a:ext>
            </a:extLst>
          </p:cNvPr>
          <p:cNvSpPr>
            <a:spLocks noGrp="1"/>
          </p:cNvSpPr>
          <p:nvPr>
            <p:ph type="body" sz="quarter" idx="14" hasCustomPrompt="1"/>
          </p:nvPr>
        </p:nvSpPr>
        <p:spPr>
          <a:xfrm>
            <a:off x="4480560" y="1918464"/>
            <a:ext cx="3566160" cy="664413"/>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8" name="Logo">
            <a:extLst>
              <a:ext uri="{FF2B5EF4-FFF2-40B4-BE49-F238E27FC236}">
                <a16:creationId xmlns:a16="http://schemas.microsoft.com/office/drawing/2014/main" id="{E8C2CC86-6EE8-8D49-B3B0-DBF61BC4AA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0" name="Department name placeholder">
            <a:extLst>
              <a:ext uri="{FF2B5EF4-FFF2-40B4-BE49-F238E27FC236}">
                <a16:creationId xmlns:a16="http://schemas.microsoft.com/office/drawing/2014/main" id="{AFB9229E-2D91-2F49-ABFD-B283E94DDAD8}"/>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1" name="Slide Number Placeholder 5">
            <a:extLst>
              <a:ext uri="{FF2B5EF4-FFF2-40B4-BE49-F238E27FC236}">
                <a16:creationId xmlns:a16="http://schemas.microsoft.com/office/drawing/2014/main" id="{5DDAEFB0-0F74-E646-9CF2-AAE738BC733F}"/>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14" name="Text Placeholder 39">
            <a:extLst>
              <a:ext uri="{FF2B5EF4-FFF2-40B4-BE49-F238E27FC236}">
                <a16:creationId xmlns:a16="http://schemas.microsoft.com/office/drawing/2014/main" id="{E15BFCAB-1BD7-9644-9633-55F9D96E9A98}"/>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2854779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Header w/number callouts">
    <p:spTree>
      <p:nvGrpSpPr>
        <p:cNvPr id="1" name=""/>
        <p:cNvGrpSpPr/>
        <p:nvPr/>
      </p:nvGrpSpPr>
      <p:grpSpPr>
        <a:xfrm>
          <a:off x="0" y="0"/>
          <a:ext cx="0" cy="0"/>
          <a:chOff x="0" y="0"/>
          <a:chExt cx="0" cy="0"/>
        </a:xfrm>
      </p:grpSpPr>
      <p:sp>
        <p:nvSpPr>
          <p:cNvPr id="20" name="Label Placeholder 15">
            <a:extLst>
              <a:ext uri="{FF2B5EF4-FFF2-40B4-BE49-F238E27FC236}">
                <a16:creationId xmlns:a16="http://schemas.microsoft.com/office/drawing/2014/main" id="{393FEC69-576E-5A41-A66C-343864F51003}"/>
              </a:ext>
            </a:extLst>
          </p:cNvPr>
          <p:cNvSpPr>
            <a:spLocks noGrp="1"/>
          </p:cNvSpPr>
          <p:nvPr>
            <p:ph type="body" sz="quarter" idx="17" hasCustomPrompt="1"/>
          </p:nvPr>
        </p:nvSpPr>
        <p:spPr>
          <a:xfrm>
            <a:off x="1977469" y="3652562"/>
            <a:ext cx="1818445" cy="194810"/>
          </a:xfrm>
        </p:spPr>
        <p:txBody>
          <a:bodyPr wrap="square" lIns="0" tIns="0" rIns="0" bIns="0" anchor="t" anchorCtr="0">
            <a:spAutoFit/>
          </a:bodyPr>
          <a:lstStyle>
            <a:lvl1pPr marL="0" indent="0" algn="ctr">
              <a:buNone/>
              <a:defRPr sz="1399"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Label goes here</a:t>
            </a:r>
          </a:p>
        </p:txBody>
      </p:sp>
      <p:sp>
        <p:nvSpPr>
          <p:cNvPr id="16" name="Data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2725025" y="2089156"/>
            <a:ext cx="783869" cy="1522083"/>
          </a:xfrm>
        </p:spPr>
        <p:txBody>
          <a:bodyPr wrap="none" lIns="0" anchor="b" anchorCtr="0">
            <a:spAutoFit/>
          </a:bodyPr>
          <a:lstStyle>
            <a:lvl1pPr marL="0" indent="0" algn="l">
              <a:buNone/>
              <a:defRPr sz="10990"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1</a:t>
            </a:r>
          </a:p>
        </p:txBody>
      </p:sp>
      <p:sp>
        <p:nvSpPr>
          <p:cNvPr id="19" name="# symbol Placeholder 15">
            <a:extLst>
              <a:ext uri="{FF2B5EF4-FFF2-40B4-BE49-F238E27FC236}">
                <a16:creationId xmlns:a16="http://schemas.microsoft.com/office/drawing/2014/main" id="{75006981-AE6F-ED48-9FDA-C84F313AB315}"/>
              </a:ext>
            </a:extLst>
          </p:cNvPr>
          <p:cNvSpPr>
            <a:spLocks noGrp="1"/>
          </p:cNvSpPr>
          <p:nvPr>
            <p:ph type="body" sz="quarter" idx="16" hasCustomPrompt="1"/>
          </p:nvPr>
        </p:nvSpPr>
        <p:spPr>
          <a:xfrm>
            <a:off x="2266287" y="2596281"/>
            <a:ext cx="428002" cy="1014958"/>
          </a:xfrm>
        </p:spPr>
        <p:txBody>
          <a:bodyPr wrap="none" lIns="0" bIns="182880" anchor="b" anchorCtr="0">
            <a:spAutoFit/>
          </a:bodyPr>
          <a:lstStyle>
            <a:lvl1pPr marL="0" indent="0" algn="r">
              <a:buNone/>
              <a:defRPr sz="5995"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a:t>
            </a:r>
          </a:p>
        </p:txBody>
      </p:sp>
      <p:sp>
        <p:nvSpPr>
          <p:cNvPr id="21" name="Label Placeholder 15">
            <a:extLst>
              <a:ext uri="{FF2B5EF4-FFF2-40B4-BE49-F238E27FC236}">
                <a16:creationId xmlns:a16="http://schemas.microsoft.com/office/drawing/2014/main" id="{281D7D63-1772-2548-8E9D-38CC73E7E410}"/>
              </a:ext>
            </a:extLst>
          </p:cNvPr>
          <p:cNvSpPr>
            <a:spLocks noGrp="1"/>
          </p:cNvSpPr>
          <p:nvPr>
            <p:ph type="body" sz="quarter" idx="18" hasCustomPrompt="1"/>
          </p:nvPr>
        </p:nvSpPr>
        <p:spPr>
          <a:xfrm>
            <a:off x="6019270" y="3652562"/>
            <a:ext cx="1818445" cy="194810"/>
          </a:xfrm>
        </p:spPr>
        <p:txBody>
          <a:bodyPr wrap="square" lIns="0" tIns="0" rIns="0" bIns="0" anchor="t" anchorCtr="0">
            <a:spAutoFit/>
          </a:bodyPr>
          <a:lstStyle>
            <a:lvl1pPr marL="0" indent="0" algn="ctr">
              <a:buNone/>
              <a:defRPr sz="1399"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Label goes here</a:t>
            </a:r>
          </a:p>
        </p:txBody>
      </p:sp>
      <p:sp>
        <p:nvSpPr>
          <p:cNvPr id="14" name="Data Placeholder 15">
            <a:extLst>
              <a:ext uri="{FF2B5EF4-FFF2-40B4-BE49-F238E27FC236}">
                <a16:creationId xmlns:a16="http://schemas.microsoft.com/office/drawing/2014/main" id="{0D991CE4-8961-6642-9F1F-CD254B61DBC1}"/>
              </a:ext>
            </a:extLst>
          </p:cNvPr>
          <p:cNvSpPr>
            <a:spLocks noGrp="1"/>
          </p:cNvSpPr>
          <p:nvPr>
            <p:ph type="body" sz="quarter" idx="14" hasCustomPrompt="1"/>
          </p:nvPr>
        </p:nvSpPr>
        <p:spPr>
          <a:xfrm>
            <a:off x="6144624" y="2080698"/>
            <a:ext cx="1567737" cy="1530541"/>
          </a:xfrm>
        </p:spPr>
        <p:txBody>
          <a:bodyPr wrap="none" lIns="0" anchor="b" anchorCtr="0">
            <a:spAutoFit/>
          </a:bodyPr>
          <a:lstStyle>
            <a:lvl1pPr marL="0" indent="0" algn="ctr">
              <a:buNone/>
              <a:defRPr sz="10990"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80</a:t>
            </a:r>
          </a:p>
        </p:txBody>
      </p:sp>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w/number callouts</a:t>
            </a:r>
          </a:p>
        </p:txBody>
      </p:sp>
      <p:pic>
        <p:nvPicPr>
          <p:cNvPr id="10" name="Logo">
            <a:extLst>
              <a:ext uri="{FF2B5EF4-FFF2-40B4-BE49-F238E27FC236}">
                <a16:creationId xmlns:a16="http://schemas.microsoft.com/office/drawing/2014/main" id="{8441B478-1152-394B-84AB-C8F4E165E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1" name="Department name placeholder">
            <a:extLst>
              <a:ext uri="{FF2B5EF4-FFF2-40B4-BE49-F238E27FC236}">
                <a16:creationId xmlns:a16="http://schemas.microsoft.com/office/drawing/2014/main" id="{474B7B78-DA36-9C4B-B347-DA8B9C638C75}"/>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5" name="Slide Number Placeholder 5">
            <a:extLst>
              <a:ext uri="{FF2B5EF4-FFF2-40B4-BE49-F238E27FC236}">
                <a16:creationId xmlns:a16="http://schemas.microsoft.com/office/drawing/2014/main" id="{23BBF643-0C0D-534A-AFF6-F06A92FB4C73}"/>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09F60AE3-9C0A-6A47-9A1B-9B20B2CE6D5C}"/>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1868895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w/table</a:t>
            </a:r>
          </a:p>
        </p:txBody>
      </p:sp>
      <p:sp>
        <p:nvSpPr>
          <p:cNvPr id="4" name="Rectangle 3">
            <a:extLst>
              <a:ext uri="{FF2B5EF4-FFF2-40B4-BE49-F238E27FC236}">
                <a16:creationId xmlns:a16="http://schemas.microsoft.com/office/drawing/2014/main" id="{C8B25AD7-E7BA-A04B-8087-8B406EFE55BC}"/>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7" name="Rectangle 6">
            <a:extLst>
              <a:ext uri="{FF2B5EF4-FFF2-40B4-BE49-F238E27FC236}">
                <a16:creationId xmlns:a16="http://schemas.microsoft.com/office/drawing/2014/main" id="{3B13B9C0-57DF-AA43-A71D-A22B60BD29B3}"/>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8" name="Rectangle 7">
            <a:extLst>
              <a:ext uri="{FF2B5EF4-FFF2-40B4-BE49-F238E27FC236}">
                <a16:creationId xmlns:a16="http://schemas.microsoft.com/office/drawing/2014/main" id="{C8E10888-1D89-B343-8141-C3F85EC8E2B6}"/>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0" name="Rectangle 9">
            <a:extLst>
              <a:ext uri="{FF2B5EF4-FFF2-40B4-BE49-F238E27FC236}">
                <a16:creationId xmlns:a16="http://schemas.microsoft.com/office/drawing/2014/main" id="{54DB9779-D88F-584E-A4C8-9519B79881C5}"/>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1" name="Rectangle 10">
            <a:extLst>
              <a:ext uri="{FF2B5EF4-FFF2-40B4-BE49-F238E27FC236}">
                <a16:creationId xmlns:a16="http://schemas.microsoft.com/office/drawing/2014/main" id="{3C82E566-6216-BE40-8CBE-9B7D64ABE695}"/>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4" name="Rectangle 13">
            <a:extLst>
              <a:ext uri="{FF2B5EF4-FFF2-40B4-BE49-F238E27FC236}">
                <a16:creationId xmlns:a16="http://schemas.microsoft.com/office/drawing/2014/main" id="{58C30AA6-B15B-4A46-8580-0E42ECDFF071}"/>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6" name="Table Placeholder 4">
            <a:extLst>
              <a:ext uri="{FF2B5EF4-FFF2-40B4-BE49-F238E27FC236}">
                <a16:creationId xmlns:a16="http://schemas.microsoft.com/office/drawing/2014/main" id="{3EE0CC54-DED3-C64F-98AE-A20D7062CE1E}"/>
              </a:ext>
            </a:extLst>
          </p:cNvPr>
          <p:cNvSpPr>
            <a:spLocks noGrp="1"/>
          </p:cNvSpPr>
          <p:nvPr>
            <p:ph type="tbl" sz="quarter" idx="13"/>
          </p:nvPr>
        </p:nvSpPr>
        <p:spPr>
          <a:xfrm>
            <a:off x="1188720" y="1918463"/>
            <a:ext cx="6400800" cy="221471"/>
          </a:xfrm>
        </p:spPr>
        <p:txBody>
          <a:bodyPr lIns="0" tIns="0" anchor="t" anchorCtr="0"/>
          <a:lstStyle>
            <a:lvl1pPr marL="0" indent="0" algn="ctr">
              <a:buFont typeface="Arial" panose="020B0604020202020204" pitchFamily="34" charset="0"/>
              <a:buNone/>
              <a:defRPr/>
            </a:lvl1pPr>
          </a:lstStyle>
          <a:p>
            <a:r>
              <a:rPr lang="en-US"/>
              <a:t>Click icon to add table</a:t>
            </a:r>
            <a:endParaRPr lang="en-US" dirty="0"/>
          </a:p>
        </p:txBody>
      </p:sp>
      <p:sp>
        <p:nvSpPr>
          <p:cNvPr id="15" name="Text Placeholder 3">
            <a:extLst>
              <a:ext uri="{FF2B5EF4-FFF2-40B4-BE49-F238E27FC236}">
                <a16:creationId xmlns:a16="http://schemas.microsoft.com/office/drawing/2014/main" id="{E5A54539-5A0E-AF43-BF16-C1D365082811}"/>
              </a:ext>
            </a:extLst>
          </p:cNvPr>
          <p:cNvSpPr>
            <a:spLocks noGrp="1"/>
          </p:cNvSpPr>
          <p:nvPr>
            <p:ph type="body" sz="quarter" idx="12" hasCustomPrompt="1"/>
          </p:nvPr>
        </p:nvSpPr>
        <p:spPr>
          <a:xfrm>
            <a:off x="759998" y="521129"/>
            <a:ext cx="6727082" cy="307492"/>
          </a:xfrm>
        </p:spPr>
        <p:txBody>
          <a:bodyPr wrap="square" lIns="0">
            <a:spAutoFit/>
          </a:bodyPr>
          <a:lstStyle>
            <a:lvl1pPr marL="0" indent="0" algn="l">
              <a:lnSpc>
                <a:spcPct val="100000"/>
              </a:lnSpc>
              <a:buNone/>
              <a:defRPr sz="999" b="0">
                <a:solidFill>
                  <a:srgbClr val="FFFF00"/>
                </a:solidFill>
              </a:defRPr>
            </a:lvl1pPr>
            <a:lvl2pPr marL="342591" indent="0">
              <a:buNone/>
              <a:defRPr>
                <a:solidFill>
                  <a:srgbClr val="FF0000"/>
                </a:solidFill>
              </a:defRPr>
            </a:lvl2pPr>
            <a:lvl3pPr marL="685183" indent="0">
              <a:buNone/>
              <a:defRPr>
                <a:solidFill>
                  <a:srgbClr val="FF0000"/>
                </a:solidFill>
              </a:defRPr>
            </a:lvl3pPr>
            <a:lvl4pPr marL="1027774" indent="0">
              <a:buNone/>
              <a:defRPr>
                <a:solidFill>
                  <a:srgbClr val="FF0000"/>
                </a:solidFill>
              </a:defRPr>
            </a:lvl4pPr>
            <a:lvl5pPr marL="1370366" indent="0">
              <a:buNone/>
              <a:defRPr>
                <a:solidFill>
                  <a:srgbClr val="FF0000"/>
                </a:solidFill>
              </a:defRPr>
            </a:lvl5pPr>
          </a:lstStyle>
          <a:p>
            <a:pPr lvl="0"/>
            <a:r>
              <a:rPr lang="en-US" dirty="0"/>
              <a:t>Input data using custom table below. If you’re not sure you’ll need this table, we recommend HIDING the slide temporarily instead of deleting it. If deleted, the custom table can be recovered from the master source file. </a:t>
            </a:r>
          </a:p>
        </p:txBody>
      </p:sp>
      <p:sp>
        <p:nvSpPr>
          <p:cNvPr id="17" name="Rectangle 16">
            <a:extLst>
              <a:ext uri="{FF2B5EF4-FFF2-40B4-BE49-F238E27FC236}">
                <a16:creationId xmlns:a16="http://schemas.microsoft.com/office/drawing/2014/main" id="{743F28BE-831B-9F45-9947-91A1DC32E532}"/>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8" name="Rectangle 17">
            <a:extLst>
              <a:ext uri="{FF2B5EF4-FFF2-40B4-BE49-F238E27FC236}">
                <a16:creationId xmlns:a16="http://schemas.microsoft.com/office/drawing/2014/main" id="{3600132D-F76F-2041-98B4-30EF02414C64}"/>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9" name="Rectangle 18">
            <a:extLst>
              <a:ext uri="{FF2B5EF4-FFF2-40B4-BE49-F238E27FC236}">
                <a16:creationId xmlns:a16="http://schemas.microsoft.com/office/drawing/2014/main" id="{F6AA3831-6E5F-C34F-B67E-D20383150C7E}"/>
              </a:ext>
            </a:extLst>
          </p:cNvPr>
          <p:cNvSpPr/>
          <p:nvPr userDrawn="1"/>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20" name="Logo">
            <a:extLst>
              <a:ext uri="{FF2B5EF4-FFF2-40B4-BE49-F238E27FC236}">
                <a16:creationId xmlns:a16="http://schemas.microsoft.com/office/drawing/2014/main" id="{C765D2F7-E601-B94C-AC9B-73DF064C7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21" name="Department name placeholder">
            <a:extLst>
              <a:ext uri="{FF2B5EF4-FFF2-40B4-BE49-F238E27FC236}">
                <a16:creationId xmlns:a16="http://schemas.microsoft.com/office/drawing/2014/main" id="{C2868638-565D-DF45-86BE-96A429F4DAB9}"/>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22" name="Slide Number Placeholder 5">
            <a:extLst>
              <a:ext uri="{FF2B5EF4-FFF2-40B4-BE49-F238E27FC236}">
                <a16:creationId xmlns:a16="http://schemas.microsoft.com/office/drawing/2014/main" id="{1F8D13AB-AD1D-2D40-AC95-8C305CF8D96B}"/>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23" name="Text Placeholder 39">
            <a:extLst>
              <a:ext uri="{FF2B5EF4-FFF2-40B4-BE49-F238E27FC236}">
                <a16:creationId xmlns:a16="http://schemas.microsoft.com/office/drawing/2014/main" id="{5D4407BD-90A3-A548-B64D-A4B7327F01BD}"/>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2918026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 w/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w/chart</a:t>
            </a:r>
          </a:p>
        </p:txBody>
      </p:sp>
      <p:sp>
        <p:nvSpPr>
          <p:cNvPr id="6" name="Text Placeholder 3">
            <a:extLst>
              <a:ext uri="{FF2B5EF4-FFF2-40B4-BE49-F238E27FC236}">
                <a16:creationId xmlns:a16="http://schemas.microsoft.com/office/drawing/2014/main" id="{CA0894B0-3844-5F4F-9E2C-D2F524EAAF98}"/>
              </a:ext>
            </a:extLst>
          </p:cNvPr>
          <p:cNvSpPr>
            <a:spLocks noGrp="1"/>
          </p:cNvSpPr>
          <p:nvPr>
            <p:ph type="body" sz="quarter" idx="12" hasCustomPrompt="1"/>
          </p:nvPr>
        </p:nvSpPr>
        <p:spPr>
          <a:xfrm>
            <a:off x="760000" y="521129"/>
            <a:ext cx="6829521" cy="307492"/>
          </a:xfrm>
        </p:spPr>
        <p:txBody>
          <a:bodyPr wrap="square" lIns="0">
            <a:spAutoFit/>
          </a:bodyPr>
          <a:lstStyle>
            <a:lvl1pPr marL="0" indent="0" algn="l">
              <a:lnSpc>
                <a:spcPct val="100000"/>
              </a:lnSpc>
              <a:buNone/>
              <a:defRPr sz="999" b="0">
                <a:solidFill>
                  <a:srgbClr val="FFFF00"/>
                </a:solidFill>
              </a:defRPr>
            </a:lvl1pPr>
            <a:lvl2pPr marL="342591" indent="0">
              <a:buNone/>
              <a:defRPr>
                <a:solidFill>
                  <a:srgbClr val="FF0000"/>
                </a:solidFill>
              </a:defRPr>
            </a:lvl2pPr>
            <a:lvl3pPr marL="685183" indent="0">
              <a:buNone/>
              <a:defRPr>
                <a:solidFill>
                  <a:srgbClr val="FF0000"/>
                </a:solidFill>
              </a:defRPr>
            </a:lvl3pPr>
            <a:lvl4pPr marL="1027774" indent="0">
              <a:buNone/>
              <a:defRPr>
                <a:solidFill>
                  <a:srgbClr val="FF0000"/>
                </a:solidFill>
              </a:defRPr>
            </a:lvl4pPr>
            <a:lvl5pPr marL="1370366" indent="0">
              <a:buNone/>
              <a:defRPr>
                <a:solidFill>
                  <a:srgbClr val="FF0000"/>
                </a:solidFill>
              </a:defRPr>
            </a:lvl5pPr>
          </a:lstStyle>
          <a:p>
            <a:pPr lvl="0"/>
            <a:r>
              <a:rPr lang="en-US" dirty="0"/>
              <a:t>Input label data using the custom chart below. If you’re not sure you’ll need this chart, we recommend HIDING the slide temporarily instead of deleting it. If deleted, the custom chart can be recovered from the master source file. </a:t>
            </a:r>
          </a:p>
        </p:txBody>
      </p:sp>
      <p:sp>
        <p:nvSpPr>
          <p:cNvPr id="7" name="Chart Placeholder 3">
            <a:extLst>
              <a:ext uri="{FF2B5EF4-FFF2-40B4-BE49-F238E27FC236}">
                <a16:creationId xmlns:a16="http://schemas.microsoft.com/office/drawing/2014/main" id="{036322EB-1661-5849-9980-8B3543AA23E3}"/>
              </a:ext>
            </a:extLst>
          </p:cNvPr>
          <p:cNvSpPr>
            <a:spLocks noGrp="1"/>
          </p:cNvSpPr>
          <p:nvPr>
            <p:ph type="chart" sz="quarter" idx="14"/>
          </p:nvPr>
        </p:nvSpPr>
        <p:spPr>
          <a:xfrm>
            <a:off x="731520" y="1918463"/>
            <a:ext cx="7315200" cy="221471"/>
          </a:xfrm>
        </p:spPr>
        <p:txBody>
          <a:bodyPr lIns="0" tIns="0" anchor="t" anchorCtr="0"/>
          <a:lstStyle>
            <a:lvl1pPr algn="ctr">
              <a:defRPr/>
            </a:lvl1pPr>
          </a:lstStyle>
          <a:p>
            <a:r>
              <a:rPr lang="en-US"/>
              <a:t>Click icon to add chart</a:t>
            </a:r>
            <a:endParaRPr lang="en-US" dirty="0"/>
          </a:p>
        </p:txBody>
      </p:sp>
      <p:pic>
        <p:nvPicPr>
          <p:cNvPr id="8" name="Logo">
            <a:extLst>
              <a:ext uri="{FF2B5EF4-FFF2-40B4-BE49-F238E27FC236}">
                <a16:creationId xmlns:a16="http://schemas.microsoft.com/office/drawing/2014/main" id="{62392081-5324-0143-B4AD-728AB4C71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9" name="Department name placeholder">
            <a:extLst>
              <a:ext uri="{FF2B5EF4-FFF2-40B4-BE49-F238E27FC236}">
                <a16:creationId xmlns:a16="http://schemas.microsoft.com/office/drawing/2014/main" id="{CF415C97-93C6-3E4E-A298-5DF157A4F714}"/>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0" name="Slide Number Placeholder 5">
            <a:extLst>
              <a:ext uri="{FF2B5EF4-FFF2-40B4-BE49-F238E27FC236}">
                <a16:creationId xmlns:a16="http://schemas.microsoft.com/office/drawing/2014/main" id="{5EC15C0B-E7DC-D140-B556-0D7884825EF9}"/>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11" name="Text Placeholder 39">
            <a:extLst>
              <a:ext uri="{FF2B5EF4-FFF2-40B4-BE49-F238E27FC236}">
                <a16:creationId xmlns:a16="http://schemas.microsoft.com/office/drawing/2014/main" id="{CFF1EC18-960D-4744-8DF0-91EF06BB2726}"/>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264036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6" name="Google Shape;56;p2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7" name="Google Shape;57;p2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a:spLocks noGrp="1"/>
          </p:cNvSpPr>
          <p:nvPr>
            <p:ph type="tbl" idx="2"/>
          </p:nvPr>
        </p:nvSpPr>
        <p:spPr>
          <a:xfrm>
            <a:off x="1097280" y="1463040"/>
            <a:ext cx="6400800" cy="3108960"/>
          </a:xfrm>
          <a:prstGeom prst="rect">
            <a:avLst/>
          </a:prstGeom>
          <a:solidFill>
            <a:srgbClr val="DBE7F5"/>
          </a:solidFill>
          <a:ln>
            <a:noFill/>
          </a:ln>
        </p:spPr>
        <p:txBody>
          <a:bodyPr spcFirstLastPara="1" wrap="square" lIns="91425" tIns="45700" rIns="91425" bIns="45700" anchor="t" anchorCtr="1">
            <a:noAutofit/>
          </a:bodyPr>
          <a:lstStyle>
            <a:lvl1pPr marR="0" lvl="0" algn="ctr" rtl="0">
              <a:lnSpc>
                <a:spcPct val="100000"/>
              </a:lnSpc>
              <a:spcBef>
                <a:spcPts val="0"/>
              </a:spcBef>
              <a:spcAft>
                <a:spcPts val="0"/>
              </a:spcAft>
              <a:buClr>
                <a:srgbClr val="898989"/>
              </a:buClr>
              <a:buSzPts val="1350"/>
              <a:buFont typeface="Helvetica Neue"/>
              <a:buNone/>
              <a:defRPr sz="135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59" name="Google Shape;59;p29"/>
          <p:cNvSpPr txBox="1">
            <a:spLocks noGrp="1"/>
          </p:cNvSpPr>
          <p:nvPr>
            <p:ph type="body" idx="1"/>
          </p:nvPr>
        </p:nvSpPr>
        <p:spPr>
          <a:xfrm>
            <a:off x="7739808" y="1463040"/>
            <a:ext cx="1139015" cy="2257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FF00FF"/>
              </a:buClr>
              <a:buSzPts val="800"/>
              <a:buNone/>
              <a:defRPr sz="800" b="0">
                <a:solidFill>
                  <a:srgbClr val="FF00FF"/>
                </a:solidFill>
                <a:latin typeface="+mn-lt"/>
              </a:defRPr>
            </a:lvl1pPr>
            <a:lvl2pPr marL="914400" lvl="1" indent="-228600" algn="l">
              <a:lnSpc>
                <a:spcPct val="90000"/>
              </a:lnSpc>
              <a:spcBef>
                <a:spcPts val="375"/>
              </a:spcBef>
              <a:spcAft>
                <a:spcPts val="0"/>
              </a:spcAft>
              <a:buClr>
                <a:srgbClr val="FF0000"/>
              </a:buClr>
              <a:buSzPts val="1400"/>
              <a:buNone/>
              <a:defRPr>
                <a:solidFill>
                  <a:srgbClr val="FF0000"/>
                </a:solidFill>
              </a:defRPr>
            </a:lvl2pPr>
            <a:lvl3pPr marL="1371600" lvl="2" indent="-228600" algn="l">
              <a:lnSpc>
                <a:spcPct val="90000"/>
              </a:lnSpc>
              <a:spcBef>
                <a:spcPts val="375"/>
              </a:spcBef>
              <a:spcAft>
                <a:spcPts val="0"/>
              </a:spcAft>
              <a:buClr>
                <a:srgbClr val="FF0000"/>
              </a:buClr>
              <a:buSzPts val="1400"/>
              <a:buNone/>
              <a:defRPr>
                <a:solidFill>
                  <a:srgbClr val="FF0000"/>
                </a:solidFill>
              </a:defRPr>
            </a:lvl3pPr>
            <a:lvl4pPr marL="1828800" lvl="3" indent="-228600" algn="l">
              <a:lnSpc>
                <a:spcPct val="90000"/>
              </a:lnSpc>
              <a:spcBef>
                <a:spcPts val="375"/>
              </a:spcBef>
              <a:spcAft>
                <a:spcPts val="0"/>
              </a:spcAft>
              <a:buClr>
                <a:srgbClr val="FF0000"/>
              </a:buClr>
              <a:buSzPts val="1400"/>
              <a:buNone/>
              <a:defRPr>
                <a:solidFill>
                  <a:srgbClr val="FF0000"/>
                </a:solidFill>
              </a:defRPr>
            </a:lvl4pPr>
            <a:lvl5pPr marL="2286000" lvl="4" indent="-228600" algn="l">
              <a:lnSpc>
                <a:spcPct val="90000"/>
              </a:lnSpc>
              <a:spcBef>
                <a:spcPts val="375"/>
              </a:spcBef>
              <a:spcAft>
                <a:spcPts val="0"/>
              </a:spcAft>
              <a:buClr>
                <a:srgbClr val="FF0000"/>
              </a:buClr>
              <a:buSzPts val="1400"/>
              <a:buNone/>
              <a:defRPr>
                <a:solidFill>
                  <a:srgbClr val="FF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er w/on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5538728" y="0"/>
            <a:ext cx="2638543" cy="221471"/>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0C5033AD-6FA7-7743-93B8-5E99DF3F1E0B}"/>
              </a:ext>
            </a:extLst>
          </p:cNvPr>
          <p:cNvSpPr>
            <a:spLocks noGrp="1"/>
          </p:cNvSpPr>
          <p:nvPr>
            <p:ph type="title" hasCustomPrompt="1"/>
          </p:nvPr>
        </p:nvSpPr>
        <p:spPr>
          <a:xfrm>
            <a:off x="731520" y="1133662"/>
            <a:ext cx="3200400" cy="666040"/>
          </a:xfrm>
        </p:spPr>
        <p:txBody>
          <a:bodyPr wrap="square" anchor="b" anchorCtr="0">
            <a:spAutoFit/>
          </a:bodyPr>
          <a:lstStyle>
            <a:lvl1pPr>
              <a:defRPr sz="2398"/>
            </a:lvl1pPr>
          </a:lstStyle>
          <a:p>
            <a:r>
              <a:rPr lang="en-US" dirty="0"/>
              <a:t>Header w/one image goes here</a:t>
            </a:r>
          </a:p>
        </p:txBody>
      </p:sp>
      <p:sp>
        <p:nvSpPr>
          <p:cNvPr id="4" name="Text Placeholder 3">
            <a:extLst>
              <a:ext uri="{FF2B5EF4-FFF2-40B4-BE49-F238E27FC236}">
                <a16:creationId xmlns:a16="http://schemas.microsoft.com/office/drawing/2014/main" id="{D9C68967-12D0-6948-BEC8-ADEC003C53B5}"/>
              </a:ext>
            </a:extLst>
          </p:cNvPr>
          <p:cNvSpPr>
            <a:spLocks noGrp="1"/>
          </p:cNvSpPr>
          <p:nvPr>
            <p:ph type="body" sz="quarter" idx="13" hasCustomPrompt="1"/>
          </p:nvPr>
        </p:nvSpPr>
        <p:spPr>
          <a:xfrm>
            <a:off x="731520" y="1919098"/>
            <a:ext cx="3200400" cy="1329583"/>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6" name="Logo">
            <a:extLst>
              <a:ext uri="{FF2B5EF4-FFF2-40B4-BE49-F238E27FC236}">
                <a16:creationId xmlns:a16="http://schemas.microsoft.com/office/drawing/2014/main" id="{69DA52EB-0B7F-A946-8832-982CA2F805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8" name="Slide Number Placeholder 5">
            <a:extLst>
              <a:ext uri="{FF2B5EF4-FFF2-40B4-BE49-F238E27FC236}">
                <a16:creationId xmlns:a16="http://schemas.microsoft.com/office/drawing/2014/main" id="{7A035F90-CC8E-D44A-BA89-298A52D91FBB}"/>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898989"/>
                </a:solidFill>
              </a:defRPr>
            </a:lvl1pPr>
          </a:lstStyle>
          <a:p>
            <a:fld id="{8368066F-241F-DA46-A244-6F6C08E1BFA8}" type="slidenum">
              <a:rPr lang="en-US" smtClean="0"/>
              <a:pPr/>
              <a:t>‹#›</a:t>
            </a:fld>
            <a:endParaRPr lang="en-US" dirty="0"/>
          </a:p>
        </p:txBody>
      </p:sp>
      <p:sp>
        <p:nvSpPr>
          <p:cNvPr id="10" name="Text Placeholder 39">
            <a:extLst>
              <a:ext uri="{FF2B5EF4-FFF2-40B4-BE49-F238E27FC236}">
                <a16:creationId xmlns:a16="http://schemas.microsoft.com/office/drawing/2014/main" id="{5986C90C-47DF-4442-9E3D-A678FCD457F9}"/>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387844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133662"/>
            <a:ext cx="3200400" cy="666040"/>
          </a:xfrm>
        </p:spPr>
        <p:txBody>
          <a:bodyPr wrap="square" anchor="b" anchorCtr="0">
            <a:spAutoFit/>
          </a:bodyPr>
          <a:lstStyle>
            <a:lvl1pPr>
              <a:defRPr sz="2398"/>
            </a:lvl1pPr>
          </a:lstStyle>
          <a:p>
            <a:r>
              <a:rPr lang="en-US" dirty="0"/>
              <a:t>Header w/two images goes here</a:t>
            </a:r>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68835"/>
            <a:ext cx="2011680" cy="122997"/>
          </a:xfrm>
          <a:prstGeom prst="rect">
            <a:avLst/>
          </a:prstGeom>
        </p:spPr>
        <p:txBody>
          <a:bodyPr/>
          <a:lstStyle/>
          <a:p>
            <a:fld id="{2D2DDB9B-04EE-4340-B40A-07409DEC5E74}" type="datetime4">
              <a:rPr lang="en-US" smtClean="0"/>
              <a:t>March 5, 2025</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5538728" y="0"/>
            <a:ext cx="2638543" cy="221471"/>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5538728" y="2567278"/>
            <a:ext cx="2638543" cy="221471"/>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9" name="Text Placeholder 3">
            <a:extLst>
              <a:ext uri="{FF2B5EF4-FFF2-40B4-BE49-F238E27FC236}">
                <a16:creationId xmlns:a16="http://schemas.microsoft.com/office/drawing/2014/main" id="{482BFA90-09AD-6F41-B5FD-054CA843D0F2}"/>
              </a:ext>
            </a:extLst>
          </p:cNvPr>
          <p:cNvSpPr>
            <a:spLocks noGrp="1"/>
          </p:cNvSpPr>
          <p:nvPr>
            <p:ph type="body" sz="quarter" idx="14" hasCustomPrompt="1"/>
          </p:nvPr>
        </p:nvSpPr>
        <p:spPr>
          <a:xfrm>
            <a:off x="731520" y="1919098"/>
            <a:ext cx="3200400" cy="1329583"/>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0" name="Logo">
            <a:extLst>
              <a:ext uri="{FF2B5EF4-FFF2-40B4-BE49-F238E27FC236}">
                <a16:creationId xmlns:a16="http://schemas.microsoft.com/office/drawing/2014/main" id="{DDE15D1E-78B9-2648-AE86-D875F2652C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1" name="Slide Number Placeholder 5">
            <a:extLst>
              <a:ext uri="{FF2B5EF4-FFF2-40B4-BE49-F238E27FC236}">
                <a16:creationId xmlns:a16="http://schemas.microsoft.com/office/drawing/2014/main" id="{C4DD7BD6-BD6C-CC44-8ABC-7F1A14693794}"/>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898989"/>
                </a:solidFill>
              </a:defRPr>
            </a:lvl1pPr>
          </a:lstStyle>
          <a:p>
            <a:fld id="{8368066F-241F-DA46-A244-6F6C08E1BFA8}" type="slidenum">
              <a:rPr lang="en-US" smtClean="0"/>
              <a:pPr/>
              <a:t>‹#›</a:t>
            </a:fld>
            <a:endParaRPr lang="en-US" dirty="0"/>
          </a:p>
        </p:txBody>
      </p:sp>
      <p:sp>
        <p:nvSpPr>
          <p:cNvPr id="14" name="Text Placeholder 39">
            <a:extLst>
              <a:ext uri="{FF2B5EF4-FFF2-40B4-BE49-F238E27FC236}">
                <a16:creationId xmlns:a16="http://schemas.microsoft.com/office/drawing/2014/main" id="{AC9DA8BA-B807-D349-9D82-C633BCAFC97D}"/>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50676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er w/four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68835"/>
            <a:ext cx="2011680" cy="122997"/>
          </a:xfrm>
          <a:prstGeom prst="rect">
            <a:avLst/>
          </a:prstGeom>
        </p:spPr>
        <p:txBody>
          <a:bodyPr/>
          <a:lstStyle/>
          <a:p>
            <a:fld id="{A13FA39C-CF0E-E44D-BC46-DC29BC679DDB}" type="datetime4">
              <a:rPr lang="en-US" smtClean="0"/>
              <a:t>March 5, 2025</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626561" y="0"/>
            <a:ext cx="2176878" cy="221471"/>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4626561" y="2567278"/>
            <a:ext cx="2176878" cy="221471"/>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31C7C305-4BBB-6942-B2B6-9AA624351F13}"/>
              </a:ext>
            </a:extLst>
          </p:cNvPr>
          <p:cNvSpPr>
            <a:spLocks noGrp="1"/>
          </p:cNvSpPr>
          <p:nvPr>
            <p:ph type="pic" sz="quarter" idx="14"/>
          </p:nvPr>
        </p:nvSpPr>
        <p:spPr>
          <a:xfrm>
            <a:off x="6912561" y="0"/>
            <a:ext cx="2176878" cy="221471"/>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C1F47180-3946-234C-B463-253FFA16F973}"/>
              </a:ext>
            </a:extLst>
          </p:cNvPr>
          <p:cNvSpPr>
            <a:spLocks noGrp="1"/>
          </p:cNvSpPr>
          <p:nvPr>
            <p:ph type="pic" sz="quarter" idx="15"/>
          </p:nvPr>
        </p:nvSpPr>
        <p:spPr>
          <a:xfrm>
            <a:off x="6912561" y="2567278"/>
            <a:ext cx="2176878" cy="221471"/>
          </a:xfrm>
          <a:solidFill>
            <a:srgbClr val="D2DDE9"/>
          </a:solidFill>
          <a:ln>
            <a:noFill/>
          </a:ln>
        </p:spPr>
        <p:txBody>
          <a:bodyPr wrap="none" lIns="0" anchor="t" anchorCtr="1"/>
          <a:lstStyle>
            <a:lvl1pPr marL="0" indent="0" algn="ctr">
              <a:buNone/>
              <a:defRPr>
                <a:solidFill>
                  <a:srgbClr val="898989"/>
                </a:solidFill>
              </a:defRPr>
            </a:lvl1pPr>
          </a:lstStyle>
          <a:p>
            <a:r>
              <a:rPr lang="en-US" dirty="0"/>
              <a:t>Click icon to add picture</a:t>
            </a:r>
          </a:p>
        </p:txBody>
      </p:sp>
      <p:sp>
        <p:nvSpPr>
          <p:cNvPr id="14" name="Title 1">
            <a:extLst>
              <a:ext uri="{FF2B5EF4-FFF2-40B4-BE49-F238E27FC236}">
                <a16:creationId xmlns:a16="http://schemas.microsoft.com/office/drawing/2014/main" id="{1C2AC2C3-2558-8E41-980D-6B256CBEF2D8}"/>
              </a:ext>
            </a:extLst>
          </p:cNvPr>
          <p:cNvSpPr>
            <a:spLocks noGrp="1"/>
          </p:cNvSpPr>
          <p:nvPr>
            <p:ph type="title" hasCustomPrompt="1"/>
          </p:nvPr>
        </p:nvSpPr>
        <p:spPr>
          <a:xfrm>
            <a:off x="731520" y="1133662"/>
            <a:ext cx="3200400" cy="666040"/>
          </a:xfrm>
        </p:spPr>
        <p:txBody>
          <a:bodyPr wrap="square" anchor="b" anchorCtr="0">
            <a:spAutoFit/>
          </a:bodyPr>
          <a:lstStyle>
            <a:lvl1pPr>
              <a:defRPr sz="2398"/>
            </a:lvl1pPr>
          </a:lstStyle>
          <a:p>
            <a:r>
              <a:rPr lang="en-US" dirty="0"/>
              <a:t>Header w/four images goes here</a:t>
            </a:r>
          </a:p>
        </p:txBody>
      </p:sp>
      <p:sp>
        <p:nvSpPr>
          <p:cNvPr id="16" name="Text Placeholder 3">
            <a:extLst>
              <a:ext uri="{FF2B5EF4-FFF2-40B4-BE49-F238E27FC236}">
                <a16:creationId xmlns:a16="http://schemas.microsoft.com/office/drawing/2014/main" id="{3066FADF-91C1-FE46-8E36-3D6F448D0EA2}"/>
              </a:ext>
            </a:extLst>
          </p:cNvPr>
          <p:cNvSpPr>
            <a:spLocks noGrp="1"/>
          </p:cNvSpPr>
          <p:nvPr>
            <p:ph type="body" sz="quarter" idx="16" hasCustomPrompt="1"/>
          </p:nvPr>
        </p:nvSpPr>
        <p:spPr>
          <a:xfrm>
            <a:off x="731520" y="1919098"/>
            <a:ext cx="3200400" cy="1329583"/>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3904BA74-2D04-524A-8DEC-72E9C62E7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5" name="Slide Number Placeholder 5">
            <a:extLst>
              <a:ext uri="{FF2B5EF4-FFF2-40B4-BE49-F238E27FC236}">
                <a16:creationId xmlns:a16="http://schemas.microsoft.com/office/drawing/2014/main" id="{92594530-7B39-1B4B-94E4-3501FA7DFCB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898989"/>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E5EB1623-0DA2-A44C-B2AF-1B497AFBC13B}"/>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3856464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Video, full screen">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68835"/>
            <a:ext cx="2011680" cy="122997"/>
          </a:xfrm>
          <a:prstGeom prst="rect">
            <a:avLst/>
          </a:prstGeom>
        </p:spPr>
        <p:txBody>
          <a:bodyPr/>
          <a:lstStyle/>
          <a:p>
            <a:fld id="{23BAD7FA-6B1C-1B4B-9CBA-357FBBCDBD51}" type="datetime4">
              <a:rPr lang="en-US" smtClean="0"/>
              <a:t>March 5, 2025</a:t>
            </a:fld>
            <a:endParaRPr lang="en-US"/>
          </a:p>
        </p:txBody>
      </p:sp>
      <p:sp>
        <p:nvSpPr>
          <p:cNvPr id="5" name="Media Placeholder 4">
            <a:extLst>
              <a:ext uri="{FF2B5EF4-FFF2-40B4-BE49-F238E27FC236}">
                <a16:creationId xmlns:a16="http://schemas.microsoft.com/office/drawing/2014/main" id="{4D4587A5-0103-8944-8C69-9CB5A6AA09C8}"/>
              </a:ext>
            </a:extLst>
          </p:cNvPr>
          <p:cNvSpPr>
            <a:spLocks noGrp="1"/>
          </p:cNvSpPr>
          <p:nvPr>
            <p:ph type="media" sz="quarter" idx="12"/>
          </p:nvPr>
        </p:nvSpPr>
        <p:spPr>
          <a:xfrm>
            <a:off x="0" y="0"/>
            <a:ext cx="9144000" cy="221471"/>
          </a:xfrm>
          <a:solidFill>
            <a:srgbClr val="D2DDE9"/>
          </a:solidFill>
        </p:spPr>
        <p:txBody>
          <a:bodyPr anchor="t" anchorCtr="1"/>
          <a:lstStyle>
            <a:lvl1pPr marL="0" indent="0">
              <a:buNone/>
              <a:defRPr>
                <a:solidFill>
                  <a:srgbClr val="898989"/>
                </a:solidFill>
              </a:defRPr>
            </a:lvl1pPr>
          </a:lstStyle>
          <a:p>
            <a:r>
              <a:rPr lang="en-US"/>
              <a:t>Click icon to add media</a:t>
            </a:r>
            <a:endParaRPr lang="en-US" dirty="0"/>
          </a:p>
        </p:txBody>
      </p:sp>
      <p:sp>
        <p:nvSpPr>
          <p:cNvPr id="6" name="Slide Number Placeholder 5">
            <a:extLst>
              <a:ext uri="{FF2B5EF4-FFF2-40B4-BE49-F238E27FC236}">
                <a16:creationId xmlns:a16="http://schemas.microsoft.com/office/drawing/2014/main" id="{18EEBAE1-4DB4-F24B-A2B9-5E7138C67D71}"/>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602660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819961"/>
            <a:ext cx="5486400" cy="1475981"/>
          </a:xfrm>
        </p:spPr>
        <p:txBody>
          <a:bodyPr wrap="square" bIns="0" anchor="ctr" anchorCtr="1">
            <a:spAutoFit/>
          </a:bodyPr>
          <a:lstStyle>
            <a:lvl1pPr algn="ctr">
              <a:lnSpc>
                <a:spcPct val="100000"/>
              </a:lnSpc>
              <a:spcBef>
                <a:spcPts val="0"/>
              </a:spcBef>
              <a:defRPr sz="3197" b="0" i="0">
                <a:solidFill>
                  <a:schemeClr val="bg1"/>
                </a:solidFill>
              </a:defRPr>
            </a:lvl1pPr>
          </a:lstStyle>
          <a:p>
            <a:pPr>
              <a:lnSpc>
                <a:spcPct val="100000"/>
              </a:lnSpc>
              <a:spcBef>
                <a:spcPts val="0"/>
              </a:spcBef>
            </a:pPr>
            <a:r>
              <a:rPr lang="en-US" sz="3197" dirty="0">
                <a:solidFill>
                  <a:schemeClr val="bg1"/>
                </a:solidFill>
                <a:latin typeface="Helvetica" pitchFamily="2" charset="0"/>
              </a:rPr>
              <a:t>Lorem ipsum dolor sit </a:t>
            </a:r>
            <a:r>
              <a:rPr lang="en-US" sz="3197" dirty="0" err="1">
                <a:solidFill>
                  <a:schemeClr val="bg1"/>
                </a:solidFill>
                <a:latin typeface="Helvetica" pitchFamily="2" charset="0"/>
              </a:rPr>
              <a:t>amet</a:t>
            </a:r>
            <a:r>
              <a:rPr lang="en-US" sz="3197" dirty="0">
                <a:solidFill>
                  <a:schemeClr val="bg1"/>
                </a:solidFill>
                <a:latin typeface="Helvetica" pitchFamily="2" charset="0"/>
              </a:rPr>
              <a:t> ex </a:t>
            </a:r>
            <a:r>
              <a:rPr lang="en-US" sz="3197" dirty="0" err="1">
                <a:solidFill>
                  <a:schemeClr val="bg1"/>
                </a:solidFill>
                <a:latin typeface="Helvetica" pitchFamily="2" charset="0"/>
              </a:rPr>
              <a:t>eum</a:t>
            </a:r>
            <a:r>
              <a:rPr lang="en-US" sz="3197" dirty="0">
                <a:solidFill>
                  <a:schemeClr val="bg1"/>
                </a:solidFill>
                <a:latin typeface="Helvetica" pitchFamily="2" charset="0"/>
              </a:rPr>
              <a:t> </a:t>
            </a:r>
            <a:r>
              <a:rPr lang="en-US" sz="3197" dirty="0" err="1">
                <a:solidFill>
                  <a:schemeClr val="bg1"/>
                </a:solidFill>
                <a:latin typeface="Helvetica" pitchFamily="2" charset="0"/>
              </a:rPr>
              <a:t>reque</a:t>
            </a:r>
            <a:r>
              <a:rPr lang="en-US" sz="3197" dirty="0">
                <a:solidFill>
                  <a:schemeClr val="bg1"/>
                </a:solidFill>
                <a:latin typeface="Helvetica" pitchFamily="2" charset="0"/>
              </a:rPr>
              <a:t> </a:t>
            </a:r>
            <a:r>
              <a:rPr lang="en-US" sz="3197" dirty="0" err="1">
                <a:solidFill>
                  <a:schemeClr val="bg1"/>
                </a:solidFill>
                <a:latin typeface="Helvetica" pitchFamily="2" charset="0"/>
              </a:rPr>
              <a:t>graece</a:t>
            </a:r>
            <a:r>
              <a:rPr lang="en-US" sz="3197" dirty="0">
                <a:solidFill>
                  <a:schemeClr val="bg1"/>
                </a:solidFill>
                <a:latin typeface="Helvetica" pitchFamily="2" charset="0"/>
              </a:rPr>
              <a:t> </a:t>
            </a:r>
            <a:r>
              <a:rPr lang="en-US" sz="3197" dirty="0" err="1">
                <a:solidFill>
                  <a:schemeClr val="bg1"/>
                </a:solidFill>
                <a:latin typeface="Helvetica" pitchFamily="2" charset="0"/>
              </a:rPr>
              <a:t>nam</a:t>
            </a:r>
            <a:r>
              <a:rPr lang="en-US" sz="3197" dirty="0">
                <a:solidFill>
                  <a:schemeClr val="bg1"/>
                </a:solidFill>
                <a:latin typeface="Helvetica" pitchFamily="2" charset="0"/>
              </a:rPr>
              <a:t> </a:t>
            </a:r>
            <a:r>
              <a:rPr lang="en-US" sz="3197" dirty="0" err="1">
                <a:solidFill>
                  <a:schemeClr val="bg1"/>
                </a:solidFill>
                <a:latin typeface="Helvetica" pitchFamily="2" charset="0"/>
              </a:rPr>
              <a:t>harum</a:t>
            </a:r>
            <a:r>
              <a:rPr lang="en-US" sz="3197" dirty="0">
                <a:solidFill>
                  <a:schemeClr val="bg1"/>
                </a:solidFill>
                <a:latin typeface="Helvetica" pitchFamily="2" charset="0"/>
              </a:rPr>
              <a:t> </a:t>
            </a:r>
            <a:r>
              <a:rPr lang="en-US" sz="3197" dirty="0" err="1">
                <a:solidFill>
                  <a:schemeClr val="bg1"/>
                </a:solidFill>
                <a:latin typeface="Helvetica" pitchFamily="2" charset="0"/>
              </a:rPr>
              <a:t>vonsequat</a:t>
            </a:r>
            <a:endParaRPr lang="en-US" sz="3197" dirty="0">
              <a:solidFill>
                <a:schemeClr val="bg1"/>
              </a:solidFill>
              <a:latin typeface="Helvetica" pitchFamily="2" charset="0"/>
            </a:endParaRPr>
          </a:p>
        </p:txBody>
      </p:sp>
      <p:pic>
        <p:nvPicPr>
          <p:cNvPr id="5" name="Logo">
            <a:extLst>
              <a:ext uri="{FF2B5EF4-FFF2-40B4-BE49-F238E27FC236}">
                <a16:creationId xmlns:a16="http://schemas.microsoft.com/office/drawing/2014/main" id="{0604D2C3-39E0-4548-9607-93EF27519C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6" name="Department name placeholder">
            <a:extLst>
              <a:ext uri="{FF2B5EF4-FFF2-40B4-BE49-F238E27FC236}">
                <a16:creationId xmlns:a16="http://schemas.microsoft.com/office/drawing/2014/main" id="{5D369064-CD95-BD43-8AAE-AE5601B4A20E}"/>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7" name="Slide Number Placeholder 5">
            <a:extLst>
              <a:ext uri="{FF2B5EF4-FFF2-40B4-BE49-F238E27FC236}">
                <a16:creationId xmlns:a16="http://schemas.microsoft.com/office/drawing/2014/main" id="{B3D86365-7541-B146-86AF-23ABB9E75E9C}"/>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8" name="Text Placeholder 39">
            <a:extLst>
              <a:ext uri="{FF2B5EF4-FFF2-40B4-BE49-F238E27FC236}">
                <a16:creationId xmlns:a16="http://schemas.microsoft.com/office/drawing/2014/main" id="{3DE816D4-4B90-FE49-8481-7DD645091402}"/>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
        <p:nvSpPr>
          <p:cNvPr id="3" name="Rectangle 2"/>
          <p:cNvSpPr/>
          <p:nvPr userDrawn="1"/>
        </p:nvSpPr>
        <p:spPr>
          <a:xfrm>
            <a:off x="2894618" y="2417212"/>
            <a:ext cx="3354765" cy="307492"/>
          </a:xfrm>
          <a:prstGeom prst="rect">
            <a:avLst/>
          </a:prstGeom>
        </p:spPr>
        <p:txBody>
          <a:bodyPr wrap="none">
            <a:spAutoFit/>
          </a:bodyPr>
          <a:lstStyle/>
          <a:p>
            <a:r>
              <a:rPr lang="en-US" sz="1399" dirty="0">
                <a:solidFill>
                  <a:srgbClr val="FFFFFF"/>
                </a:solidFill>
              </a:rPr>
              <a:t>Post Award Training I  </a:t>
            </a:r>
            <a:r>
              <a:rPr lang="en-US" sz="1399" dirty="0"/>
              <a:t>October 18, 2021</a:t>
            </a:r>
            <a:endParaRPr lang="en-US" sz="1399" dirty="0">
              <a:solidFill>
                <a:srgbClr val="FFFFFF"/>
              </a:solidFill>
            </a:endParaRPr>
          </a:p>
        </p:txBody>
      </p:sp>
    </p:spTree>
    <p:extLst>
      <p:ext uri="{BB962C8B-B14F-4D97-AF65-F5344CB8AC3E}">
        <p14:creationId xmlns:p14="http://schemas.microsoft.com/office/powerpoint/2010/main" val="2120402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3885"/>
            <a:ext cx="7680960" cy="525913"/>
          </a:xfrm>
        </p:spPr>
        <p:txBody>
          <a:bodyPr bIns="0" anchor="t" anchorCtr="0">
            <a:spAutoFit/>
          </a:bodyPr>
          <a:lstStyle>
            <a:lvl1pPr algn="ctr">
              <a:defRPr sz="3797" b="1" i="1">
                <a:solidFill>
                  <a:schemeClr val="bg1"/>
                </a:solidFill>
              </a:defRPr>
            </a:lvl1pPr>
          </a:lstStyle>
          <a:p>
            <a:r>
              <a:rPr lang="en-US" dirty="0"/>
              <a:t>Thank You</a:t>
            </a:r>
          </a:p>
        </p:txBody>
      </p:sp>
      <p:pic>
        <p:nvPicPr>
          <p:cNvPr id="5" name="Logo">
            <a:extLst>
              <a:ext uri="{FF2B5EF4-FFF2-40B4-BE49-F238E27FC236}">
                <a16:creationId xmlns:a16="http://schemas.microsoft.com/office/drawing/2014/main" id="{F02B907D-DB80-4640-AA80-74FBB8D6FB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6" name="Department name placeholder">
            <a:extLst>
              <a:ext uri="{FF2B5EF4-FFF2-40B4-BE49-F238E27FC236}">
                <a16:creationId xmlns:a16="http://schemas.microsoft.com/office/drawing/2014/main" id="{8708F4BD-3269-C04E-BA55-17A695533E39}"/>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a:t>
            </a:r>
            <a:r>
              <a:rPr lang="en-US" sz="799" baseline="0" dirty="0">
                <a:solidFill>
                  <a:srgbClr val="FFFFFF"/>
                </a:solidFill>
              </a:rPr>
              <a:t> Medicine</a:t>
            </a:r>
            <a:endParaRPr lang="en-US" sz="799" dirty="0">
              <a:solidFill>
                <a:srgbClr val="FFFFFF"/>
              </a:solidFill>
            </a:endParaRPr>
          </a:p>
        </p:txBody>
      </p:sp>
      <p:sp>
        <p:nvSpPr>
          <p:cNvPr id="7" name="Slide Number Placeholder 5">
            <a:extLst>
              <a:ext uri="{FF2B5EF4-FFF2-40B4-BE49-F238E27FC236}">
                <a16:creationId xmlns:a16="http://schemas.microsoft.com/office/drawing/2014/main" id="{7CAB8A34-353F-8847-A605-2A675359BFA7}"/>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8" name="Text Placeholder 39">
            <a:extLst>
              <a:ext uri="{FF2B5EF4-FFF2-40B4-BE49-F238E27FC236}">
                <a16:creationId xmlns:a16="http://schemas.microsoft.com/office/drawing/2014/main" id="{1C5E6D59-CEC6-6641-8DEE-369868B6B256}"/>
              </a:ext>
            </a:extLst>
          </p:cNvPr>
          <p:cNvSpPr txBox="1">
            <a:spLocks/>
          </p:cNvSpPr>
          <p:nvPr userDrawn="1"/>
        </p:nvSpPr>
        <p:spPr>
          <a:xfrm>
            <a:off x="731520" y="4764600"/>
            <a:ext cx="5212080" cy="122997"/>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799" dirty="0">
                <a:solidFill>
                  <a:srgbClr val="FFFFFF"/>
                </a:solidFill>
              </a:rPr>
              <a:t>Post Award Training I  </a:t>
            </a:r>
            <a:r>
              <a:rPr lang="en-US" sz="799" dirty="0"/>
              <a:t>October 18, 2021</a:t>
            </a:r>
            <a:endParaRPr lang="en-US" sz="799" dirty="0">
              <a:solidFill>
                <a:srgbClr val="FFFFFF"/>
              </a:solidFill>
            </a:endParaRPr>
          </a:p>
        </p:txBody>
      </p:sp>
    </p:spTree>
    <p:extLst>
      <p:ext uri="{BB962C8B-B14F-4D97-AF65-F5344CB8AC3E}">
        <p14:creationId xmlns:p14="http://schemas.microsoft.com/office/powerpoint/2010/main" val="20088628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3A8E-90BA-BC54-DBE1-226AD729335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C5F0C1B-775D-F514-EBBA-20A14398F40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2240653-FDFC-3477-743A-8EF1DF185A76}"/>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5" name="Footer Placeholder 4">
            <a:extLst>
              <a:ext uri="{FF2B5EF4-FFF2-40B4-BE49-F238E27FC236}">
                <a16:creationId xmlns:a16="http://schemas.microsoft.com/office/drawing/2014/main" id="{CC78EA03-EB12-B8A8-A4C8-B8538423F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42B1F-334B-4669-FD3B-E1FFB48D421E}"/>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3274486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3767-EBD3-E822-38D2-94DD48099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36E950-02DF-4646-18C3-34E20A8375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F4691-6BAA-E23D-8322-0C41822DC310}"/>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5" name="Footer Placeholder 4">
            <a:extLst>
              <a:ext uri="{FF2B5EF4-FFF2-40B4-BE49-F238E27FC236}">
                <a16:creationId xmlns:a16="http://schemas.microsoft.com/office/drawing/2014/main" id="{B9AB627F-3FDF-4B27-77B3-F6DBA484F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A32C4-9F3D-5744-8368-150E6D12F4AF}"/>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3974068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57A4-5C34-B9D1-5825-B4239E2A95B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87EC976-371A-7C60-9497-931DA47704A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32AA4-681B-D5D9-1431-15BBC492209F}"/>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5" name="Footer Placeholder 4">
            <a:extLst>
              <a:ext uri="{FF2B5EF4-FFF2-40B4-BE49-F238E27FC236}">
                <a16:creationId xmlns:a16="http://schemas.microsoft.com/office/drawing/2014/main" id="{441DB1E2-E695-84FD-2EA6-2BC8636A8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0E5D3-CAB1-24CD-DD05-046EAFB198F3}"/>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3863792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7C0F4-83D9-AD49-82D5-E62DDD0D70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49C478-7988-A943-6EAA-E1D3E49470C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064DD0-3766-7825-20F5-6309F9B6CE9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EF4896-2F56-3E38-4770-5B20BDC9DA0A}"/>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6" name="Footer Placeholder 5">
            <a:extLst>
              <a:ext uri="{FF2B5EF4-FFF2-40B4-BE49-F238E27FC236}">
                <a16:creationId xmlns:a16="http://schemas.microsoft.com/office/drawing/2014/main" id="{9E19BA2F-2E80-701A-A680-176FA2FD6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50682C-1A61-F5BF-5EDD-4DC3A53CBE7D}"/>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261894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6D0B-339B-ACFE-E70B-6E84E9154A0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8C8853-7332-6B55-DCEA-8A7AF53FF03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495F3C-19BF-EBE3-FDFF-959286EE61D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FF0B63-BEA7-8F9E-173C-33065667F92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3E5293D-9429-F3BE-5D81-B01CE1D333E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7F0D01-E337-C073-6DA5-CD018ADF621B}"/>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8" name="Footer Placeholder 7">
            <a:extLst>
              <a:ext uri="{FF2B5EF4-FFF2-40B4-BE49-F238E27FC236}">
                <a16:creationId xmlns:a16="http://schemas.microsoft.com/office/drawing/2014/main" id="{E0AABB7D-CB2D-DC49-E2A2-1AD7D8B5D5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CFC853-1A22-D060-295D-945DF42B085A}"/>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24010882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3A54-A51F-2478-6908-6FA8CD9F7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867FFB-EA79-ED72-5C73-E754C0453AAC}"/>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4" name="Footer Placeholder 3">
            <a:extLst>
              <a:ext uri="{FF2B5EF4-FFF2-40B4-BE49-F238E27FC236}">
                <a16:creationId xmlns:a16="http://schemas.microsoft.com/office/drawing/2014/main" id="{D53DE94F-D39D-A2BE-86D2-6DCB41249A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E32418-D1E5-EC36-012B-A1D698ABE1CC}"/>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3329637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8629E0-033D-6DE4-3DB2-EEE10A482D39}"/>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3" name="Footer Placeholder 2">
            <a:extLst>
              <a:ext uri="{FF2B5EF4-FFF2-40B4-BE49-F238E27FC236}">
                <a16:creationId xmlns:a16="http://schemas.microsoft.com/office/drawing/2014/main" id="{ADFD0E8B-0328-4566-076D-97E45B770C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ED12B8-FE86-A2F4-AE82-CD3787E52D48}"/>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32533394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FDE0-A24B-6CD5-A8B6-87B6A6BDA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20D9B09-6A1E-BBCE-F3EF-00F4D84BA28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0D21C4-42ED-B801-0880-D24F6551B04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6272D3-62F6-35EB-F846-4E8FCC8A76A9}"/>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6" name="Footer Placeholder 5">
            <a:extLst>
              <a:ext uri="{FF2B5EF4-FFF2-40B4-BE49-F238E27FC236}">
                <a16:creationId xmlns:a16="http://schemas.microsoft.com/office/drawing/2014/main" id="{2FF30DD2-7B45-148C-AA32-0EE9B9441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BCD94-4DA5-FFC3-1F8E-590F514505C9}"/>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17015521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2930-9F12-E4F9-29C6-A9A4A65FD93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A5C2578-F05C-1DA4-E953-C9042052D7A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0ABECEB-3B55-9924-7803-C7110B0C89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61AEC2-4B97-C65D-656E-0EE3564B75AB}"/>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6" name="Footer Placeholder 5">
            <a:extLst>
              <a:ext uri="{FF2B5EF4-FFF2-40B4-BE49-F238E27FC236}">
                <a16:creationId xmlns:a16="http://schemas.microsoft.com/office/drawing/2014/main" id="{773D2CFB-6D06-DB53-DAA7-26E96C024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C5A74-CAE4-8827-1B05-E23E67297291}"/>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2154462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925B-6F6E-3177-89AB-DB908AAC07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E46DC6-CCE5-E226-2FA1-97FDA6800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1C6B6-E0C6-7083-C1C9-69101490A816}"/>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5" name="Footer Placeholder 4">
            <a:extLst>
              <a:ext uri="{FF2B5EF4-FFF2-40B4-BE49-F238E27FC236}">
                <a16:creationId xmlns:a16="http://schemas.microsoft.com/office/drawing/2014/main" id="{6E008495-2C5D-FC8A-7186-6544E2C0A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A5EFD-7181-2BB6-B41C-BF4EA0F4562A}"/>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1954077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71B8D9-14F6-1333-B8B9-CB50F1B4371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B55EE-6D57-88C9-10BB-CA6D0717289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DF0F46-E387-640F-297E-71D7E1CDB710}"/>
              </a:ext>
            </a:extLst>
          </p:cNvPr>
          <p:cNvSpPr>
            <a:spLocks noGrp="1"/>
          </p:cNvSpPr>
          <p:nvPr>
            <p:ph type="dt" sz="half" idx="10"/>
          </p:nvPr>
        </p:nvSpPr>
        <p:spPr/>
        <p:txBody>
          <a:bodyPr/>
          <a:lstStyle/>
          <a:p>
            <a:fld id="{89F4B9BD-1490-443F-8B83-8A87D537EE7A}" type="datetimeFigureOut">
              <a:rPr lang="en-US" smtClean="0"/>
              <a:t>3/5/2025</a:t>
            </a:fld>
            <a:endParaRPr lang="en-US"/>
          </a:p>
        </p:txBody>
      </p:sp>
      <p:sp>
        <p:nvSpPr>
          <p:cNvPr id="5" name="Footer Placeholder 4">
            <a:extLst>
              <a:ext uri="{FF2B5EF4-FFF2-40B4-BE49-F238E27FC236}">
                <a16:creationId xmlns:a16="http://schemas.microsoft.com/office/drawing/2014/main" id="{822BC490-A1DD-6FBD-20DB-D6DDF3A00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DF6CC-2FDD-8801-43B6-C0D3F14CB839}"/>
              </a:ext>
            </a:extLst>
          </p:cNvPr>
          <p:cNvSpPr>
            <a:spLocks noGrp="1"/>
          </p:cNvSpPr>
          <p:nvPr>
            <p:ph type="sldNum" sz="quarter" idx="12"/>
          </p:nvPr>
        </p:nvSpPr>
        <p:spPr/>
        <p:txBody>
          <a:bodyPr/>
          <a:lstStyle/>
          <a:p>
            <a:fld id="{E292E0D3-20EB-4888-A437-0ECE5E97B3E6}" type="slidenum">
              <a:rPr lang="en-US" smtClean="0"/>
              <a:t>‹#›</a:t>
            </a:fld>
            <a:endParaRPr lang="en-US"/>
          </a:p>
        </p:txBody>
      </p:sp>
    </p:spTree>
    <p:extLst>
      <p:ext uri="{BB962C8B-B14F-4D97-AF65-F5344CB8AC3E}">
        <p14:creationId xmlns:p14="http://schemas.microsoft.com/office/powerpoint/2010/main" val="2154099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262187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0" name="Google Shape;70;p31"/>
          <p:cNvSpPr txBox="1">
            <a:spLocks noGrp="1"/>
          </p:cNvSpPr>
          <p:nvPr>
            <p:ph type="body" idx="1"/>
          </p:nvPr>
        </p:nvSpPr>
        <p:spPr>
          <a:xfrm>
            <a:off x="640080" y="1828800"/>
            <a:ext cx="3840480" cy="318036"/>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31803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192245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8027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0" name="Google Shape;70;p31"/>
          <p:cNvSpPr txBox="1">
            <a:spLocks noGrp="1"/>
          </p:cNvSpPr>
          <p:nvPr>
            <p:ph type="body" idx="1"/>
          </p:nvPr>
        </p:nvSpPr>
        <p:spPr>
          <a:xfrm>
            <a:off x="640080" y="1828800"/>
            <a:ext cx="3840480" cy="318036"/>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31803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2" name="Google Shape;92;p38"/>
          <p:cNvSpPr txBox="1">
            <a:spLocks noGrp="1"/>
          </p:cNvSpPr>
          <p:nvPr>
            <p:ph type="body" idx="3"/>
          </p:nvPr>
        </p:nvSpPr>
        <p:spPr>
          <a:xfrm>
            <a:off x="502920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355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8" name="Google Shape;98;p39"/>
          <p:cNvSpPr txBox="1">
            <a:spLocks noGrp="1"/>
          </p:cNvSpPr>
          <p:nvPr>
            <p:ph type="body" idx="1"/>
          </p:nvPr>
        </p:nvSpPr>
        <p:spPr>
          <a:xfrm>
            <a:off x="4572000" y="1828800"/>
            <a:ext cx="3840478"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1976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1615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Header w/video">
  <p:cSld name="Header w/video">
    <p:spTree>
      <p:nvGrpSpPr>
        <p:cNvPr id="1" name="Shape 126"/>
        <p:cNvGrpSpPr/>
        <p:nvPr/>
      </p:nvGrpSpPr>
      <p:grpSpPr>
        <a:xfrm>
          <a:off x="0" y="0"/>
          <a:ext cx="0" cy="0"/>
          <a:chOff x="0" y="0"/>
          <a:chExt cx="0" cy="0"/>
        </a:xfrm>
      </p:grpSpPr>
      <p:sp>
        <p:nvSpPr>
          <p:cNvPr id="127" name="Google Shape;127;p43"/>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8" name="Google Shape;128;p4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9" name="Google Shape;129;p43"/>
          <p:cNvSpPr>
            <a:spLocks noGrp="1"/>
          </p:cNvSpPr>
          <p:nvPr>
            <p:ph type="media" idx="2"/>
          </p:nvPr>
        </p:nvSpPr>
        <p:spPr>
          <a:xfrm>
            <a:off x="1828800" y="1463040"/>
            <a:ext cx="5486400" cy="310896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0" name="Google Shape;130;p43"/>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78584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31"/>
        <p:cNvGrpSpPr/>
        <p:nvPr/>
      </p:nvGrpSpPr>
      <p:grpSpPr>
        <a:xfrm>
          <a:off x="0" y="0"/>
          <a:ext cx="0" cy="0"/>
          <a:chOff x="0" y="0"/>
          <a:chExt cx="0" cy="0"/>
        </a:xfrm>
      </p:grpSpPr>
      <p:sp>
        <p:nvSpPr>
          <p:cNvPr id="132" name="Google Shape;132;p4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3" name="Google Shape;133;p4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4" name="Google Shape;134;p44"/>
          <p:cNvSpPr txBox="1">
            <a:spLocks noGrp="1"/>
          </p:cNvSpPr>
          <p:nvPr>
            <p:ph type="body" idx="1"/>
          </p:nvPr>
        </p:nvSpPr>
        <p:spPr>
          <a:xfrm>
            <a:off x="5669280" y="1828799"/>
            <a:ext cx="2743200"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5669280" y="1463040"/>
            <a:ext cx="2743200"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44"/>
          <p:cNvSpPr>
            <a:spLocks noGrp="1"/>
          </p:cNvSpPr>
          <p:nvPr>
            <p:ph type="media" idx="3"/>
          </p:nvPr>
        </p:nvSpPr>
        <p:spPr>
          <a:xfrm>
            <a:off x="640080" y="1463040"/>
            <a:ext cx="5029200" cy="283464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mn-lt"/>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749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2" name="Google Shape;92;p38"/>
          <p:cNvSpPr txBox="1">
            <a:spLocks noGrp="1"/>
          </p:cNvSpPr>
          <p:nvPr>
            <p:ph type="body" idx="3"/>
          </p:nvPr>
        </p:nvSpPr>
        <p:spPr>
          <a:xfrm>
            <a:off x="502920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sv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image" Target="../media/image1.png"/><Relationship Id="rId4" Type="http://schemas.openxmlformats.org/officeDocument/2006/relationships/slideLayout" Target="../slideLayouts/slideLayout70.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78B"/>
            </a:gs>
            <a:gs pos="100000">
              <a:srgbClr val="2774AE"/>
            </a:gs>
          </a:gsLst>
          <a:lin ang="0" scaled="0"/>
        </a:gradFill>
        <a:effectLst/>
      </p:bgPr>
    </p:bg>
    <p:spTree>
      <p:nvGrpSpPr>
        <p:cNvPr id="1" name="Shape 9"/>
        <p:cNvGrpSpPr/>
        <p:nvPr/>
      </p:nvGrpSpPr>
      <p:grpSpPr>
        <a:xfrm>
          <a:off x="0" y="0"/>
          <a:ext cx="0" cy="0"/>
          <a:chOff x="0" y="0"/>
          <a:chExt cx="0" cy="0"/>
        </a:xfrm>
      </p:grpSpPr>
      <p:sp>
        <p:nvSpPr>
          <p:cNvPr id="10" name="Google Shape;10;p26"/>
          <p:cNvSpPr txBox="1"/>
          <p:nvPr/>
        </p:nvSpPr>
        <p:spPr>
          <a:xfrm>
            <a:off x="365760" y="4764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chemeClr val="lt1"/>
              </a:buClr>
              <a:buSzPts val="800"/>
              <a:buFont typeface="Helvetica Neue"/>
              <a:buNone/>
            </a:pPr>
            <a:r>
              <a:rPr lang="en-US" sz="800" b="0" i="0" u="none" strike="noStrike" cap="none" dirty="0">
                <a:solidFill>
                  <a:schemeClr val="lt1"/>
                </a:solidFill>
                <a:latin typeface="+mn-lt"/>
                <a:ea typeface="Helvetica Neue"/>
                <a:cs typeface="Helvetica Neue"/>
                <a:sym typeface="Helvetica Neue"/>
              </a:rPr>
              <a:t>Monthly Research Unit Meeting</a:t>
            </a:r>
            <a:endParaRPr sz="1400" b="0" i="0" u="none" strike="noStrike" cap="none" dirty="0">
              <a:solidFill>
                <a:srgbClr val="000000"/>
              </a:solidFill>
              <a:latin typeface="+mn-lt"/>
              <a:ea typeface="Arial"/>
              <a:cs typeface="Arial"/>
              <a:sym typeface="Arial"/>
            </a:endParaRPr>
          </a:p>
        </p:txBody>
      </p:sp>
      <p:sp>
        <p:nvSpPr>
          <p:cNvPr id="11" name="Google Shape;11;p26"/>
          <p:cNvSpPr txBox="1"/>
          <p:nvPr/>
        </p:nvSpPr>
        <p:spPr>
          <a:xfrm>
            <a:off x="6581307" y="207926"/>
            <a:ext cx="2295993"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mn-lt"/>
                <a:ea typeface="Helvetica Neue"/>
                <a:cs typeface="Helvetica Neue"/>
                <a:sym typeface="Helvetica Neue"/>
              </a:rPr>
              <a:t>Department of Family Medicine</a:t>
            </a:r>
            <a:endParaRPr sz="800" b="0" i="0" u="none" strike="noStrike" cap="none" dirty="0">
              <a:solidFill>
                <a:srgbClr val="FFFFFF"/>
              </a:solidFill>
              <a:latin typeface="+mn-lt"/>
              <a:ea typeface="Helvetica Neue"/>
              <a:cs typeface="Helvetica Neue"/>
              <a:sym typeface="Helvetica Neue"/>
            </a:endParaRPr>
          </a:p>
        </p:txBody>
      </p:sp>
      <p:pic>
        <p:nvPicPr>
          <p:cNvPr id="12" name="Google Shape;12;p26"/>
          <p:cNvPicPr preferRelativeResize="0"/>
          <p:nvPr/>
        </p:nvPicPr>
        <p:blipFill rotWithShape="1">
          <a:blip r:embed="rId6">
            <a:alphaModFix/>
          </a:blip>
          <a:srcRect/>
          <a:stretch/>
        </p:blipFill>
        <p:spPr>
          <a:xfrm>
            <a:off x="365760" y="175759"/>
            <a:ext cx="423229" cy="136525"/>
          </a:xfrm>
          <a:prstGeom prst="rect">
            <a:avLst/>
          </a:prstGeom>
          <a:noFill/>
          <a:ln>
            <a:noFill/>
          </a:ln>
        </p:spPr>
      </p:pic>
      <p:sp>
        <p:nvSpPr>
          <p:cNvPr id="13" name="Google Shape;13;p26"/>
          <p:cNvSpPr txBox="1">
            <a:spLocks noGrp="1"/>
          </p:cNvSpPr>
          <p:nvPr>
            <p:ph type="sldNum" idx="12"/>
          </p:nvPr>
        </p:nvSpPr>
        <p:spPr>
          <a:xfrm>
            <a:off x="8420100"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4" name="Google Shape;14;p26"/>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15" name="Google Shape;15;p26"/>
          <p:cNvSpPr txBox="1">
            <a:spLocks noGrp="1"/>
          </p:cNvSpPr>
          <p:nvPr>
            <p:ph type="title"/>
          </p:nvPr>
        </p:nvSpPr>
        <p:spPr>
          <a:xfrm>
            <a:off x="640080" y="1933706"/>
            <a:ext cx="7780020" cy="4985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26"/>
          <p:cNvSpPr txBox="1">
            <a:spLocks noGrp="1"/>
          </p:cNvSpPr>
          <p:nvPr>
            <p:ph type="body" idx="1"/>
          </p:nvPr>
        </p:nvSpPr>
        <p:spPr>
          <a:xfrm>
            <a:off x="640080" y="2651760"/>
            <a:ext cx="7772400" cy="388784"/>
          </a:xfrm>
          <a:prstGeom prst="rect">
            <a:avLst/>
          </a:prstGeom>
          <a:noFill/>
          <a:ln>
            <a:noFill/>
          </a:ln>
        </p:spPr>
        <p:txBody>
          <a:bodyPr spcFirstLastPara="1" wrap="square" lIns="91425" tIns="45700" rIns="91425" bIns="45700" anchor="t" anchorCtr="0">
            <a:spAutoFit/>
          </a:bodyPr>
          <a:lstStyle>
            <a:lvl1pPr marL="457200" marR="0" lvl="0" indent="-317500" algn="l" rtl="0">
              <a:lnSpc>
                <a:spcPct val="90000"/>
              </a:lnSpc>
              <a:spcBef>
                <a:spcPts val="75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mn-lt"/>
                <a:ea typeface="Helvetica Neue"/>
                <a:cs typeface="Helvetica Neue"/>
                <a:sym typeface="Helvetica Neue"/>
              </a:rPr>
              <a:t>Department of Family Medicine</a:t>
            </a:r>
            <a:endParaRPr sz="1400" b="0" i="0" u="none" strike="noStrike" cap="none">
              <a:solidFill>
                <a:srgbClr val="000000"/>
              </a:solidFill>
              <a:latin typeface="+mn-lt"/>
              <a:ea typeface="Arial"/>
              <a:cs typeface="Arial"/>
              <a:sym typeface="Arial"/>
            </a:endParaRPr>
          </a:p>
        </p:txBody>
      </p:sp>
      <p:pic>
        <p:nvPicPr>
          <p:cNvPr id="51" name="Google Shape;51;p28"/>
          <p:cNvPicPr preferRelativeResize="0"/>
          <p:nvPr/>
        </p:nvPicPr>
        <p:blipFill rotWithShape="1">
          <a:blip r:embed="rId10">
            <a:alphaModFix/>
          </a:blip>
          <a:srcRect/>
          <a:stretch/>
        </p:blipFill>
        <p:spPr>
          <a:xfrm>
            <a:off x="365760" y="175759"/>
            <a:ext cx="423229" cy="136525"/>
          </a:xfrm>
          <a:prstGeom prst="rect">
            <a:avLst/>
          </a:prstGeom>
          <a:noFill/>
          <a:ln>
            <a:noFill/>
          </a:ln>
        </p:spPr>
      </p:pic>
      <p:sp>
        <p:nvSpPr>
          <p:cNvPr id="53" name="Google Shape;53;p28"/>
          <p:cNvSpPr txBox="1">
            <a:spLocks noGrp="1"/>
          </p:cNvSpPr>
          <p:nvPr>
            <p:ph type="body" idx="1"/>
          </p:nvPr>
        </p:nvSpPr>
        <p:spPr>
          <a:xfrm>
            <a:off x="1097280" y="1463040"/>
            <a:ext cx="7315200"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9" r:id="rId4"/>
    <p:sldLayoutId id="2147483660" r:id="rId5"/>
    <p:sldLayoutId id="2147483663" r:id="rId6"/>
    <p:sldLayoutId id="2147483665" r:id="rId7"/>
    <p:sldLayoutId id="214748366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Arial" panose="020B0604020202020204" pitchFamily="34" charset="0"/>
              <a:cs typeface="Arial" panose="020B0604020202020204" pitchFamily="34"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Arial" panose="020B0604020202020204" pitchFamily="34" charset="0"/>
                <a:cs typeface="Arial" panose="020B0604020202020204" pitchFamily="34" charset="0"/>
              </a:defRPr>
            </a:lvl1pPr>
          </a:lstStyle>
          <a:p>
            <a:r>
              <a:rPr lang="en-US"/>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latin typeface="Arial" panose="020B0604020202020204" pitchFamily="34" charset="0"/>
                <a:cs typeface="Arial" panose="020B0604020202020204" pitchFamily="34" charset="0"/>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Arial" panose="020B0604020202020204" pitchFamily="34" charset="0"/>
                <a:cs typeface="Arial" panose="020B0604020202020204" pitchFamily="34" charset="0"/>
              </a:rPr>
              <a:t>Monthly Research</a:t>
            </a:r>
            <a:r>
              <a:rPr lang="en-US" b="0" i="0" baseline="0" dirty="0">
                <a:solidFill>
                  <a:srgbClr val="898989"/>
                </a:solidFill>
                <a:latin typeface="Arial" panose="020B0604020202020204" pitchFamily="34" charset="0"/>
                <a:cs typeface="Arial" panose="020B0604020202020204" pitchFamily="34" charset="0"/>
              </a:rPr>
              <a:t> Unit Meeting</a:t>
            </a:r>
            <a:endParaRPr lang="en-US" b="0" i="0" dirty="0">
              <a:solidFill>
                <a:srgbClr val="898989"/>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8462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Arial" panose="020B0604020202020204" pitchFamily="34" charset="0"/>
          <a:ea typeface="+mn-ea"/>
          <a:cs typeface="Arial" panose="020B0604020202020204" pitchFamily="34" charset="0"/>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Arial" panose="020B0604020202020204" pitchFamily="34" charset="0"/>
          <a:ea typeface="+mn-ea"/>
          <a:cs typeface="Arial" panose="020B0604020202020204" pitchFamily="34" charset="0"/>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78B"/>
            </a:gs>
            <a:gs pos="100000">
              <a:srgbClr val="2774AE"/>
            </a:gs>
          </a:gsLst>
          <a:lin ang="0" scaled="0"/>
        </a:gradFill>
        <a:effectLst/>
      </p:bgPr>
    </p:bg>
    <p:spTree>
      <p:nvGrpSpPr>
        <p:cNvPr id="1" name=""/>
        <p:cNvGrpSpPr/>
        <p:nvPr/>
      </p:nvGrpSpPr>
      <p:grpSpPr>
        <a:xfrm>
          <a:off x="0" y="0"/>
          <a:ext cx="0" cy="0"/>
          <a:chOff x="0" y="0"/>
          <a:chExt cx="0" cy="0"/>
        </a:xfrm>
      </p:grpSpPr>
      <p:sp>
        <p:nvSpPr>
          <p:cNvPr id="14" name="Department name placeholder">
            <a:extLst>
              <a:ext uri="{FF2B5EF4-FFF2-40B4-BE49-F238E27FC236}">
                <a16:creationId xmlns:a16="http://schemas.microsoft.com/office/drawing/2014/main" id="{00604508-04C9-9E48-9D56-4DDA3BD4D375}"/>
              </a:ext>
            </a:extLst>
          </p:cNvPr>
          <p:cNvSpPr txBox="1"/>
          <p:nvPr userDrawn="1"/>
        </p:nvSpPr>
        <p:spPr>
          <a:xfrm>
            <a:off x="6581307" y="207926"/>
            <a:ext cx="2295993" cy="132344"/>
          </a:xfrm>
          <a:prstGeom prst="rect">
            <a:avLst/>
          </a:prstGeom>
          <a:noFill/>
        </p:spPr>
        <p:txBody>
          <a:bodyPr wrap="square" lIns="91440" tIns="4572" rIns="0" bIns="4572" rtlCol="0">
            <a:noAutofit/>
          </a:bodyPr>
          <a:lstStyle/>
          <a:p>
            <a:pPr algn="r"/>
            <a:r>
              <a:rPr lang="en-US" sz="800" dirty="0">
                <a:solidFill>
                  <a:srgbClr val="FFFFFF"/>
                </a:solidFill>
              </a:rPr>
              <a:t>Department of Family</a:t>
            </a:r>
            <a:r>
              <a:rPr lang="en-US" sz="800" baseline="0" dirty="0">
                <a:solidFill>
                  <a:srgbClr val="FFFFFF"/>
                </a:solidFill>
              </a:rPr>
              <a:t> Medicine</a:t>
            </a:r>
            <a:endParaRPr lang="en-US" sz="800" dirty="0">
              <a:solidFill>
                <a:srgbClr val="FFFFFF"/>
              </a:solidFill>
            </a:endParaRPr>
          </a:p>
        </p:txBody>
      </p:sp>
      <p:pic>
        <p:nvPicPr>
          <p:cNvPr id="16" name="Logo">
            <a:extLst>
              <a:ext uri="{FF2B5EF4-FFF2-40B4-BE49-F238E27FC236}">
                <a16:creationId xmlns:a16="http://schemas.microsoft.com/office/drawing/2014/main" id="{0FCED579-A029-5C4C-9E1F-AE7C4BC1CA7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5760" y="175759"/>
            <a:ext cx="423229" cy="136525"/>
          </a:xfrm>
          <a:prstGeom prst="rect">
            <a:avLst/>
          </a:prstGeom>
        </p:spPr>
      </p:pic>
      <p:sp>
        <p:nvSpPr>
          <p:cNvPr id="2" name="Slide Number Placeholder 1">
            <a:extLst>
              <a:ext uri="{FF2B5EF4-FFF2-40B4-BE49-F238E27FC236}">
                <a16:creationId xmlns:a16="http://schemas.microsoft.com/office/drawing/2014/main" id="{5103E32E-3134-564E-BE62-8CC0C9926817}"/>
              </a:ext>
            </a:extLst>
          </p:cNvPr>
          <p:cNvSpPr>
            <a:spLocks noGrp="1"/>
          </p:cNvSpPr>
          <p:nvPr>
            <p:ph type="sldNum" sz="quarter" idx="4"/>
          </p:nvPr>
        </p:nvSpPr>
        <p:spPr>
          <a:xfrm>
            <a:off x="8420100" y="4754880"/>
            <a:ext cx="457200"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8A4D65D6-0FE8-A44D-976B-79BD54D4007E}" type="slidenum">
              <a:rPr lang="en-US" smtClean="0"/>
              <a:pPr/>
              <a:t>‹#›</a:t>
            </a:fld>
            <a:endParaRPr lang="en-US"/>
          </a:p>
        </p:txBody>
      </p:sp>
      <p:sp>
        <p:nvSpPr>
          <p:cNvPr id="3" name="Date Placeholder 2">
            <a:extLst>
              <a:ext uri="{FF2B5EF4-FFF2-40B4-BE49-F238E27FC236}">
                <a16:creationId xmlns:a16="http://schemas.microsoft.com/office/drawing/2014/main" id="{C422141D-5EC8-CC45-B139-F8002F7FA5AC}"/>
              </a:ext>
            </a:extLst>
          </p:cNvPr>
          <p:cNvSpPr>
            <a:spLocks noGrp="1"/>
          </p:cNvSpPr>
          <p:nvPr>
            <p:ph type="dt" sz="half" idx="2"/>
          </p:nvPr>
        </p:nvSpPr>
        <p:spPr>
          <a:xfrm>
            <a:off x="4297680" y="4754880"/>
            <a:ext cx="2057400" cy="381643"/>
          </a:xfrm>
          <a:prstGeom prst="rect">
            <a:avLst/>
          </a:prstGeom>
        </p:spPr>
        <p:txBody>
          <a:bodyPr vert="horz" lIns="0" tIns="0" rIns="0" bIns="256032" rtlCol="0" anchor="t" anchorCtr="0">
            <a:spAutoFit/>
          </a:bodyPr>
          <a:lstStyle>
            <a:lvl1pPr algn="l">
              <a:defRPr sz="800">
                <a:solidFill>
                  <a:schemeClr val="bg1"/>
                </a:solidFill>
              </a:defRPr>
            </a:lvl1pPr>
          </a:lstStyle>
          <a:p>
            <a:r>
              <a:rPr lang="en-US" dirty="0"/>
              <a:t>2022</a:t>
            </a:r>
          </a:p>
        </p:txBody>
      </p:sp>
      <p:sp>
        <p:nvSpPr>
          <p:cNvPr id="4" name="Title Placeholder 3">
            <a:extLst>
              <a:ext uri="{FF2B5EF4-FFF2-40B4-BE49-F238E27FC236}">
                <a16:creationId xmlns:a16="http://schemas.microsoft.com/office/drawing/2014/main" id="{B2B7E107-1541-7E40-A6FC-46A0AEFD495E}"/>
              </a:ext>
            </a:extLst>
          </p:cNvPr>
          <p:cNvSpPr>
            <a:spLocks noGrp="1"/>
          </p:cNvSpPr>
          <p:nvPr>
            <p:ph type="title"/>
          </p:nvPr>
        </p:nvSpPr>
        <p:spPr>
          <a:xfrm>
            <a:off x="640080" y="1874520"/>
            <a:ext cx="7780020" cy="557784"/>
          </a:xfrm>
          <a:prstGeom prst="rect">
            <a:avLst/>
          </a:prstGeom>
        </p:spPr>
        <p:txBody>
          <a:bodyPr vert="horz" wrap="square" lIns="0" tIns="0" rIns="0" bIns="0" rtlCol="0" anchor="b" anchorCtr="0">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CA93CE4-2BD0-C849-B5FE-F6137696E780}"/>
              </a:ext>
            </a:extLst>
          </p:cNvPr>
          <p:cNvSpPr>
            <a:spLocks noGrp="1"/>
          </p:cNvSpPr>
          <p:nvPr>
            <p:ph type="body" idx="1"/>
          </p:nvPr>
        </p:nvSpPr>
        <p:spPr>
          <a:xfrm>
            <a:off x="640080" y="2651760"/>
            <a:ext cx="7772400" cy="1268104"/>
          </a:xfrm>
          <a:prstGeom prst="rect">
            <a:avLst/>
          </a:prstGeom>
        </p:spPr>
        <p:txBody>
          <a:bodyPr vert="horz"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98000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hdr="0" ftr="0"/>
  <p:txStyles>
    <p:titleStyle>
      <a:lvl1pPr algn="l" defTabSz="685800" rtl="0" eaLnBrk="1" latinLnBrk="0" hangingPunct="1">
        <a:lnSpc>
          <a:spcPct val="90000"/>
        </a:lnSpc>
        <a:spcBef>
          <a:spcPct val="0"/>
        </a:spcBef>
        <a:buNone/>
        <a:defRPr sz="3600" b="1" i="0" kern="120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Department of Family Medicine</a:t>
            </a:r>
            <a:endParaRPr sz="1400" b="0" i="0" u="none" strike="noStrike" cap="none">
              <a:solidFill>
                <a:srgbClr val="000000"/>
              </a:solidFill>
              <a:latin typeface="Arial"/>
              <a:ea typeface="Arial"/>
              <a:cs typeface="Arial"/>
              <a:sym typeface="Arial"/>
            </a:endParaRPr>
          </a:p>
        </p:txBody>
      </p:sp>
      <p:pic>
        <p:nvPicPr>
          <p:cNvPr id="51" name="Google Shape;51;p28"/>
          <p:cNvPicPr preferRelativeResize="0"/>
          <p:nvPr/>
        </p:nvPicPr>
        <p:blipFill rotWithShape="1">
          <a:blip r:embed="rId13">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Helvetica Neue"/>
                <a:ea typeface="Helvetica Neue"/>
                <a:cs typeface="Helvetica Neue"/>
                <a:sym typeface="Helvetica Neue"/>
              </a:rPr>
              <a:t>Monthly Research Unit Meeting</a:t>
            </a:r>
            <a:endParaRPr sz="800" b="0" i="0" u="none" strike="noStrike" cap="none">
              <a:solidFill>
                <a:srgbClr val="898989"/>
              </a:solidFill>
              <a:latin typeface="Helvetica Neue"/>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117577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091163169"/>
      </p:ext>
    </p:extLst>
  </p:cSld>
  <p:clrMap bg1="lt1" tx1="dk1" bg2="dk2" tx2="lt2" accent1="accent1" accent2="accent2" accent3="accent3" accent4="accent4" accent5="accent5" accent6="accent6" hlink="hlink" folHlink="folHlink"/>
  <p:sldLayoutIdLst>
    <p:sldLayoutId id="2147483688"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587"/>
            </a:gs>
            <a:gs pos="85000">
              <a:srgbClr val="2774AE"/>
            </a:gs>
            <a:gs pos="100000">
              <a:srgbClr val="669FD3"/>
            </a:gs>
          </a:gsLst>
          <a:lin ang="4200000" scaled="0"/>
          <a:tileRect/>
        </a:gradFill>
        <a:effectLst/>
      </p:bgPr>
    </p:bg>
    <p:spTree>
      <p:nvGrpSpPr>
        <p:cNvPr id="1" name=""/>
        <p:cNvGrpSpPr/>
        <p:nvPr/>
      </p:nvGrpSpPr>
      <p:grpSpPr>
        <a:xfrm>
          <a:off x="0" y="0"/>
          <a:ext cx="0" cy="0"/>
          <a:chOff x="0" y="0"/>
          <a:chExt cx="0" cy="0"/>
        </a:xfrm>
      </p:grpSpPr>
      <p:sp>
        <p:nvSpPr>
          <p:cNvPr id="18" name="Octagon 17">
            <a:extLst>
              <a:ext uri="{FF2B5EF4-FFF2-40B4-BE49-F238E27FC236}">
                <a16:creationId xmlns:a16="http://schemas.microsoft.com/office/drawing/2014/main" id="{267F7009-091B-5B47-B4E9-C507D4CA3402}"/>
              </a:ext>
            </a:extLst>
          </p:cNvPr>
          <p:cNvSpPr/>
          <p:nvPr/>
        </p:nvSpPr>
        <p:spPr>
          <a:xfrm rot="1331359">
            <a:off x="8454595" y="4501745"/>
            <a:ext cx="950160" cy="949281"/>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9" name="Octagon 18">
            <a:extLst>
              <a:ext uri="{FF2B5EF4-FFF2-40B4-BE49-F238E27FC236}">
                <a16:creationId xmlns:a16="http://schemas.microsoft.com/office/drawing/2014/main" id="{4D2D6189-00C7-624E-815E-8D49187FCE3E}"/>
              </a:ext>
            </a:extLst>
          </p:cNvPr>
          <p:cNvSpPr/>
          <p:nvPr/>
        </p:nvSpPr>
        <p:spPr>
          <a:xfrm rot="1331359">
            <a:off x="8087408" y="4304165"/>
            <a:ext cx="569699" cy="569172"/>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dirty="0"/>
          </a:p>
        </p:txBody>
      </p:sp>
      <p:sp>
        <p:nvSpPr>
          <p:cNvPr id="20" name="Octagon 19">
            <a:extLst>
              <a:ext uri="{FF2B5EF4-FFF2-40B4-BE49-F238E27FC236}">
                <a16:creationId xmlns:a16="http://schemas.microsoft.com/office/drawing/2014/main" id="{CBDB101A-A96C-2148-86DE-7D8448C82FD9}"/>
              </a:ext>
            </a:extLst>
          </p:cNvPr>
          <p:cNvSpPr/>
          <p:nvPr/>
        </p:nvSpPr>
        <p:spPr>
          <a:xfrm rot="1331359">
            <a:off x="6573106" y="3323043"/>
            <a:ext cx="828514" cy="827747"/>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1" name="Octagon 20">
            <a:extLst>
              <a:ext uri="{FF2B5EF4-FFF2-40B4-BE49-F238E27FC236}">
                <a16:creationId xmlns:a16="http://schemas.microsoft.com/office/drawing/2014/main" id="{CFD3AA08-432E-2D46-AF9F-EC3B4E690CDC}"/>
              </a:ext>
            </a:extLst>
          </p:cNvPr>
          <p:cNvSpPr/>
          <p:nvPr/>
        </p:nvSpPr>
        <p:spPr>
          <a:xfrm rot="1331359">
            <a:off x="7270173" y="3691511"/>
            <a:ext cx="273887" cy="273634"/>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2" name="Octagon 21">
            <a:extLst>
              <a:ext uri="{FF2B5EF4-FFF2-40B4-BE49-F238E27FC236}">
                <a16:creationId xmlns:a16="http://schemas.microsoft.com/office/drawing/2014/main" id="{078D8FF3-57E1-0F49-9B06-97B573D772BA}"/>
              </a:ext>
            </a:extLst>
          </p:cNvPr>
          <p:cNvSpPr/>
          <p:nvPr/>
        </p:nvSpPr>
        <p:spPr>
          <a:xfrm rot="1331359">
            <a:off x="7503712" y="4464660"/>
            <a:ext cx="297357" cy="297082"/>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3" name="Octagon 22">
            <a:extLst>
              <a:ext uri="{FF2B5EF4-FFF2-40B4-BE49-F238E27FC236}">
                <a16:creationId xmlns:a16="http://schemas.microsoft.com/office/drawing/2014/main" id="{195FC439-F497-664C-8D70-0318433236FD}"/>
              </a:ext>
            </a:extLst>
          </p:cNvPr>
          <p:cNvSpPr/>
          <p:nvPr/>
        </p:nvSpPr>
        <p:spPr>
          <a:xfrm rot="1331359">
            <a:off x="4600714" y="1378089"/>
            <a:ext cx="297357" cy="297082"/>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4" name="Octagon 23">
            <a:extLst>
              <a:ext uri="{FF2B5EF4-FFF2-40B4-BE49-F238E27FC236}">
                <a16:creationId xmlns:a16="http://schemas.microsoft.com/office/drawing/2014/main" id="{7481FC23-CFA3-5645-B67C-207C88D4B490}"/>
              </a:ext>
            </a:extLst>
          </p:cNvPr>
          <p:cNvSpPr/>
          <p:nvPr/>
        </p:nvSpPr>
        <p:spPr>
          <a:xfrm rot="1331359">
            <a:off x="4712538" y="1444061"/>
            <a:ext cx="461347" cy="460920"/>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3" name="Text Placeholder 2"/>
          <p:cNvSpPr>
            <a:spLocks noGrp="1"/>
          </p:cNvSpPr>
          <p:nvPr>
            <p:ph type="body" idx="1"/>
          </p:nvPr>
        </p:nvSpPr>
        <p:spPr>
          <a:xfrm>
            <a:off x="731520" y="1918463"/>
            <a:ext cx="7315200" cy="1313183"/>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731520" y="1461687"/>
            <a:ext cx="7315200" cy="333950"/>
          </a:xfrm>
          <a:prstGeom prst="rect">
            <a:avLst/>
          </a:prstGeom>
        </p:spPr>
        <p:txBody>
          <a:bodyPr vert="horz" lIns="0" tIns="0" rIns="0" bIns="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370299224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hdr="0" ftr="0"/>
  <p:txStyles>
    <p:titleStyle>
      <a:lvl1pPr algn="l" defTabSz="685183" rtl="0" eaLnBrk="1" latinLnBrk="0" hangingPunct="1">
        <a:lnSpc>
          <a:spcPct val="90000"/>
        </a:lnSpc>
        <a:spcBef>
          <a:spcPct val="0"/>
        </a:spcBef>
        <a:buNone/>
        <a:defRPr sz="2398" b="1" kern="1200">
          <a:solidFill>
            <a:srgbClr val="FFD100"/>
          </a:solidFill>
          <a:latin typeface="+mj-lt"/>
          <a:ea typeface="+mj-ea"/>
          <a:cs typeface="+mj-cs"/>
        </a:defRPr>
      </a:lvl1pPr>
    </p:titleStyle>
    <p:bodyStyle>
      <a:lvl1pPr marL="0" indent="0" algn="l" defTabSz="685183" rtl="0" eaLnBrk="1" latinLnBrk="0" hangingPunct="1">
        <a:lnSpc>
          <a:spcPct val="90000"/>
        </a:lnSpc>
        <a:spcBef>
          <a:spcPts val="749"/>
        </a:spcBef>
        <a:buFont typeface="Arial" panose="020B0604020202020204" pitchFamily="34" charset="0"/>
        <a:buNone/>
        <a:defRPr sz="1599" kern="1200" spc="0" baseline="0">
          <a:solidFill>
            <a:schemeClr val="bg1"/>
          </a:solidFill>
          <a:latin typeface="+mn-lt"/>
          <a:ea typeface="+mn-ea"/>
          <a:cs typeface="+mn-cs"/>
        </a:defRPr>
      </a:lvl1pPr>
      <a:lvl2pPr marL="274073" indent="0" algn="l" defTabSz="685183" rtl="0" eaLnBrk="1" latinLnBrk="0" hangingPunct="1">
        <a:lnSpc>
          <a:spcPct val="90000"/>
        </a:lnSpc>
        <a:spcBef>
          <a:spcPts val="375"/>
        </a:spcBef>
        <a:buFont typeface="Arial" panose="020B0604020202020204" pitchFamily="34" charset="0"/>
        <a:buNone/>
        <a:defRPr sz="1599" kern="1200" spc="0" baseline="0">
          <a:solidFill>
            <a:schemeClr val="bg1"/>
          </a:solidFill>
          <a:latin typeface="+mn-lt"/>
          <a:ea typeface="+mn-ea"/>
          <a:cs typeface="+mn-cs"/>
        </a:defRPr>
      </a:lvl2pPr>
      <a:lvl3pPr marL="548146" indent="0" algn="l" defTabSz="685183" rtl="0" eaLnBrk="1" latinLnBrk="0" hangingPunct="1">
        <a:lnSpc>
          <a:spcPct val="90000"/>
        </a:lnSpc>
        <a:spcBef>
          <a:spcPts val="375"/>
        </a:spcBef>
        <a:buFont typeface="Arial" panose="020B0604020202020204" pitchFamily="34" charset="0"/>
        <a:buNone/>
        <a:defRPr sz="1599" kern="1200" spc="0" baseline="0">
          <a:solidFill>
            <a:schemeClr val="bg1"/>
          </a:solidFill>
          <a:latin typeface="+mn-lt"/>
          <a:ea typeface="+mn-ea"/>
          <a:cs typeface="+mn-cs"/>
        </a:defRPr>
      </a:lvl3pPr>
      <a:lvl4pPr marL="822219" indent="0" algn="l" defTabSz="685183" rtl="0" eaLnBrk="1" latinLnBrk="0" hangingPunct="1">
        <a:lnSpc>
          <a:spcPct val="90000"/>
        </a:lnSpc>
        <a:spcBef>
          <a:spcPts val="375"/>
        </a:spcBef>
        <a:buFont typeface="Arial" panose="020B0604020202020204" pitchFamily="34" charset="0"/>
        <a:buNone/>
        <a:defRPr sz="1599" kern="1200" spc="0" baseline="0">
          <a:solidFill>
            <a:schemeClr val="bg1"/>
          </a:solidFill>
          <a:latin typeface="+mn-lt"/>
          <a:ea typeface="+mn-ea"/>
          <a:cs typeface="+mn-cs"/>
        </a:defRPr>
      </a:lvl4pPr>
      <a:lvl5pPr marL="1096292" indent="0" algn="l" defTabSz="685183" rtl="0" eaLnBrk="1" latinLnBrk="0" hangingPunct="1">
        <a:lnSpc>
          <a:spcPct val="90000"/>
        </a:lnSpc>
        <a:spcBef>
          <a:spcPts val="375"/>
        </a:spcBef>
        <a:buFont typeface="Arial" panose="020B0604020202020204" pitchFamily="34" charset="0"/>
        <a:buNone/>
        <a:defRPr sz="1599" kern="1200" spc="0" baseline="0">
          <a:solidFill>
            <a:schemeClr val="bg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83" rtl="0" eaLnBrk="1" latinLnBrk="0" hangingPunct="1">
        <a:defRPr sz="1349" kern="1200">
          <a:solidFill>
            <a:schemeClr val="tx1"/>
          </a:solidFill>
          <a:latin typeface="+mn-lt"/>
          <a:ea typeface="+mn-ea"/>
          <a:cs typeface="+mn-cs"/>
        </a:defRPr>
      </a:lvl1pPr>
      <a:lvl2pPr marL="342591" algn="l" defTabSz="685183" rtl="0" eaLnBrk="1" latinLnBrk="0" hangingPunct="1">
        <a:defRPr sz="1349" kern="1200">
          <a:solidFill>
            <a:schemeClr val="tx1"/>
          </a:solidFill>
          <a:latin typeface="+mn-lt"/>
          <a:ea typeface="+mn-ea"/>
          <a:cs typeface="+mn-cs"/>
        </a:defRPr>
      </a:lvl2pPr>
      <a:lvl3pPr marL="685183" algn="l" defTabSz="685183" rtl="0" eaLnBrk="1" latinLnBrk="0" hangingPunct="1">
        <a:defRPr sz="1349" kern="1200">
          <a:solidFill>
            <a:schemeClr val="tx1"/>
          </a:solidFill>
          <a:latin typeface="+mn-lt"/>
          <a:ea typeface="+mn-ea"/>
          <a:cs typeface="+mn-cs"/>
        </a:defRPr>
      </a:lvl3pPr>
      <a:lvl4pPr marL="1027774" algn="l" defTabSz="685183" rtl="0" eaLnBrk="1" latinLnBrk="0" hangingPunct="1">
        <a:defRPr sz="1349" kern="1200">
          <a:solidFill>
            <a:schemeClr val="tx1"/>
          </a:solidFill>
          <a:latin typeface="+mn-lt"/>
          <a:ea typeface="+mn-ea"/>
          <a:cs typeface="+mn-cs"/>
        </a:defRPr>
      </a:lvl4pPr>
      <a:lvl5pPr marL="1370366" algn="l" defTabSz="685183" rtl="0" eaLnBrk="1" latinLnBrk="0" hangingPunct="1">
        <a:defRPr sz="1349" kern="1200">
          <a:solidFill>
            <a:schemeClr val="tx1"/>
          </a:solidFill>
          <a:latin typeface="+mn-lt"/>
          <a:ea typeface="+mn-ea"/>
          <a:cs typeface="+mn-cs"/>
        </a:defRPr>
      </a:lvl5pPr>
      <a:lvl6pPr marL="1712957" algn="l" defTabSz="685183" rtl="0" eaLnBrk="1" latinLnBrk="0" hangingPunct="1">
        <a:defRPr sz="1349" kern="1200">
          <a:solidFill>
            <a:schemeClr val="tx1"/>
          </a:solidFill>
          <a:latin typeface="+mn-lt"/>
          <a:ea typeface="+mn-ea"/>
          <a:cs typeface="+mn-cs"/>
        </a:defRPr>
      </a:lvl6pPr>
      <a:lvl7pPr marL="2055548" algn="l" defTabSz="685183" rtl="0" eaLnBrk="1" latinLnBrk="0" hangingPunct="1">
        <a:defRPr sz="1349" kern="1200">
          <a:solidFill>
            <a:schemeClr val="tx1"/>
          </a:solidFill>
          <a:latin typeface="+mn-lt"/>
          <a:ea typeface="+mn-ea"/>
          <a:cs typeface="+mn-cs"/>
        </a:defRPr>
      </a:lvl7pPr>
      <a:lvl8pPr marL="2398140" algn="l" defTabSz="685183" rtl="0" eaLnBrk="1" latinLnBrk="0" hangingPunct="1">
        <a:defRPr sz="1349" kern="1200">
          <a:solidFill>
            <a:schemeClr val="tx1"/>
          </a:solidFill>
          <a:latin typeface="+mn-lt"/>
          <a:ea typeface="+mn-ea"/>
          <a:cs typeface="+mn-cs"/>
        </a:defRPr>
      </a:lvl8pPr>
      <a:lvl9pPr marL="2740731" algn="l" defTabSz="685183"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43069-437B-5546-C745-EAA25F30C08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C93980-ACD1-BDCD-1079-CFED8D989F6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0DF3D-C851-51A7-AC2C-0D88583D4F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9F4B9BD-1490-443F-8B83-8A87D537EE7A}" type="datetimeFigureOut">
              <a:rPr lang="en-US" smtClean="0"/>
              <a:t>3/5/2025</a:t>
            </a:fld>
            <a:endParaRPr lang="en-US"/>
          </a:p>
        </p:txBody>
      </p:sp>
      <p:sp>
        <p:nvSpPr>
          <p:cNvPr id="5" name="Footer Placeholder 4">
            <a:extLst>
              <a:ext uri="{FF2B5EF4-FFF2-40B4-BE49-F238E27FC236}">
                <a16:creationId xmlns:a16="http://schemas.microsoft.com/office/drawing/2014/main" id="{C949DD8D-D041-16F6-1953-F14CABF4C14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A835EC-4881-C36B-FB5A-FF68FA48948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292E0D3-20EB-4888-A437-0ECE5E97B3E6}" type="slidenum">
              <a:rPr lang="en-US" smtClean="0"/>
              <a:t>‹#›</a:t>
            </a:fld>
            <a:endParaRPr lang="en-US"/>
          </a:p>
        </p:txBody>
      </p:sp>
    </p:spTree>
    <p:extLst>
      <p:ext uri="{BB962C8B-B14F-4D97-AF65-F5344CB8AC3E}">
        <p14:creationId xmlns:p14="http://schemas.microsoft.com/office/powerpoint/2010/main" val="37373772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mn-lt"/>
                <a:ea typeface="Helvetica Neue"/>
                <a:cs typeface="Helvetica Neue"/>
                <a:sym typeface="Helvetica Neue"/>
              </a:rPr>
              <a:t>Department of Family Medicine</a:t>
            </a:r>
            <a:endParaRPr sz="1400" b="0" i="0" u="none" strike="noStrike" cap="none">
              <a:solidFill>
                <a:srgbClr val="000000"/>
              </a:solidFill>
              <a:latin typeface="+mn-lt"/>
              <a:ea typeface="Arial"/>
              <a:cs typeface="Arial"/>
              <a:sym typeface="Arial"/>
            </a:endParaRPr>
          </a:p>
        </p:txBody>
      </p:sp>
      <p:pic>
        <p:nvPicPr>
          <p:cNvPr id="51" name="Google Shape;51;p28"/>
          <p:cNvPicPr preferRelativeResize="0"/>
          <p:nvPr/>
        </p:nvPicPr>
        <p:blipFill rotWithShape="1">
          <a:blip r:embed="rId10">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mn-lt"/>
                <a:ea typeface="Helvetica Neue"/>
                <a:cs typeface="Helvetica Neue"/>
                <a:sym typeface="Helvetica Neue"/>
              </a:rPr>
              <a:t>Monthly Research Unit Meeting</a:t>
            </a:r>
            <a:endParaRPr sz="800" b="0" i="0" u="none" strike="noStrike" cap="none">
              <a:solidFill>
                <a:srgbClr val="898989"/>
              </a:solidFill>
              <a:latin typeface="+mn-lt"/>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118369051"/>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56.xml"/><Relationship Id="rId6" Type="http://schemas.openxmlformats.org/officeDocument/2006/relationships/image" Target="../media/image25.jpeg"/><Relationship Id="rId11" Type="http://schemas.openxmlformats.org/officeDocument/2006/relationships/hyperlink" Target="https://www.rawpixel.com/image/251090/free-illustration-image-chemistry-molecule-atom" TargetMode="External"/><Relationship Id="rId5" Type="http://schemas.openxmlformats.org/officeDocument/2006/relationships/image" Target="../media/image24.png"/><Relationship Id="rId10" Type="http://schemas.openxmlformats.org/officeDocument/2006/relationships/image" Target="../media/image28.1"/><Relationship Id="rId4" Type="http://schemas.openxmlformats.org/officeDocument/2006/relationships/image" Target="../media/image23.png"/><Relationship Id="rId9" Type="http://schemas.openxmlformats.org/officeDocument/2006/relationships/hyperlink" Target="https://www.pikist.com/free-photo-sxnv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uclahealth.org/sites/default/files/documents/01/proposal-intake-form-12-12-24_0.docx?f=9c950123"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hyperlink" Target="https://grants.nih.gov/grants/guide/notice-files/NOT-OD-24-084.html"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hyperlink" Target="https://nam04.safelinks.protection.outlook.com/?url=https%3A%2F%2Fgrants.nih.gov%2Fpolicy%2Fpeer%2Fsimplifying-review%2Fframework.htm&amp;data=05%7C02%7Cbettye.maddux%40oregonstate.edu%7C61687c2d013748a51c6108dc5e4a6575%7Cce6d05e13c5e4d6287a84c4a2713c113%7C0%7C0%7C638488920867411071%7CUnknown%7CTWFpbGZsb3d8eyJWIjoiMC4wLjAwMDAiLCJQIjoiV2luMzIiLCJBTiI6Ik1haWwiLCJXVCI6Mn0%3D%7C0%7C%7C%7C&amp;sdata=5VNbzvrkAGy9fHH0G6LxK3P5RjGJKok2xKnXICZ4%2BZM%3D&amp;reserved=0" TargetMode="External"/><Relationship Id="rId5" Type="http://schemas.openxmlformats.org/officeDocument/2006/relationships/hyperlink" Target="https://nam04.safelinks.protection.outlook.com/?url=https%3A%2F%2Fgrants.nih.gov%2Fgrants%2Fguide%2Fnotice-files%2FNOT-OD-24-085.html&amp;data=05%7C02%7Cbettye.maddux%40oregonstate.edu%7C61687c2d013748a51c6108dc5e4a6575%7Cce6d05e13c5e4d6287a84c4a2713c113%7C0%7C0%7C638488920867384859%7CUnknown%7CTWFpbGZsb3d8eyJWIjoiMC4wLjAwMDAiLCJQIjoiV2luMzIiLCJBTiI6Ik1haWwiLCJXVCI6Mn0%3D%7C0%7C%7C%7C&amp;sdata=goiF%2FgRG6lN%2FKMrRttl8wcZffJuw%2BXB480qiOHvoxKQ%3D&amp;reserved=0" TargetMode="External"/><Relationship Id="rId4" Type="http://schemas.openxmlformats.org/officeDocument/2006/relationships/hyperlink" Target="https://nam04.safelinks.protection.outlook.com/?url=https%3A%2F%2Fgrants.nih.gov%2Fgrants%2Fguide%2Fnotice-files%2FNOT-OD-24-086.html&amp;data=05%7C02%7Cbettye.maddux%40oregonstate.edu%7C61687c2d013748a51c6108dc5e4a6575%7Cce6d05e13c5e4d6287a84c4a2713c113%7C0%7C0%7C638488920867367361%7CUnknown%7CTWFpbGZsb3d8eyJWIjoiMC4wLjAwMDAiLCJQIjoiV2luMzIiLCJBTiI6Ik1haWwiLCJXVCI6Mn0%3D%7C0%7C%7C%7C&amp;sdata=5TgBsZTpBd%2FoBJk01Bz96XAewf6HtpSXFLF0J6RNBfM%3D&amp;reserved=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1.xml"/><Relationship Id="rId5" Type="http://schemas.openxmlformats.org/officeDocument/2006/relationships/image" Target="../media/image50.sv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hyperlink" Target="https://freesvg.org/water-company-invoice-vector-illustration" TargetMode="External"/><Relationship Id="rId3" Type="http://schemas.openxmlformats.org/officeDocument/2006/relationships/diagramLayout" Target="../diagrams/layout2.xml"/><Relationship Id="rId7" Type="http://schemas.openxmlformats.org/officeDocument/2006/relationships/image" Target="../media/image57.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hyperlink" Target="https://www.picserver.org/photo/8509/Credit-cards.html" TargetMode="External"/><Relationship Id="rId4" Type="http://schemas.openxmlformats.org/officeDocument/2006/relationships/diagramQuickStyle" Target="../diagrams/quickStyle2.xml"/><Relationship Id="rId9"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ucla.box.com/shared/static/ho4qgsnxhd2plwswauseyrwusn1o0sxu.xlsx" TargetMode="Externa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hyperlink" Target="mailto:noreply@invoices.ucla.edu" TargetMode="Externa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hyperlink" Target="https://www.uclahealth.org/sites/default/files/documents/76/fammed-travelentreimbrequest1-9-23.xls?f=2f8253e5" TargetMode="Externa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policy.ucop.edu/doc/3420364/BFB-BUS-79" TargetMode="External"/><Relationship Id="rId7" Type="http://schemas.openxmlformats.org/officeDocument/2006/relationships/hyperlink" Target="https://travel.ucla.edu/policy-resources/reimbursement-allowances-mileage-meals" TargetMode="External"/><Relationship Id="rId2" Type="http://schemas.openxmlformats.org/officeDocument/2006/relationships/hyperlink" Target="https://travel.ucla.edu/forms" TargetMode="External"/><Relationship Id="rId1" Type="http://schemas.openxmlformats.org/officeDocument/2006/relationships/slideLayout" Target="../slideLayouts/slideLayout5.xml"/><Relationship Id="rId6" Type="http://schemas.openxmlformats.org/officeDocument/2006/relationships/hyperlink" Target="https://www.adminvc.ucla.edu/marks" TargetMode="External"/><Relationship Id="rId5" Type="http://schemas.openxmlformats.org/officeDocument/2006/relationships/hyperlink" Target="https://ucla.app.box.com/v/travel-ent-exp-guidelines" TargetMode="External"/><Relationship Id="rId4" Type="http://schemas.openxmlformats.org/officeDocument/2006/relationships/hyperlink" Target="https://policy.ucop.edu/doc/3420365/BFB-G-28"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uclahealth.org/family-medicine/for-research-employees"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uclahealth.org/departments/family-medicine/research/research-day"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uclahs.az1.qualtrics.com/jfe/form/SV_6KgVdKGrM2ql94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3" name="Rectangle 2"/>
          <p:cNvSpPr/>
          <p:nvPr/>
        </p:nvSpPr>
        <p:spPr>
          <a:xfrm>
            <a:off x="1" y="2064123"/>
            <a:ext cx="9144000" cy="10497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p1"/>
          <p:cNvSpPr txBox="1">
            <a:spLocks noGrp="1"/>
          </p:cNvSpPr>
          <p:nvPr>
            <p:ph type="body" idx="4294967295"/>
          </p:nvPr>
        </p:nvSpPr>
        <p:spPr>
          <a:xfrm>
            <a:off x="4304714" y="1357295"/>
            <a:ext cx="4699260" cy="2357568"/>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Family Medicine Research Unit </a:t>
            </a:r>
            <a:endParaRPr sz="3200" dirty="0">
              <a:solidFill>
                <a:schemeClr val="bg1"/>
              </a:solidFill>
              <a:effectLst>
                <a:outerShdw blurRad="50800" dist="50800" dir="5400000" algn="ctr" rotWithShape="0">
                  <a:schemeClr val="tx1">
                    <a:lumMod val="50000"/>
                  </a:schemeClr>
                </a:outerShdw>
              </a:effectLst>
              <a:latin typeface="+mj-lt"/>
            </a:endParaRPr>
          </a:p>
          <a:p>
            <a:pPr marL="0" lvl="0" indent="0" algn="ctr" rtl="0">
              <a:lnSpc>
                <a:spcPct val="90000"/>
              </a:lnSpc>
              <a:spcBef>
                <a:spcPts val="75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Monthly Meeting </a:t>
            </a:r>
          </a:p>
          <a:p>
            <a:pPr marL="0" lvl="0" indent="0" algn="ctr" rtl="0">
              <a:lnSpc>
                <a:spcPct val="90000"/>
              </a:lnSpc>
              <a:spcBef>
                <a:spcPts val="750"/>
              </a:spcBef>
              <a:spcAft>
                <a:spcPts val="0"/>
              </a:spcAft>
              <a:buClr>
                <a:srgbClr val="FFDD7F"/>
              </a:buClr>
              <a:buSzPts val="3200"/>
              <a:buNone/>
            </a:pPr>
            <a:endParaRPr lang="en-US" sz="2000" dirty="0">
              <a:solidFill>
                <a:schemeClr val="bg1"/>
              </a:solidFill>
              <a:latin typeface="+mj-lt"/>
            </a:endParaRPr>
          </a:p>
          <a:p>
            <a:pPr marL="0" lvl="0" indent="0" algn="ctr" rtl="0">
              <a:lnSpc>
                <a:spcPct val="90000"/>
              </a:lnSpc>
              <a:spcBef>
                <a:spcPts val="750"/>
              </a:spcBef>
              <a:spcAft>
                <a:spcPts val="0"/>
              </a:spcAft>
              <a:buClr>
                <a:srgbClr val="FF9900"/>
              </a:buClr>
              <a:buSzPts val="3200"/>
              <a:buNone/>
            </a:pPr>
            <a:r>
              <a:rPr lang="en-US" sz="3200" b="1" dirty="0">
                <a:solidFill>
                  <a:schemeClr val="bg1"/>
                </a:solidFill>
                <a:latin typeface="+mj-lt"/>
              </a:rPr>
              <a:t>March 2025</a:t>
            </a:r>
            <a:endParaRPr b="1" dirty="0">
              <a:solidFill>
                <a:schemeClr val="bg1"/>
              </a:solidFill>
              <a:latin typeface="+mj-lt"/>
            </a:endParaRPr>
          </a:p>
        </p:txBody>
      </p:sp>
      <p:pic>
        <p:nvPicPr>
          <p:cNvPr id="146" name="Google Shape;146;p1"/>
          <p:cNvPicPr preferRelativeResize="0"/>
          <p:nvPr/>
        </p:nvPicPr>
        <p:blipFill rotWithShape="1">
          <a:blip r:embed="rId3">
            <a:alphaModFix/>
          </a:blip>
          <a:srcRect/>
          <a:stretch/>
        </p:blipFill>
        <p:spPr>
          <a:xfrm>
            <a:off x="-180776" y="-134475"/>
            <a:ext cx="5486411" cy="981458"/>
          </a:xfrm>
          <a:prstGeom prst="rect">
            <a:avLst/>
          </a:prstGeom>
          <a:noFill/>
          <a:ln>
            <a:noFill/>
          </a:ln>
        </p:spPr>
      </p:pic>
      <p:pic>
        <p:nvPicPr>
          <p:cNvPr id="4" name="Picture 3">
            <a:extLst>
              <a:ext uri="{FF2B5EF4-FFF2-40B4-BE49-F238E27FC236}">
                <a16:creationId xmlns:a16="http://schemas.microsoft.com/office/drawing/2014/main" id="{7455130D-E759-0A5A-2673-C23042EFA4E8}"/>
              </a:ext>
            </a:extLst>
          </p:cNvPr>
          <p:cNvPicPr>
            <a:picLocks noChangeAspect="1"/>
          </p:cNvPicPr>
          <p:nvPr/>
        </p:nvPicPr>
        <p:blipFill>
          <a:blip r:embed="rId4"/>
          <a:stretch>
            <a:fillRect/>
          </a:stretch>
        </p:blipFill>
        <p:spPr>
          <a:xfrm>
            <a:off x="318832" y="1191095"/>
            <a:ext cx="4487194" cy="26899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10</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311" name="Google Shape;311;p13"/>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00000"/>
                </a:solidFill>
                <a:latin typeface="Arial"/>
                <a:ea typeface="Arial"/>
                <a:cs typeface="Arial"/>
                <a:sym typeface="Arial"/>
              </a:rPr>
              <a:t>Performance Evaluations </a:t>
            </a:r>
            <a:endParaRPr dirty="0">
              <a:solidFill>
                <a:srgbClr val="000000"/>
              </a:solidFill>
              <a:latin typeface="Arial"/>
              <a:ea typeface="Arial"/>
              <a:cs typeface="Arial"/>
              <a:sym typeface="Arial"/>
            </a:endParaRPr>
          </a:p>
        </p:txBody>
      </p:sp>
      <p:sp>
        <p:nvSpPr>
          <p:cNvPr id="312" name="Google Shape;312;p13"/>
          <p:cNvSpPr txBox="1"/>
          <p:nvPr/>
        </p:nvSpPr>
        <p:spPr>
          <a:xfrm>
            <a:off x="640079" y="1187710"/>
            <a:ext cx="7781545" cy="2769959"/>
          </a:xfrm>
          <a:prstGeom prst="rect">
            <a:avLst/>
          </a:prstGeom>
          <a:noFill/>
          <a:ln>
            <a:noFill/>
          </a:ln>
        </p:spPr>
        <p:txBody>
          <a:bodyPr spcFirstLastPara="1" wrap="square" lIns="91425" tIns="91425" rIns="91425" bIns="91425" anchor="t" anchorCtr="0">
            <a:spAutoFit/>
          </a:bodyPr>
          <a:lstStyle/>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For </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Union-represented, non-academic</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 positions: employees should have received an email with a PDF of the evaluation form to initiate self-evaluations. </a:t>
            </a:r>
          </a:p>
          <a:p>
            <a:pPr marL="285750" indent="-285750">
              <a:spcAft>
                <a:spcPts val="600"/>
              </a:spcAft>
              <a:buFont typeface="Arial" panose="020B0604020202020204" pitchFamily="34" charset="0"/>
              <a:buChar char="•"/>
            </a:pPr>
            <a:r>
              <a:rPr kumimoji="0" lang="en-US" sz="2000" b="0" i="0" u="none" strike="noStrike" kern="0" cap="none" spc="0" normalizeH="0" baseline="0" noProof="0" dirty="0">
                <a:ln>
                  <a:noFill/>
                </a:ln>
                <a:solidFill>
                  <a:srgbClr val="000000"/>
                </a:solidFill>
                <a:effectLst/>
                <a:uLnTx/>
                <a:uFillTx/>
                <a:latin typeface="Arial"/>
                <a:cs typeface="Arial"/>
                <a:sym typeface="Arial"/>
              </a:rPr>
              <a:t>For </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non-bargaining unit, non-academic</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 positions: employees should have received a notification to log into Cornerstone to initiate self-evaluations.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3963617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11</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311" name="Google Shape;311;p13"/>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00000"/>
                </a:solidFill>
                <a:latin typeface="Arial"/>
                <a:ea typeface="Arial"/>
                <a:cs typeface="Arial"/>
                <a:sym typeface="Arial"/>
              </a:rPr>
              <a:t>Performance Evaluations</a:t>
            </a:r>
            <a:endParaRPr dirty="0">
              <a:solidFill>
                <a:srgbClr val="000000"/>
              </a:solidFill>
              <a:latin typeface="Arial"/>
              <a:ea typeface="Arial"/>
              <a:cs typeface="Arial"/>
              <a:sym typeface="Arial"/>
            </a:endParaRPr>
          </a:p>
        </p:txBody>
      </p:sp>
      <p:sp>
        <p:nvSpPr>
          <p:cNvPr id="7" name="Google Shape;312;p13"/>
          <p:cNvSpPr txBox="1"/>
          <p:nvPr/>
        </p:nvSpPr>
        <p:spPr>
          <a:xfrm>
            <a:off x="640079" y="1233379"/>
            <a:ext cx="7781545" cy="569356"/>
          </a:xfrm>
          <a:prstGeom prst="rect">
            <a:avLst/>
          </a:prstGeom>
          <a:noFill/>
          <a:ln>
            <a:noFill/>
          </a:ln>
        </p:spPr>
        <p:txBody>
          <a:bodyPr spcFirstLastPara="1" wrap="square" lIns="91425" tIns="91425" rIns="91425" bIns="91425" anchor="t" anchorCtr="0">
            <a:spAutoFit/>
          </a:bodyPr>
          <a:lstStyle/>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Five-point rating system</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726474" y="1661650"/>
            <a:ext cx="5252275" cy="2137133"/>
          </a:xfrm>
          <a:prstGeom prst="rect">
            <a:avLst/>
          </a:prstGeom>
        </p:spPr>
      </p:pic>
      <p:pic>
        <p:nvPicPr>
          <p:cNvPr id="4" name="Picture 3"/>
          <p:cNvPicPr>
            <a:picLocks noChangeAspect="1"/>
          </p:cNvPicPr>
          <p:nvPr/>
        </p:nvPicPr>
        <p:blipFill rotWithShape="1">
          <a:blip r:embed="rId4"/>
          <a:srcRect t="4456"/>
          <a:stretch/>
        </p:blipFill>
        <p:spPr>
          <a:xfrm>
            <a:off x="1342385" y="2028825"/>
            <a:ext cx="5361051" cy="2151316"/>
          </a:xfrm>
          <a:prstGeom prst="rect">
            <a:avLst/>
          </a:prstGeom>
        </p:spPr>
      </p:pic>
      <p:pic>
        <p:nvPicPr>
          <p:cNvPr id="5" name="Picture 4"/>
          <p:cNvPicPr>
            <a:picLocks noChangeAspect="1"/>
          </p:cNvPicPr>
          <p:nvPr/>
        </p:nvPicPr>
        <p:blipFill rotWithShape="1">
          <a:blip r:embed="rId5"/>
          <a:srcRect t="1903"/>
          <a:stretch/>
        </p:blipFill>
        <p:spPr>
          <a:xfrm>
            <a:off x="1930499" y="2346047"/>
            <a:ext cx="5237226" cy="2190519"/>
          </a:xfrm>
          <a:prstGeom prst="rect">
            <a:avLst/>
          </a:prstGeom>
        </p:spPr>
      </p:pic>
      <p:pic>
        <p:nvPicPr>
          <p:cNvPr id="6" name="Picture 5"/>
          <p:cNvPicPr>
            <a:picLocks noChangeAspect="1"/>
          </p:cNvPicPr>
          <p:nvPr/>
        </p:nvPicPr>
        <p:blipFill rotWithShape="1">
          <a:blip r:embed="rId6"/>
          <a:srcRect t="2671"/>
          <a:stretch/>
        </p:blipFill>
        <p:spPr>
          <a:xfrm>
            <a:off x="2673398" y="2646551"/>
            <a:ext cx="5353826" cy="2194054"/>
          </a:xfrm>
          <a:prstGeom prst="rect">
            <a:avLst/>
          </a:prstGeom>
        </p:spPr>
      </p:pic>
      <p:pic>
        <p:nvPicPr>
          <p:cNvPr id="8" name="Picture 7"/>
          <p:cNvPicPr>
            <a:picLocks noChangeAspect="1"/>
          </p:cNvPicPr>
          <p:nvPr/>
        </p:nvPicPr>
        <p:blipFill rotWithShape="1">
          <a:blip r:embed="rId7"/>
          <a:srcRect t="2351"/>
          <a:stretch/>
        </p:blipFill>
        <p:spPr>
          <a:xfrm>
            <a:off x="3474149" y="2951770"/>
            <a:ext cx="5252275" cy="2188039"/>
          </a:xfrm>
          <a:prstGeom prst="rect">
            <a:avLst/>
          </a:prstGeom>
        </p:spPr>
      </p:pic>
      <p:sp>
        <p:nvSpPr>
          <p:cNvPr id="3" name="TextBox 2">
            <a:extLst>
              <a:ext uri="{FF2B5EF4-FFF2-40B4-BE49-F238E27FC236}">
                <a16:creationId xmlns:a16="http://schemas.microsoft.com/office/drawing/2014/main" id="{783E8A82-FC60-7AD9-FA68-5A22ED9E875F}"/>
              </a:ext>
            </a:extLst>
          </p:cNvPr>
          <p:cNvSpPr txBox="1"/>
          <p:nvPr/>
        </p:nvSpPr>
        <p:spPr>
          <a:xfrm>
            <a:off x="482886" y="3537957"/>
            <a:ext cx="33673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Any </a:t>
            </a:r>
            <a:r>
              <a:rPr kumimoji="0" lang="en-US" sz="1200" b="1"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“1” </a:t>
            </a:r>
            <a:r>
              <a:rPr kumimoji="0" lang="en-US" sz="1200" b="0"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or </a:t>
            </a:r>
            <a:r>
              <a:rPr kumimoji="0" lang="en-US" sz="1200" b="1"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“5” </a:t>
            </a:r>
            <a:r>
              <a:rPr kumimoji="0" lang="en-US" sz="1200" b="0"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rating must be accompanied with comments. </a:t>
            </a:r>
            <a:r>
              <a:rPr kumimoji="0" lang="en-US" sz="1200" b="1"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“5”</a:t>
            </a:r>
            <a:r>
              <a:rPr kumimoji="0" lang="en-US" sz="1200" b="0"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 or </a:t>
            </a:r>
            <a:r>
              <a:rPr kumimoji="0" lang="en-US" sz="1200" b="1"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“Role Model”</a:t>
            </a:r>
            <a:r>
              <a:rPr kumimoji="0" lang="en-US" sz="1200" b="0" i="0" u="none" strike="noStrike" kern="0" cap="none" spc="0" normalizeH="0" baseline="0" noProof="0" dirty="0">
                <a:ln>
                  <a:noFill/>
                </a:ln>
                <a:solidFill>
                  <a:srgbClr val="2270AA"/>
                </a:solidFill>
                <a:effectLst/>
                <a:uLnTx/>
                <a:uFillTx/>
                <a:latin typeface="Segoe UI" panose="020B0502040204020203" pitchFamily="34" charset="0"/>
                <a:cs typeface="Arial"/>
                <a:sym typeface="Arial"/>
              </a:rPr>
              <a:t> rating should only be used after the employee has consistently exceeded expectations in previous reviews.</a:t>
            </a:r>
            <a:endParaRPr kumimoji="0" lang="en-US" sz="1200" b="0" i="0" u="none" strike="noStrike" kern="0" cap="none" spc="0" normalizeH="0" baseline="0" noProof="0" dirty="0">
              <a:ln>
                <a:noFill/>
              </a:ln>
              <a:solidFill>
                <a:srgbClr val="2270AA"/>
              </a:solidFill>
              <a:effectLst/>
              <a:uLnTx/>
              <a:uFillTx/>
              <a:latin typeface="Arial"/>
              <a:cs typeface="Arial"/>
              <a:sym typeface="Arial"/>
            </a:endParaRPr>
          </a:p>
        </p:txBody>
      </p:sp>
    </p:spTree>
    <p:extLst>
      <p:ext uri="{BB962C8B-B14F-4D97-AF65-F5344CB8AC3E}">
        <p14:creationId xmlns:p14="http://schemas.microsoft.com/office/powerpoint/2010/main" val="25249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B91ADA8F-BED9-E258-8A1C-D28581267E9D}"/>
              </a:ext>
            </a:extLst>
          </p:cNvPr>
          <p:cNvGraphicFramePr/>
          <p:nvPr>
            <p:extLst>
              <p:ext uri="{D42A27DB-BD31-4B8C-83A1-F6EECF244321}">
                <p14:modId xmlns:p14="http://schemas.microsoft.com/office/powerpoint/2010/main" val="2605069918"/>
              </p:ext>
            </p:extLst>
          </p:nvPr>
        </p:nvGraphicFramePr>
        <p:xfrm>
          <a:off x="148683" y="1709057"/>
          <a:ext cx="8846634" cy="367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BAC61C2-58A1-33DB-3E06-D2128DB7F1A4}"/>
              </a:ext>
            </a:extLst>
          </p:cNvPr>
          <p:cNvSpPr>
            <a:spLocks noGrp="1"/>
          </p:cNvSpPr>
          <p:nvPr>
            <p:ph type="sldNum" idx="12"/>
          </p:nvPr>
        </p:nvSpPr>
        <p:spPr>
          <a:xfrm>
            <a:off x="8421624" y="4754880"/>
            <a:ext cx="457200" cy="365760"/>
          </a:xfrm>
        </p:spPr>
        <p:txBody>
          <a:bodyPr wrap="square" anchor="t">
            <a:normAutofit/>
          </a:bodyPr>
          <a:lstStyle/>
          <a:p>
            <a:pPr marL="0" marR="0" lvl="0" indent="0" algn="r" defTabSz="914400" rtl="0" eaLnBrk="1" fontAlgn="auto" latinLnBrk="0" hangingPunct="1">
              <a:lnSpc>
                <a:spcPct val="90000"/>
              </a:lnSpc>
              <a:spcBef>
                <a:spcPts val="0"/>
              </a:spcBef>
              <a:spcAft>
                <a:spcPts val="600"/>
              </a:spcAft>
              <a:buClr>
                <a:srgbClr val="000000"/>
              </a:buClr>
              <a:buSzPts val="800"/>
              <a:buFont typeface="Arial"/>
              <a:buNone/>
              <a:tabLst/>
              <a:defRPr/>
            </a:pPr>
            <a:fld id="{00000000-1234-1234-1234-123412341234}" type="slidenum">
              <a:rPr kumimoji="0" lang="en-US" sz="200" b="0" i="0" u="none" strike="noStrike" kern="0" cap="none" spc="0" normalizeH="0" baseline="0" noProof="0" smtClean="0">
                <a:ln>
                  <a:noFill/>
                </a:ln>
                <a:solidFill>
                  <a:srgbClr val="898989"/>
                </a:solidFill>
                <a:effectLst/>
                <a:uLnTx/>
                <a:uFillTx/>
                <a:latin typeface="Arial"/>
                <a:sym typeface="Helvetica Neue"/>
              </a:rPr>
              <a:pPr marL="0" marR="0" lvl="0" indent="0" algn="r" defTabSz="914400" rtl="0" eaLnBrk="1" fontAlgn="auto" latinLnBrk="0" hangingPunct="1">
                <a:lnSpc>
                  <a:spcPct val="90000"/>
                </a:lnSpc>
                <a:spcBef>
                  <a:spcPts val="0"/>
                </a:spcBef>
                <a:spcAft>
                  <a:spcPts val="600"/>
                </a:spcAft>
                <a:buClr>
                  <a:srgbClr val="000000"/>
                </a:buClr>
                <a:buSzPts val="800"/>
                <a:buFont typeface="Arial"/>
                <a:buNone/>
                <a:tabLst/>
                <a:defRPr/>
              </a:pPr>
              <a:t>12</a:t>
            </a:fld>
            <a:endParaRPr kumimoji="0" lang="en-US" sz="200" b="0" i="0" u="none" strike="noStrike" kern="0" cap="none" spc="0" normalizeH="0" baseline="0" noProof="0">
              <a:ln>
                <a:noFill/>
              </a:ln>
              <a:solidFill>
                <a:srgbClr val="898989"/>
              </a:solidFill>
              <a:effectLst/>
              <a:uLnTx/>
              <a:uFillTx/>
              <a:latin typeface="Arial"/>
              <a:sym typeface="Helvetica Neue"/>
            </a:endParaRPr>
          </a:p>
        </p:txBody>
      </p:sp>
      <p:sp>
        <p:nvSpPr>
          <p:cNvPr id="5" name="Title 4">
            <a:extLst>
              <a:ext uri="{FF2B5EF4-FFF2-40B4-BE49-F238E27FC236}">
                <a16:creationId xmlns:a16="http://schemas.microsoft.com/office/drawing/2014/main" id="{314C9937-8EEA-B26E-9A72-D9E37B69A66D}"/>
              </a:ext>
            </a:extLst>
          </p:cNvPr>
          <p:cNvSpPr>
            <a:spLocks noGrp="1"/>
          </p:cNvSpPr>
          <p:nvPr>
            <p:ph type="title"/>
          </p:nvPr>
        </p:nvSpPr>
        <p:spPr>
          <a:xfrm>
            <a:off x="640079" y="640080"/>
            <a:ext cx="7772400" cy="393192"/>
          </a:xfrm>
        </p:spPr>
        <p:txBody>
          <a:bodyPr wrap="square" anchor="b">
            <a:normAutofit/>
          </a:bodyPr>
          <a:lstStyle/>
          <a:p>
            <a:r>
              <a:rPr lang="en-US" dirty="0">
                <a:solidFill>
                  <a:srgbClr val="000000"/>
                </a:solidFill>
              </a:rPr>
              <a:t>Research Unit Administrative Team</a:t>
            </a:r>
          </a:p>
        </p:txBody>
      </p:sp>
      <p:cxnSp>
        <p:nvCxnSpPr>
          <p:cNvPr id="14" name="Straight Connector 13">
            <a:extLst>
              <a:ext uri="{FF2B5EF4-FFF2-40B4-BE49-F238E27FC236}">
                <a16:creationId xmlns:a16="http://schemas.microsoft.com/office/drawing/2014/main" id="{5F35A879-F16D-02E6-5384-B4235EE89384}"/>
              </a:ext>
            </a:extLst>
          </p:cNvPr>
          <p:cNvCxnSpPr>
            <a:cxnSpLocks/>
          </p:cNvCxnSpPr>
          <p:nvPr/>
        </p:nvCxnSpPr>
        <p:spPr>
          <a:xfrm>
            <a:off x="4579434" y="2930433"/>
            <a:ext cx="2651760" cy="0"/>
          </a:xfrm>
          <a:prstGeom prst="line">
            <a:avLst/>
          </a:prstGeom>
          <a:ln w="28575">
            <a:solidFill>
              <a:srgbClr val="2774AE"/>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4ED1144A-2201-DF21-6660-35DAB139BAD0}"/>
              </a:ext>
            </a:extLst>
          </p:cNvPr>
          <p:cNvCxnSpPr>
            <a:cxnSpLocks/>
          </p:cNvCxnSpPr>
          <p:nvPr/>
        </p:nvCxnSpPr>
        <p:spPr>
          <a:xfrm>
            <a:off x="7237975" y="2914068"/>
            <a:ext cx="0" cy="3886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AB195E-B550-696D-687A-9926E44806C9}"/>
              </a:ext>
            </a:extLst>
          </p:cNvPr>
          <p:cNvCxnSpPr>
            <a:cxnSpLocks/>
          </p:cNvCxnSpPr>
          <p:nvPr/>
        </p:nvCxnSpPr>
        <p:spPr>
          <a:xfrm>
            <a:off x="1076359" y="2384835"/>
            <a:ext cx="0" cy="76731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76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064C-F428-7DD4-8965-8CD9E44952EC}"/>
              </a:ext>
            </a:extLst>
          </p:cNvPr>
          <p:cNvSpPr>
            <a:spLocks noGrp="1"/>
          </p:cNvSpPr>
          <p:nvPr>
            <p:ph type="ctrTitle"/>
          </p:nvPr>
        </p:nvSpPr>
        <p:spPr>
          <a:xfrm>
            <a:off x="364330" y="-68233"/>
            <a:ext cx="8415338" cy="454816"/>
          </a:xfrm>
        </p:spPr>
        <p:txBody>
          <a:bodyPr>
            <a:normAutofit/>
          </a:bodyPr>
          <a:lstStyle/>
          <a:p>
            <a:r>
              <a:rPr lang="en-US" sz="2100" b="1" dirty="0">
                <a:latin typeface="Comic Sans MS" panose="030F0702030302020204" pitchFamily="66" charset="0"/>
              </a:rPr>
              <a:t>Pediatrics &amp; Family Medicine Purchasing Team</a:t>
            </a:r>
          </a:p>
        </p:txBody>
      </p:sp>
      <p:pic>
        <p:nvPicPr>
          <p:cNvPr id="4" name="Picture 3" descr="A person with long black hair&#10;&#10;Description automatically generated">
            <a:extLst>
              <a:ext uri="{FF2B5EF4-FFF2-40B4-BE49-F238E27FC236}">
                <a16:creationId xmlns:a16="http://schemas.microsoft.com/office/drawing/2014/main" id="{BCFC8712-2AF1-4966-D509-28943E097F48}"/>
              </a:ext>
            </a:extLst>
          </p:cNvPr>
          <p:cNvPicPr>
            <a:picLocks noChangeAspect="1"/>
          </p:cNvPicPr>
          <p:nvPr/>
        </p:nvPicPr>
        <p:blipFill>
          <a:blip r:embed="rId2"/>
          <a:stretch>
            <a:fillRect/>
          </a:stretch>
        </p:blipFill>
        <p:spPr>
          <a:xfrm>
            <a:off x="3791068" y="630457"/>
            <a:ext cx="1391335" cy="1389737"/>
          </a:xfrm>
          <a:prstGeom prst="rect">
            <a:avLst/>
          </a:prstGeom>
        </p:spPr>
      </p:pic>
      <p:sp>
        <p:nvSpPr>
          <p:cNvPr id="5" name="Google Shape;1243;p75">
            <a:extLst>
              <a:ext uri="{FF2B5EF4-FFF2-40B4-BE49-F238E27FC236}">
                <a16:creationId xmlns:a16="http://schemas.microsoft.com/office/drawing/2014/main" id="{77EB0720-C8B3-CCEC-4223-AC1E9F4D13C1}"/>
              </a:ext>
            </a:extLst>
          </p:cNvPr>
          <p:cNvSpPr txBox="1">
            <a:spLocks/>
          </p:cNvSpPr>
          <p:nvPr/>
        </p:nvSpPr>
        <p:spPr>
          <a:xfrm>
            <a:off x="3347357" y="322757"/>
            <a:ext cx="1911600" cy="365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685800"/>
            <a:r>
              <a:rPr lang="en-US" b="1" kern="1200" dirty="0">
                <a:latin typeface="Londrina Solid" panose="020B0604020202020204" charset="0"/>
              </a:rPr>
              <a:t>Team Supervisor</a:t>
            </a:r>
          </a:p>
        </p:txBody>
      </p:sp>
      <p:pic>
        <p:nvPicPr>
          <p:cNvPr id="6" name="Picture 5" descr="A person smiling for a selfie&#10;&#10;Description automatically generated">
            <a:extLst>
              <a:ext uri="{FF2B5EF4-FFF2-40B4-BE49-F238E27FC236}">
                <a16:creationId xmlns:a16="http://schemas.microsoft.com/office/drawing/2014/main" id="{2DE9CF10-498D-94AF-33B4-E461F7608C21}"/>
              </a:ext>
            </a:extLst>
          </p:cNvPr>
          <p:cNvPicPr>
            <a:picLocks noChangeAspect="1"/>
          </p:cNvPicPr>
          <p:nvPr/>
        </p:nvPicPr>
        <p:blipFill>
          <a:blip r:embed="rId3"/>
          <a:stretch>
            <a:fillRect/>
          </a:stretch>
        </p:blipFill>
        <p:spPr>
          <a:xfrm>
            <a:off x="185027" y="2571751"/>
            <a:ext cx="1418183" cy="2115461"/>
          </a:xfrm>
          <a:prstGeom prst="rect">
            <a:avLst/>
          </a:prstGeom>
        </p:spPr>
      </p:pic>
      <p:pic>
        <p:nvPicPr>
          <p:cNvPr id="7" name="Picture 6" descr="A person writing on a whiteboard&#10;&#10;Description automatically generated">
            <a:extLst>
              <a:ext uri="{FF2B5EF4-FFF2-40B4-BE49-F238E27FC236}">
                <a16:creationId xmlns:a16="http://schemas.microsoft.com/office/drawing/2014/main" id="{8B551B3C-3B69-985E-D0BF-EAE888D71E03}"/>
              </a:ext>
            </a:extLst>
          </p:cNvPr>
          <p:cNvPicPr>
            <a:picLocks noChangeAspect="1"/>
          </p:cNvPicPr>
          <p:nvPr/>
        </p:nvPicPr>
        <p:blipFill>
          <a:blip r:embed="rId4"/>
          <a:stretch>
            <a:fillRect/>
          </a:stretch>
        </p:blipFill>
        <p:spPr>
          <a:xfrm>
            <a:off x="1647352" y="2571750"/>
            <a:ext cx="1418183" cy="2115460"/>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62BF2744-2CFF-0DD5-0B63-4B063F516BA3}"/>
              </a:ext>
            </a:extLst>
          </p:cNvPr>
          <p:cNvPicPr>
            <a:picLocks noChangeAspect="1"/>
          </p:cNvPicPr>
          <p:nvPr/>
        </p:nvPicPr>
        <p:blipFill>
          <a:blip r:embed="rId5"/>
          <a:stretch>
            <a:fillRect/>
          </a:stretch>
        </p:blipFill>
        <p:spPr>
          <a:xfrm>
            <a:off x="3141456" y="2577682"/>
            <a:ext cx="1418183" cy="2109528"/>
          </a:xfrm>
          <a:prstGeom prst="rect">
            <a:avLst/>
          </a:prstGeom>
        </p:spPr>
      </p:pic>
      <p:sp>
        <p:nvSpPr>
          <p:cNvPr id="10" name="Google Shape;1243;p75">
            <a:extLst>
              <a:ext uri="{FF2B5EF4-FFF2-40B4-BE49-F238E27FC236}">
                <a16:creationId xmlns:a16="http://schemas.microsoft.com/office/drawing/2014/main" id="{78DC1019-17E8-9D01-AFDD-912D68F45992}"/>
              </a:ext>
            </a:extLst>
          </p:cNvPr>
          <p:cNvSpPr txBox="1">
            <a:spLocks/>
          </p:cNvSpPr>
          <p:nvPr/>
        </p:nvSpPr>
        <p:spPr>
          <a:xfrm>
            <a:off x="3141455" y="2154669"/>
            <a:ext cx="1911600" cy="365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685800"/>
            <a:r>
              <a:rPr lang="en-US" b="1" kern="1200" dirty="0">
                <a:latin typeface="Londrina Solid" panose="020B0604020202020204" charset="0"/>
              </a:rPr>
              <a:t>Purchasers</a:t>
            </a:r>
          </a:p>
        </p:txBody>
      </p:sp>
      <p:sp>
        <p:nvSpPr>
          <p:cNvPr id="11" name="TextBox 10">
            <a:extLst>
              <a:ext uri="{FF2B5EF4-FFF2-40B4-BE49-F238E27FC236}">
                <a16:creationId xmlns:a16="http://schemas.microsoft.com/office/drawing/2014/main" id="{172C7C97-8082-FD99-F30D-46A73CE0E538}"/>
              </a:ext>
            </a:extLst>
          </p:cNvPr>
          <p:cNvSpPr txBox="1"/>
          <p:nvPr/>
        </p:nvSpPr>
        <p:spPr>
          <a:xfrm>
            <a:off x="3425947" y="4670572"/>
            <a:ext cx="851515" cy="507831"/>
          </a:xfrm>
          <a:prstGeom prst="rect">
            <a:avLst/>
          </a:prstGeom>
          <a:noFill/>
        </p:spPr>
        <p:txBody>
          <a:bodyPr wrap="none" rtlCol="0">
            <a:spAutoFit/>
          </a:bodyPr>
          <a:lstStyle/>
          <a:p>
            <a:pPr defTabSz="685800">
              <a:buClrTx/>
            </a:pPr>
            <a:r>
              <a:rPr lang="en-US" sz="1350" kern="1200" dirty="0">
                <a:solidFill>
                  <a:prstClr val="black"/>
                </a:solidFill>
                <a:latin typeface="Comic Sans MS" panose="030F0702030302020204" pitchFamily="66" charset="0"/>
                <a:ea typeface="+mn-ea"/>
                <a:cs typeface="+mn-cs"/>
              </a:rPr>
              <a:t>Candice </a:t>
            </a:r>
          </a:p>
          <a:p>
            <a:pPr defTabSz="685800">
              <a:buClrTx/>
            </a:pPr>
            <a:r>
              <a:rPr lang="en-US" sz="1350" kern="1200" dirty="0">
                <a:solidFill>
                  <a:prstClr val="black"/>
                </a:solidFill>
                <a:latin typeface="Comic Sans MS" panose="030F0702030302020204" pitchFamily="66" charset="0"/>
                <a:ea typeface="+mn-ea"/>
                <a:cs typeface="+mn-cs"/>
              </a:rPr>
              <a:t>Lopez</a:t>
            </a:r>
          </a:p>
        </p:txBody>
      </p:sp>
      <p:sp>
        <p:nvSpPr>
          <p:cNvPr id="12" name="TextBox 11">
            <a:extLst>
              <a:ext uri="{FF2B5EF4-FFF2-40B4-BE49-F238E27FC236}">
                <a16:creationId xmlns:a16="http://schemas.microsoft.com/office/drawing/2014/main" id="{1E99AD7F-C6C1-C772-080E-03A1AC3F58AF}"/>
              </a:ext>
            </a:extLst>
          </p:cNvPr>
          <p:cNvSpPr txBox="1"/>
          <p:nvPr/>
        </p:nvSpPr>
        <p:spPr>
          <a:xfrm>
            <a:off x="1942877" y="4647607"/>
            <a:ext cx="840295" cy="507831"/>
          </a:xfrm>
          <a:prstGeom prst="rect">
            <a:avLst/>
          </a:prstGeom>
          <a:noFill/>
        </p:spPr>
        <p:txBody>
          <a:bodyPr wrap="none" rtlCol="0">
            <a:spAutoFit/>
          </a:bodyPr>
          <a:lstStyle/>
          <a:p>
            <a:pPr defTabSz="685800">
              <a:buClrTx/>
            </a:pPr>
            <a:r>
              <a:rPr lang="en-US" sz="1350" kern="1200" dirty="0">
                <a:solidFill>
                  <a:prstClr val="black"/>
                </a:solidFill>
                <a:latin typeface="Comic Sans MS" panose="030F0702030302020204" pitchFamily="66" charset="0"/>
                <a:ea typeface="+mn-ea"/>
                <a:cs typeface="+mn-cs"/>
              </a:rPr>
              <a:t>Alex </a:t>
            </a:r>
          </a:p>
          <a:p>
            <a:pPr defTabSz="685800">
              <a:buClrTx/>
            </a:pPr>
            <a:r>
              <a:rPr lang="en-US" sz="1350" kern="1200" dirty="0">
                <a:solidFill>
                  <a:prstClr val="black"/>
                </a:solidFill>
                <a:latin typeface="Comic Sans MS" panose="030F0702030302020204" pitchFamily="66" charset="0"/>
                <a:ea typeface="+mn-ea"/>
                <a:cs typeface="+mn-cs"/>
              </a:rPr>
              <a:t>Keveney</a:t>
            </a:r>
          </a:p>
        </p:txBody>
      </p:sp>
      <p:sp>
        <p:nvSpPr>
          <p:cNvPr id="13" name="TextBox 12">
            <a:extLst>
              <a:ext uri="{FF2B5EF4-FFF2-40B4-BE49-F238E27FC236}">
                <a16:creationId xmlns:a16="http://schemas.microsoft.com/office/drawing/2014/main" id="{89C3547C-4758-35EA-47A5-A38ED5DCFB98}"/>
              </a:ext>
            </a:extLst>
          </p:cNvPr>
          <p:cNvSpPr txBox="1"/>
          <p:nvPr/>
        </p:nvSpPr>
        <p:spPr>
          <a:xfrm>
            <a:off x="171160" y="4675443"/>
            <a:ext cx="1497526" cy="507831"/>
          </a:xfrm>
          <a:prstGeom prst="rect">
            <a:avLst/>
          </a:prstGeom>
          <a:noFill/>
        </p:spPr>
        <p:txBody>
          <a:bodyPr wrap="none" rtlCol="0">
            <a:spAutoFit/>
          </a:bodyPr>
          <a:lstStyle/>
          <a:p>
            <a:pPr defTabSz="685800">
              <a:buClrTx/>
            </a:pPr>
            <a:r>
              <a:rPr lang="en-US" sz="1350" kern="1200" dirty="0">
                <a:solidFill>
                  <a:prstClr val="black"/>
                </a:solidFill>
                <a:latin typeface="Comic Sans MS" panose="030F0702030302020204" pitchFamily="66" charset="0"/>
                <a:ea typeface="+mn-ea"/>
                <a:cs typeface="+mn-cs"/>
              </a:rPr>
              <a:t>Veronica Garcia </a:t>
            </a:r>
          </a:p>
          <a:p>
            <a:pPr defTabSz="685800">
              <a:buClrTx/>
            </a:pPr>
            <a:r>
              <a:rPr lang="en-US" sz="1350" kern="1200" dirty="0">
                <a:solidFill>
                  <a:prstClr val="black"/>
                </a:solidFill>
                <a:latin typeface="Comic Sans MS" panose="030F0702030302020204" pitchFamily="66" charset="0"/>
                <a:ea typeface="+mn-ea"/>
                <a:cs typeface="+mn-cs"/>
              </a:rPr>
              <a:t>Hernandez</a:t>
            </a:r>
          </a:p>
        </p:txBody>
      </p:sp>
      <p:sp>
        <p:nvSpPr>
          <p:cNvPr id="14" name="TextBox 13">
            <a:extLst>
              <a:ext uri="{FF2B5EF4-FFF2-40B4-BE49-F238E27FC236}">
                <a16:creationId xmlns:a16="http://schemas.microsoft.com/office/drawing/2014/main" id="{CF117A5F-AAD8-DEBD-9E36-AD908E3772DB}"/>
              </a:ext>
            </a:extLst>
          </p:cNvPr>
          <p:cNvSpPr txBox="1"/>
          <p:nvPr/>
        </p:nvSpPr>
        <p:spPr>
          <a:xfrm>
            <a:off x="4737908" y="4672492"/>
            <a:ext cx="1220206" cy="507831"/>
          </a:xfrm>
          <a:prstGeom prst="rect">
            <a:avLst/>
          </a:prstGeom>
          <a:noFill/>
        </p:spPr>
        <p:txBody>
          <a:bodyPr wrap="none" rtlCol="0">
            <a:spAutoFit/>
          </a:bodyPr>
          <a:lstStyle/>
          <a:p>
            <a:pPr defTabSz="685800">
              <a:buClrTx/>
            </a:pPr>
            <a:r>
              <a:rPr lang="en-US" sz="1350" kern="1200" dirty="0">
                <a:solidFill>
                  <a:prstClr val="black"/>
                </a:solidFill>
                <a:latin typeface="Comic Sans MS" panose="030F0702030302020204" pitchFamily="66" charset="0"/>
                <a:ea typeface="+mn-ea"/>
                <a:cs typeface="+mn-cs"/>
              </a:rPr>
              <a:t>Valencia </a:t>
            </a:r>
          </a:p>
          <a:p>
            <a:pPr defTabSz="685800">
              <a:buClrTx/>
            </a:pPr>
            <a:r>
              <a:rPr lang="en-US" sz="1350" kern="1200" dirty="0">
                <a:solidFill>
                  <a:prstClr val="black"/>
                </a:solidFill>
                <a:latin typeface="Comic Sans MS" panose="030F0702030302020204" pitchFamily="66" charset="0"/>
                <a:ea typeface="+mn-ea"/>
                <a:cs typeface="+mn-cs"/>
              </a:rPr>
              <a:t>Moody Burns</a:t>
            </a:r>
          </a:p>
        </p:txBody>
      </p:sp>
      <p:pic>
        <p:nvPicPr>
          <p:cNvPr id="15" name="Picture 2">
            <a:extLst>
              <a:ext uri="{FF2B5EF4-FFF2-40B4-BE49-F238E27FC236}">
                <a16:creationId xmlns:a16="http://schemas.microsoft.com/office/drawing/2014/main" id="{E3914A4C-DF79-B3F4-0AB2-6A8E4C2812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526"/>
          <a:stretch/>
        </p:blipFill>
        <p:spPr bwMode="auto">
          <a:xfrm>
            <a:off x="6109627" y="2562571"/>
            <a:ext cx="1416872" cy="211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person smiling for a picture&#10;&#10;Description automatically generated">
            <a:extLst>
              <a:ext uri="{FF2B5EF4-FFF2-40B4-BE49-F238E27FC236}">
                <a16:creationId xmlns:a16="http://schemas.microsoft.com/office/drawing/2014/main" id="{A8905870-DD76-87AB-C3DD-A6B2C94E1515}"/>
              </a:ext>
            </a:extLst>
          </p:cNvPr>
          <p:cNvPicPr>
            <a:picLocks noChangeAspect="1"/>
          </p:cNvPicPr>
          <p:nvPr/>
        </p:nvPicPr>
        <p:blipFill>
          <a:blip r:embed="rId7"/>
          <a:stretch>
            <a:fillRect/>
          </a:stretch>
        </p:blipFill>
        <p:spPr>
          <a:xfrm>
            <a:off x="7612110" y="2562571"/>
            <a:ext cx="1380253" cy="2118631"/>
          </a:xfrm>
          <a:prstGeom prst="rect">
            <a:avLst/>
          </a:prstGeom>
        </p:spPr>
      </p:pic>
      <p:sp>
        <p:nvSpPr>
          <p:cNvPr id="17" name="TextBox 16">
            <a:extLst>
              <a:ext uri="{FF2B5EF4-FFF2-40B4-BE49-F238E27FC236}">
                <a16:creationId xmlns:a16="http://schemas.microsoft.com/office/drawing/2014/main" id="{20CDC7E1-19E3-25BA-8257-9E8153546747}"/>
              </a:ext>
            </a:extLst>
          </p:cNvPr>
          <p:cNvSpPr txBox="1"/>
          <p:nvPr/>
        </p:nvSpPr>
        <p:spPr>
          <a:xfrm>
            <a:off x="8028295" y="4657004"/>
            <a:ext cx="841897" cy="507831"/>
          </a:xfrm>
          <a:prstGeom prst="rect">
            <a:avLst/>
          </a:prstGeom>
          <a:noFill/>
        </p:spPr>
        <p:txBody>
          <a:bodyPr wrap="none" rtlCol="0">
            <a:spAutoFit/>
          </a:bodyPr>
          <a:lstStyle/>
          <a:p>
            <a:pPr defTabSz="685800">
              <a:buClrTx/>
            </a:pPr>
            <a:r>
              <a:rPr lang="en-US" sz="1350" kern="1200" dirty="0" err="1">
                <a:solidFill>
                  <a:prstClr val="black"/>
                </a:solidFill>
                <a:latin typeface="Comic Sans MS" panose="030F0702030302020204" pitchFamily="66" charset="0"/>
                <a:ea typeface="+mn-ea"/>
                <a:cs typeface="+mn-cs"/>
              </a:rPr>
              <a:t>Bre</a:t>
            </a:r>
            <a:r>
              <a:rPr lang="en-US" sz="1350" kern="1200" dirty="0">
                <a:solidFill>
                  <a:prstClr val="black"/>
                </a:solidFill>
                <a:latin typeface="Comic Sans MS" panose="030F0702030302020204" pitchFamily="66" charset="0"/>
                <a:ea typeface="+mn-ea"/>
                <a:cs typeface="+mn-cs"/>
              </a:rPr>
              <a:t> </a:t>
            </a:r>
          </a:p>
          <a:p>
            <a:pPr defTabSz="685800">
              <a:buClrTx/>
            </a:pPr>
            <a:r>
              <a:rPr lang="en-US" sz="1350" kern="1200" dirty="0">
                <a:solidFill>
                  <a:prstClr val="black"/>
                </a:solidFill>
                <a:latin typeface="Comic Sans MS" panose="030F0702030302020204" pitchFamily="66" charset="0"/>
                <a:ea typeface="+mn-ea"/>
                <a:cs typeface="+mn-cs"/>
              </a:rPr>
              <a:t>Navarro</a:t>
            </a:r>
          </a:p>
        </p:txBody>
      </p:sp>
      <p:sp>
        <p:nvSpPr>
          <p:cNvPr id="18" name="TextBox 17">
            <a:extLst>
              <a:ext uri="{FF2B5EF4-FFF2-40B4-BE49-F238E27FC236}">
                <a16:creationId xmlns:a16="http://schemas.microsoft.com/office/drawing/2014/main" id="{9EAF26C8-5B75-3680-93E4-E8D957C74CDB}"/>
              </a:ext>
            </a:extLst>
          </p:cNvPr>
          <p:cNvSpPr txBox="1"/>
          <p:nvPr/>
        </p:nvSpPr>
        <p:spPr>
          <a:xfrm>
            <a:off x="6398380" y="4681207"/>
            <a:ext cx="902811" cy="507831"/>
          </a:xfrm>
          <a:prstGeom prst="rect">
            <a:avLst/>
          </a:prstGeom>
          <a:noFill/>
        </p:spPr>
        <p:txBody>
          <a:bodyPr wrap="none" rtlCol="0">
            <a:spAutoFit/>
          </a:bodyPr>
          <a:lstStyle/>
          <a:p>
            <a:pPr defTabSz="685800">
              <a:buClrTx/>
            </a:pPr>
            <a:r>
              <a:rPr lang="en-US" sz="1350" kern="1200" dirty="0">
                <a:solidFill>
                  <a:prstClr val="black"/>
                </a:solidFill>
                <a:latin typeface="Comic Sans MS" panose="030F0702030302020204" pitchFamily="66" charset="0"/>
                <a:ea typeface="+mn-ea"/>
                <a:cs typeface="+mn-cs"/>
              </a:rPr>
              <a:t>Gahliema</a:t>
            </a:r>
          </a:p>
          <a:p>
            <a:pPr defTabSz="685800">
              <a:buClrTx/>
            </a:pPr>
            <a:r>
              <a:rPr lang="en-US" sz="1350" kern="1200" dirty="0">
                <a:solidFill>
                  <a:prstClr val="black"/>
                </a:solidFill>
                <a:latin typeface="Comic Sans MS" panose="030F0702030302020204" pitchFamily="66" charset="0"/>
                <a:ea typeface="+mn-ea"/>
                <a:cs typeface="+mn-cs"/>
              </a:rPr>
              <a:t>Martin</a:t>
            </a:r>
          </a:p>
        </p:txBody>
      </p:sp>
      <p:cxnSp>
        <p:nvCxnSpPr>
          <p:cNvPr id="23" name="Straight Connector 22">
            <a:extLst>
              <a:ext uri="{FF2B5EF4-FFF2-40B4-BE49-F238E27FC236}">
                <a16:creationId xmlns:a16="http://schemas.microsoft.com/office/drawing/2014/main" id="{D5C39A93-31FF-67A2-A36A-EF07BDEC9083}"/>
              </a:ext>
            </a:extLst>
          </p:cNvPr>
          <p:cNvCxnSpPr/>
          <p:nvPr/>
        </p:nvCxnSpPr>
        <p:spPr>
          <a:xfrm>
            <a:off x="269399" y="2477278"/>
            <a:ext cx="8669240" cy="0"/>
          </a:xfrm>
          <a:prstGeom prst="line">
            <a:avLst/>
          </a:prstGeom>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51AA1A49-2F00-5CDE-E1E4-3266151817FE}"/>
              </a:ext>
            </a:extLst>
          </p:cNvPr>
          <p:cNvSpPr txBox="1"/>
          <p:nvPr/>
        </p:nvSpPr>
        <p:spPr>
          <a:xfrm>
            <a:off x="3866472" y="1771220"/>
            <a:ext cx="1292341" cy="300082"/>
          </a:xfrm>
          <a:prstGeom prst="rect">
            <a:avLst/>
          </a:prstGeom>
          <a:noFill/>
        </p:spPr>
        <p:txBody>
          <a:bodyPr wrap="none" rtlCol="0">
            <a:spAutoFit/>
          </a:bodyPr>
          <a:lstStyle/>
          <a:p>
            <a:pPr defTabSz="685800">
              <a:buClrTx/>
            </a:pPr>
            <a:r>
              <a:rPr lang="en-US" sz="1350" kern="1200" dirty="0">
                <a:solidFill>
                  <a:prstClr val="white"/>
                </a:solidFill>
                <a:latin typeface="Comic Sans MS" panose="030F0702030302020204" pitchFamily="66" charset="0"/>
                <a:ea typeface="+mn-ea"/>
                <a:cs typeface="+mn-cs"/>
              </a:rPr>
              <a:t>Knarik Piloyan</a:t>
            </a:r>
          </a:p>
        </p:txBody>
      </p:sp>
      <p:pic>
        <p:nvPicPr>
          <p:cNvPr id="26" name="Picture 25" descr="A close-up of a shopping cart&#10;&#10;Description automatically generated">
            <a:extLst>
              <a:ext uri="{FF2B5EF4-FFF2-40B4-BE49-F238E27FC236}">
                <a16:creationId xmlns:a16="http://schemas.microsoft.com/office/drawing/2014/main" id="{A13CA704-85B1-F31B-112A-56BB2A779BE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541240" y="627244"/>
            <a:ext cx="2141802" cy="1389737"/>
          </a:xfrm>
          <a:prstGeom prst="rect">
            <a:avLst/>
          </a:prstGeom>
        </p:spPr>
      </p:pic>
      <p:pic>
        <p:nvPicPr>
          <p:cNvPr id="28" name="Picture 27" descr="A collection of icons of science&#10;&#10;Description automatically generated">
            <a:extLst>
              <a:ext uri="{FF2B5EF4-FFF2-40B4-BE49-F238E27FC236}">
                <a16:creationId xmlns:a16="http://schemas.microsoft.com/office/drawing/2014/main" id="{FD43D07F-19B2-EF9B-D47E-306209DF302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27941" y="630457"/>
            <a:ext cx="2228038" cy="1389737"/>
          </a:xfrm>
          <a:prstGeom prst="rect">
            <a:avLst/>
          </a:prstGeom>
        </p:spPr>
      </p:pic>
      <p:grpSp>
        <p:nvGrpSpPr>
          <p:cNvPr id="3" name="Group 4">
            <a:extLst>
              <a:ext uri="{FF2B5EF4-FFF2-40B4-BE49-F238E27FC236}">
                <a16:creationId xmlns:a16="http://schemas.microsoft.com/office/drawing/2014/main" id="{2327A694-9775-513F-9DE7-96BEFDA1CEB6}"/>
              </a:ext>
            </a:extLst>
          </p:cNvPr>
          <p:cNvGrpSpPr>
            <a:grpSpLocks noChangeAspect="1"/>
          </p:cNvGrpSpPr>
          <p:nvPr/>
        </p:nvGrpSpPr>
        <p:grpSpPr bwMode="auto">
          <a:xfrm>
            <a:off x="4625975" y="2562225"/>
            <a:ext cx="1417638" cy="2151063"/>
            <a:chOff x="2914" y="1614"/>
            <a:chExt cx="893" cy="1355"/>
          </a:xfrm>
        </p:grpSpPr>
        <p:sp>
          <p:nvSpPr>
            <p:cNvPr id="19" name="AutoShape 3">
              <a:extLst>
                <a:ext uri="{FF2B5EF4-FFF2-40B4-BE49-F238E27FC236}">
                  <a16:creationId xmlns:a16="http://schemas.microsoft.com/office/drawing/2014/main" id="{CA2A359F-176F-1F0E-CA32-FD112D926751}"/>
                </a:ext>
              </a:extLst>
            </p:cNvPr>
            <p:cNvSpPr>
              <a:spLocks noChangeAspect="1" noChangeArrowheads="1" noTextEdit="1"/>
            </p:cNvSpPr>
            <p:nvPr/>
          </p:nvSpPr>
          <p:spPr bwMode="auto">
            <a:xfrm>
              <a:off x="2914" y="1614"/>
              <a:ext cx="893"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a:extLst>
                <a:ext uri="{FF2B5EF4-FFF2-40B4-BE49-F238E27FC236}">
                  <a16:creationId xmlns:a16="http://schemas.microsoft.com/office/drawing/2014/main" id="{296A89A3-C766-BF00-FE8C-5F85FF044C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4" y="1614"/>
              <a:ext cx="894" cy="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431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AC61C2-58A1-33DB-3E06-D2128DB7F1A4}"/>
              </a:ext>
            </a:extLst>
          </p:cNvPr>
          <p:cNvSpPr>
            <a:spLocks noGrp="1"/>
          </p:cNvSpPr>
          <p:nvPr>
            <p:ph type="sldNum" idx="12"/>
          </p:nvPr>
        </p:nvSpPr>
        <p:spPr>
          <a:xfrm>
            <a:off x="8421624" y="4754880"/>
            <a:ext cx="457200" cy="365760"/>
          </a:xfrm>
        </p:spPr>
        <p:txBody>
          <a:bodyPr wrap="square" anchor="t">
            <a:normAutofit/>
          </a:bodyPr>
          <a:lstStyle/>
          <a:p>
            <a:pPr>
              <a:lnSpc>
                <a:spcPct val="90000"/>
              </a:lnSpc>
              <a:spcAft>
                <a:spcPts val="600"/>
              </a:spcAft>
            </a:pPr>
            <a:fld id="{00000000-1234-1234-1234-123412341234}" type="slidenum">
              <a:rPr lang="en-US" sz="200" smtClean="0"/>
              <a:pPr>
                <a:lnSpc>
                  <a:spcPct val="90000"/>
                </a:lnSpc>
                <a:spcAft>
                  <a:spcPts val="600"/>
                </a:spcAft>
              </a:pPr>
              <a:t>14</a:t>
            </a:fld>
            <a:endParaRPr lang="en-US" sz="200"/>
          </a:p>
        </p:txBody>
      </p:sp>
      <p:sp>
        <p:nvSpPr>
          <p:cNvPr id="13" name="Text Placeholder 2">
            <a:extLst>
              <a:ext uri="{FF2B5EF4-FFF2-40B4-BE49-F238E27FC236}">
                <a16:creationId xmlns:a16="http://schemas.microsoft.com/office/drawing/2014/main" id="{3F7A2B19-81EA-B0DA-F77F-7C7BC7180E03}"/>
              </a:ext>
            </a:extLst>
          </p:cNvPr>
          <p:cNvSpPr>
            <a:spLocks noGrp="1"/>
          </p:cNvSpPr>
          <p:nvPr>
            <p:ph type="body" idx="1"/>
          </p:nvPr>
        </p:nvSpPr>
        <p:spPr>
          <a:xfrm>
            <a:off x="253535" y="1628226"/>
            <a:ext cx="5021036" cy="2831544"/>
          </a:xfrm>
        </p:spPr>
        <p:txBody>
          <a:bodyPr/>
          <a:lstStyle/>
          <a:p>
            <a:pPr marL="514350" indent="-285750">
              <a:spcBef>
                <a:spcPts val="1200"/>
              </a:spcBef>
              <a:buFont typeface="Arial" panose="020B0604020202020204" pitchFamily="34" charset="0"/>
              <a:buChar char="•"/>
            </a:pPr>
            <a:r>
              <a:rPr lang="en-US" sz="1800" dirty="0"/>
              <a:t>Felicia Winningham is your point of contact for all proposals</a:t>
            </a:r>
          </a:p>
          <a:p>
            <a:pPr marL="514350" indent="-285750">
              <a:spcBef>
                <a:spcPts val="1200"/>
              </a:spcBef>
              <a:buFont typeface="Arial" panose="020B0604020202020204" pitchFamily="34" charset="0"/>
              <a:buChar char="•"/>
            </a:pPr>
            <a:r>
              <a:rPr lang="en-US" sz="1800" dirty="0"/>
              <a:t>You must provide us with a </a:t>
            </a:r>
            <a:r>
              <a:rPr lang="en-US" sz="1800" dirty="0">
                <a:hlinkClick r:id="rId2"/>
              </a:rPr>
              <a:t>Proposal Intake Form</a:t>
            </a:r>
            <a:r>
              <a:rPr lang="en-US" sz="1800" dirty="0"/>
              <a:t> </a:t>
            </a:r>
          </a:p>
          <a:p>
            <a:pPr marL="514350" indent="-285750">
              <a:spcBef>
                <a:spcPts val="1200"/>
              </a:spcBef>
              <a:buFont typeface="Arial" panose="020B0604020202020204" pitchFamily="34" charset="0"/>
              <a:buChar char="•"/>
            </a:pPr>
            <a:r>
              <a:rPr lang="en-US" sz="1800" dirty="0"/>
              <a:t>We need to submit to OCGA by COB on the </a:t>
            </a:r>
            <a:r>
              <a:rPr lang="en-US" sz="1800" b="1" dirty="0">
                <a:solidFill>
                  <a:srgbClr val="FF0000"/>
                </a:solidFill>
              </a:rPr>
              <a:t>6</a:t>
            </a:r>
            <a:r>
              <a:rPr lang="en-US" sz="1800" b="1" baseline="30000" dirty="0">
                <a:solidFill>
                  <a:srgbClr val="FF0000"/>
                </a:solidFill>
              </a:rPr>
              <a:t>th</a:t>
            </a:r>
            <a:r>
              <a:rPr lang="en-US" sz="1800" b="1" dirty="0">
                <a:solidFill>
                  <a:srgbClr val="FF0000"/>
                </a:solidFill>
              </a:rPr>
              <a:t> business day </a:t>
            </a:r>
            <a:r>
              <a:rPr lang="en-US" sz="1800" dirty="0"/>
              <a:t>prior to deadline</a:t>
            </a:r>
          </a:p>
          <a:p>
            <a:pPr marL="514350" indent="-285750">
              <a:spcBef>
                <a:spcPts val="1200"/>
              </a:spcBef>
              <a:buFont typeface="Arial" panose="020B0604020202020204" pitchFamily="34" charset="0"/>
              <a:buChar char="•"/>
            </a:pPr>
            <a:r>
              <a:rPr lang="en-US" sz="1800" dirty="0"/>
              <a:t>If you are the lead investigator, proposal must be submitted through Fam Med</a:t>
            </a:r>
          </a:p>
        </p:txBody>
      </p:sp>
      <p:sp>
        <p:nvSpPr>
          <p:cNvPr id="5" name="Title 4">
            <a:extLst>
              <a:ext uri="{FF2B5EF4-FFF2-40B4-BE49-F238E27FC236}">
                <a16:creationId xmlns:a16="http://schemas.microsoft.com/office/drawing/2014/main" id="{314C9937-8EEA-B26E-9A72-D9E37B69A66D}"/>
              </a:ext>
            </a:extLst>
          </p:cNvPr>
          <p:cNvSpPr>
            <a:spLocks noGrp="1"/>
          </p:cNvSpPr>
          <p:nvPr>
            <p:ph type="title"/>
          </p:nvPr>
        </p:nvSpPr>
        <p:spPr>
          <a:xfrm>
            <a:off x="640079" y="640080"/>
            <a:ext cx="7772400" cy="393192"/>
          </a:xfrm>
        </p:spPr>
        <p:txBody>
          <a:bodyPr wrap="square" anchor="b">
            <a:normAutofit/>
          </a:bodyPr>
          <a:lstStyle/>
          <a:p>
            <a:r>
              <a:rPr lang="en-US" dirty="0">
                <a:solidFill>
                  <a:srgbClr val="000000"/>
                </a:solidFill>
              </a:rPr>
              <a:t>Outgoing Proposals</a:t>
            </a:r>
          </a:p>
        </p:txBody>
      </p:sp>
      <p:sp>
        <p:nvSpPr>
          <p:cNvPr id="2" name="TextBox 1">
            <a:extLst>
              <a:ext uri="{FF2B5EF4-FFF2-40B4-BE49-F238E27FC236}">
                <a16:creationId xmlns:a16="http://schemas.microsoft.com/office/drawing/2014/main" id="{0B367C4A-D0F8-DDA7-0984-E5D114F55842}"/>
              </a:ext>
            </a:extLst>
          </p:cNvPr>
          <p:cNvSpPr txBox="1"/>
          <p:nvPr/>
        </p:nvSpPr>
        <p:spPr>
          <a:xfrm>
            <a:off x="5920182" y="3043998"/>
            <a:ext cx="1879600" cy="1231106"/>
          </a:xfrm>
          <a:prstGeom prst="rect">
            <a:avLst/>
          </a:prstGeom>
          <a:solidFill>
            <a:schemeClr val="bg1"/>
          </a:solidFill>
          <a:ln w="31750">
            <a:solidFill>
              <a:schemeClr val="accent1">
                <a:shade val="95000"/>
                <a:satMod val="105000"/>
              </a:schemeClr>
            </a:solidFill>
          </a:ln>
        </p:spPr>
        <p:txBody>
          <a:bodyPr wrap="square" rtlCol="0">
            <a:spAutoFit/>
          </a:bodyPr>
          <a:lstStyle/>
          <a:p>
            <a:pPr algn="ctr"/>
            <a:r>
              <a:rPr lang="en-US" sz="2800" dirty="0">
                <a:solidFill>
                  <a:srgbClr val="FF0000"/>
                </a:solidFill>
                <a:latin typeface="Britannic Bold" panose="020B0903060703020204" pitchFamily="34" charset="0"/>
              </a:rPr>
              <a:t>SIX</a:t>
            </a:r>
            <a:r>
              <a:rPr lang="en-US" sz="2000" dirty="0">
                <a:solidFill>
                  <a:srgbClr val="FF0000"/>
                </a:solidFill>
              </a:rPr>
              <a:t> is the new </a:t>
            </a:r>
            <a:r>
              <a:rPr lang="en-US" sz="2800" dirty="0">
                <a:solidFill>
                  <a:srgbClr val="FF0000"/>
                </a:solidFill>
                <a:latin typeface="Britannic Bold" panose="020B0903060703020204" pitchFamily="34" charset="0"/>
              </a:rPr>
              <a:t>FIVE</a:t>
            </a:r>
          </a:p>
          <a:p>
            <a:pPr algn="ctr">
              <a:spcAft>
                <a:spcPts val="1200"/>
              </a:spcAft>
            </a:pPr>
            <a:r>
              <a:rPr lang="en-US" sz="1800" dirty="0">
                <a:solidFill>
                  <a:srgbClr val="FF0000"/>
                </a:solidFill>
              </a:rPr>
              <a:t>(business days) </a:t>
            </a:r>
          </a:p>
        </p:txBody>
      </p:sp>
      <p:pic>
        <p:nvPicPr>
          <p:cNvPr id="6" name="Picture 5">
            <a:extLst>
              <a:ext uri="{FF2B5EF4-FFF2-40B4-BE49-F238E27FC236}">
                <a16:creationId xmlns:a16="http://schemas.microsoft.com/office/drawing/2014/main" id="{A507C96A-0956-857B-AB6B-89167DFAE61B}"/>
              </a:ext>
            </a:extLst>
          </p:cNvPr>
          <p:cNvPicPr>
            <a:picLocks noChangeAspect="1"/>
          </p:cNvPicPr>
          <p:nvPr/>
        </p:nvPicPr>
        <p:blipFill rotWithShape="1">
          <a:blip r:embed="rId3"/>
          <a:srcRect t="7541" r="36341"/>
          <a:stretch/>
        </p:blipFill>
        <p:spPr>
          <a:xfrm>
            <a:off x="4623565" y="1428750"/>
            <a:ext cx="3629216" cy="670753"/>
          </a:xfrm>
          <a:prstGeom prst="rect">
            <a:avLst/>
          </a:prstGeom>
        </p:spPr>
      </p:pic>
      <p:pic>
        <p:nvPicPr>
          <p:cNvPr id="7" name="Picture 6">
            <a:extLst>
              <a:ext uri="{FF2B5EF4-FFF2-40B4-BE49-F238E27FC236}">
                <a16:creationId xmlns:a16="http://schemas.microsoft.com/office/drawing/2014/main" id="{BDA209F1-F361-160F-E969-3B60812CE361}"/>
              </a:ext>
            </a:extLst>
          </p:cNvPr>
          <p:cNvPicPr>
            <a:picLocks noChangeAspect="1"/>
          </p:cNvPicPr>
          <p:nvPr/>
        </p:nvPicPr>
        <p:blipFill rotWithShape="1">
          <a:blip r:embed="rId3"/>
          <a:srcRect l="63159" t="1" b="-10911"/>
          <a:stretch/>
        </p:blipFill>
        <p:spPr>
          <a:xfrm>
            <a:off x="6877791" y="1865340"/>
            <a:ext cx="1843982" cy="706410"/>
          </a:xfrm>
          <a:prstGeom prst="rect">
            <a:avLst/>
          </a:prstGeom>
        </p:spPr>
      </p:pic>
    </p:spTree>
    <p:extLst>
      <p:ext uri="{BB962C8B-B14F-4D97-AF65-F5344CB8AC3E}">
        <p14:creationId xmlns:p14="http://schemas.microsoft.com/office/powerpoint/2010/main" val="16160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2A2963-5F3E-15DB-B01A-540AF0261487}"/>
              </a:ext>
            </a:extLst>
          </p:cNvPr>
          <p:cNvSpPr>
            <a:spLocks noGrp="1"/>
          </p:cNvSpPr>
          <p:nvPr>
            <p:ph type="sldNum" idx="12"/>
          </p:nvPr>
        </p:nvSpPr>
        <p:spPr/>
        <p:txBody>
          <a:bodyPr/>
          <a:lstStyle/>
          <a:p>
            <a:fld id="{00000000-1234-1234-1234-123412341234}" type="slidenum">
              <a:rPr lang="en-US" smtClean="0"/>
              <a:pPr/>
              <a:t>15</a:t>
            </a:fld>
            <a:endParaRPr lang="en-US"/>
          </a:p>
        </p:txBody>
      </p:sp>
      <p:sp>
        <p:nvSpPr>
          <p:cNvPr id="4" name="Text Placeholder 3">
            <a:extLst>
              <a:ext uri="{FF2B5EF4-FFF2-40B4-BE49-F238E27FC236}">
                <a16:creationId xmlns:a16="http://schemas.microsoft.com/office/drawing/2014/main" id="{D5CDF773-B85E-B17F-DEFC-D47B6F51ED06}"/>
              </a:ext>
            </a:extLst>
          </p:cNvPr>
          <p:cNvSpPr>
            <a:spLocks noGrp="1"/>
          </p:cNvSpPr>
          <p:nvPr>
            <p:ph type="body" idx="2"/>
          </p:nvPr>
        </p:nvSpPr>
        <p:spPr/>
        <p:txBody>
          <a:bodyPr/>
          <a:lstStyle/>
          <a:p>
            <a:endParaRPr lang="en-US"/>
          </a:p>
        </p:txBody>
      </p:sp>
      <p:sp>
        <p:nvSpPr>
          <p:cNvPr id="5" name="Picture Placeholder 4">
            <a:extLst>
              <a:ext uri="{FF2B5EF4-FFF2-40B4-BE49-F238E27FC236}">
                <a16:creationId xmlns:a16="http://schemas.microsoft.com/office/drawing/2014/main" id="{3E1B6275-EF4C-CA08-441D-2CF949207088}"/>
              </a:ext>
            </a:extLst>
          </p:cNvPr>
          <p:cNvSpPr>
            <a:spLocks noGrp="1"/>
          </p:cNvSpPr>
          <p:nvPr>
            <p:ph type="pic" idx="3"/>
          </p:nvPr>
        </p:nvSpPr>
        <p:spPr/>
        <p:txBody>
          <a:bodyPr/>
          <a:lstStyle/>
          <a:p>
            <a:endParaRPr lang="en-US"/>
          </a:p>
        </p:txBody>
      </p:sp>
      <p:sp>
        <p:nvSpPr>
          <p:cNvPr id="6" name="Title 5">
            <a:extLst>
              <a:ext uri="{FF2B5EF4-FFF2-40B4-BE49-F238E27FC236}">
                <a16:creationId xmlns:a16="http://schemas.microsoft.com/office/drawing/2014/main" id="{BE1BD195-7E4A-33C3-5E0D-B6585F90DF14}"/>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CCD8CD4B-D33F-5138-F5D6-0C1CFD38C51C}"/>
              </a:ext>
            </a:extLst>
          </p:cNvPr>
          <p:cNvPicPr>
            <a:picLocks noChangeAspect="1"/>
          </p:cNvPicPr>
          <p:nvPr/>
        </p:nvPicPr>
        <p:blipFill rotWithShape="1">
          <a:blip r:embed="rId2"/>
          <a:srcRect l="1" r="-3184"/>
          <a:stretch/>
        </p:blipFill>
        <p:spPr>
          <a:xfrm>
            <a:off x="3088946" y="522682"/>
            <a:ext cx="5928054" cy="4597958"/>
          </a:xfrm>
          <a:prstGeom prst="rect">
            <a:avLst/>
          </a:prstGeom>
          <a:solidFill>
            <a:schemeClr val="bg1"/>
          </a:solidFill>
        </p:spPr>
      </p:pic>
      <p:pic>
        <p:nvPicPr>
          <p:cNvPr id="10" name="Picture 9">
            <a:extLst>
              <a:ext uri="{FF2B5EF4-FFF2-40B4-BE49-F238E27FC236}">
                <a16:creationId xmlns:a16="http://schemas.microsoft.com/office/drawing/2014/main" id="{0DA0C6F2-22D1-2E91-99F8-F702A4161078}"/>
              </a:ext>
            </a:extLst>
          </p:cNvPr>
          <p:cNvPicPr>
            <a:picLocks noChangeAspect="1"/>
          </p:cNvPicPr>
          <p:nvPr/>
        </p:nvPicPr>
        <p:blipFill rotWithShape="1">
          <a:blip r:embed="rId3"/>
          <a:srcRect r="3433"/>
          <a:stretch/>
        </p:blipFill>
        <p:spPr>
          <a:xfrm>
            <a:off x="311149" y="522682"/>
            <a:ext cx="2777797" cy="1461853"/>
          </a:xfrm>
          <a:prstGeom prst="rect">
            <a:avLst/>
          </a:prstGeom>
        </p:spPr>
      </p:pic>
      <p:pic>
        <p:nvPicPr>
          <p:cNvPr id="9" name="Graphic 8" descr="Comment Important outline">
            <a:extLst>
              <a:ext uri="{FF2B5EF4-FFF2-40B4-BE49-F238E27FC236}">
                <a16:creationId xmlns:a16="http://schemas.microsoft.com/office/drawing/2014/main" id="{A5C7D0E9-2EEC-8CFD-B191-C2B880B182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723941"/>
            <a:ext cx="3291840" cy="3108960"/>
          </a:xfrm>
          <a:prstGeom prst="rect">
            <a:avLst/>
          </a:prstGeom>
          <a:ln>
            <a:noFill/>
          </a:ln>
        </p:spPr>
      </p:pic>
      <p:sp>
        <p:nvSpPr>
          <p:cNvPr id="7" name="TextBox 6">
            <a:extLst>
              <a:ext uri="{FF2B5EF4-FFF2-40B4-BE49-F238E27FC236}">
                <a16:creationId xmlns:a16="http://schemas.microsoft.com/office/drawing/2014/main" id="{54BC6B0C-4DBC-4B01-81B1-32FBB00CF966}"/>
              </a:ext>
            </a:extLst>
          </p:cNvPr>
          <p:cNvSpPr txBox="1"/>
          <p:nvPr/>
        </p:nvSpPr>
        <p:spPr>
          <a:xfrm>
            <a:off x="556054" y="2506133"/>
            <a:ext cx="2179183" cy="1077218"/>
          </a:xfrm>
          <a:prstGeom prst="rect">
            <a:avLst/>
          </a:prstGeom>
          <a:solidFill>
            <a:schemeClr val="bg1"/>
          </a:solidFill>
        </p:spPr>
        <p:txBody>
          <a:bodyPr wrap="square">
            <a:spAutoFit/>
          </a:bodyPr>
          <a:lstStyle/>
          <a:p>
            <a:pPr algn="ctr">
              <a:spcBef>
                <a:spcPts val="1200"/>
              </a:spcBef>
            </a:pPr>
            <a:r>
              <a:rPr lang="en-US" sz="1600" b="1" dirty="0">
                <a:solidFill>
                  <a:srgbClr val="FF0000"/>
                </a:solidFill>
              </a:rPr>
              <a:t>Aim to submit a complete proposal, not just minimum documents required</a:t>
            </a:r>
          </a:p>
        </p:txBody>
      </p:sp>
    </p:spTree>
    <p:extLst>
      <p:ext uri="{BB962C8B-B14F-4D97-AF65-F5344CB8AC3E}">
        <p14:creationId xmlns:p14="http://schemas.microsoft.com/office/powerpoint/2010/main" val="89800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a:t>Monthly Meetings with Fund Manager</a:t>
            </a:r>
          </a:p>
        </p:txBody>
      </p:sp>
      <p:sp>
        <p:nvSpPr>
          <p:cNvPr id="3" name="Text Placeholder 2"/>
          <p:cNvSpPr>
            <a:spLocks noGrp="1"/>
          </p:cNvSpPr>
          <p:nvPr>
            <p:ph type="body" sz="quarter" idx="13"/>
          </p:nvPr>
        </p:nvSpPr>
        <p:spPr>
          <a:xfrm>
            <a:off x="735072" y="1299088"/>
            <a:ext cx="7308433" cy="249068"/>
          </a:xfrm>
        </p:spPr>
        <p:txBody>
          <a:bodyPr vert="horz" lIns="0" tIns="0" rIns="0" bIns="0" rtlCol="0">
            <a:spAutoFit/>
          </a:bodyPr>
          <a:lstStyle/>
          <a:p>
            <a:pPr marL="0" indent="0">
              <a:spcAft>
                <a:spcPts val="599"/>
              </a:spcAft>
              <a:buNone/>
            </a:pPr>
            <a:r>
              <a:rPr lang="en-US" sz="1798" dirty="0"/>
              <a:t>Are they actually required?</a:t>
            </a:r>
          </a:p>
        </p:txBody>
      </p:sp>
      <p:pic>
        <p:nvPicPr>
          <p:cNvPr id="3074" name="Picture 2" descr="500+ Scream Pictures [HQ] | Download Free Images on Unsp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404" y="1672690"/>
            <a:ext cx="4469770" cy="2976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64790" y="1950183"/>
            <a:ext cx="2173786" cy="1014723"/>
          </a:xfrm>
          <a:prstGeom prst="rect">
            <a:avLst/>
          </a:prstGeom>
          <a:noFill/>
        </p:spPr>
        <p:txBody>
          <a:bodyPr wrap="square" lIns="0" tIns="0" rIns="0" bIns="0" rtlCol="0">
            <a:spAutoFit/>
          </a:bodyPr>
          <a:lstStyle/>
          <a:p>
            <a:pPr defTabSz="685366">
              <a:buClrTx/>
            </a:pPr>
            <a:r>
              <a:rPr lang="en-US" sz="6594" kern="1200" dirty="0">
                <a:solidFill>
                  <a:srgbClr val="FFFFFF"/>
                </a:solidFill>
                <a:latin typeface="Helvetica"/>
                <a:ea typeface="+mn-ea"/>
                <a:cs typeface="+mn-cs"/>
              </a:rPr>
              <a:t>YES!</a:t>
            </a:r>
          </a:p>
        </p:txBody>
      </p:sp>
    </p:spTree>
    <p:extLst>
      <p:ext uri="{BB962C8B-B14F-4D97-AF65-F5344CB8AC3E}">
        <p14:creationId xmlns:p14="http://schemas.microsoft.com/office/powerpoint/2010/main" val="364730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35390" y="1423623"/>
            <a:ext cx="7308433" cy="2089920"/>
          </a:xfrm>
        </p:spPr>
        <p:txBody>
          <a:bodyPr vert="horz" lIns="0" tIns="0" rIns="0" bIns="0" rtlCol="0">
            <a:spAutoFit/>
          </a:bodyPr>
          <a:lstStyle/>
          <a:p>
            <a:pPr>
              <a:spcAft>
                <a:spcPts val="599"/>
              </a:spcAft>
            </a:pPr>
            <a:r>
              <a:rPr lang="en-US" sz="2398" b="1" dirty="0"/>
              <a:t>First meeting after award is received</a:t>
            </a:r>
          </a:p>
          <a:p>
            <a:pPr marL="559566" lvl="1" indent="-285493">
              <a:spcAft>
                <a:spcPts val="599"/>
              </a:spcAft>
              <a:buFont typeface="Courier New" panose="02070309020205020404" pitchFamily="49" charset="0"/>
              <a:buChar char="o"/>
            </a:pPr>
            <a:r>
              <a:rPr lang="en-US" sz="1798" dirty="0"/>
              <a:t>Review budget and NOA with PI </a:t>
            </a:r>
          </a:p>
          <a:p>
            <a:pPr marL="559566" lvl="1" indent="-285493">
              <a:spcAft>
                <a:spcPts val="599"/>
              </a:spcAft>
              <a:buFont typeface="Courier New" panose="02070309020205020404" pitchFamily="49" charset="0"/>
              <a:buChar char="o"/>
            </a:pPr>
            <a:r>
              <a:rPr lang="en-US" sz="1798" dirty="0"/>
              <a:t>Discuss any changes/discrepancies </a:t>
            </a:r>
          </a:p>
          <a:p>
            <a:pPr marL="559566" lvl="1" indent="-285493">
              <a:spcAft>
                <a:spcPts val="599"/>
              </a:spcAft>
              <a:buFont typeface="Courier New" panose="02070309020205020404" pitchFamily="49" charset="0"/>
              <a:buChar char="o"/>
            </a:pPr>
            <a:r>
              <a:rPr lang="en-US" sz="1798" dirty="0"/>
              <a:t>Discuss timing of anticipated expenses</a:t>
            </a:r>
          </a:p>
          <a:p>
            <a:pPr marL="559566" lvl="1" indent="-285493">
              <a:spcAft>
                <a:spcPts val="599"/>
              </a:spcAft>
              <a:buFont typeface="Courier New" panose="02070309020205020404" pitchFamily="49" charset="0"/>
              <a:buChar char="o"/>
            </a:pPr>
            <a:r>
              <a:rPr lang="en-US" sz="1798" dirty="0"/>
              <a:t>Obtain permission to initiate transfers, payroll distribution corrections, subaward set-ups, etc. from PI</a:t>
            </a:r>
          </a:p>
        </p:txBody>
      </p:sp>
      <p:sp>
        <p:nvSpPr>
          <p:cNvPr id="4" name="Slide Number Placeholder 3"/>
          <p:cNvSpPr>
            <a:spLocks noGrp="1"/>
          </p:cNvSpPr>
          <p:nvPr>
            <p:ph type="sldNum" sz="quarter" idx="4"/>
          </p:nvPr>
        </p:nvSpPr>
        <p:spPr/>
        <p:txBody>
          <a:bodyPr/>
          <a:lstStyle/>
          <a:p>
            <a:pPr defTabSz="685366">
              <a:buClrTx/>
            </a:pPr>
            <a:fld id="{8368066F-241F-DA46-A244-6F6C08E1BFA8}" type="slidenum">
              <a:rPr lang="en-US" kern="1200">
                <a:latin typeface="Helvetica"/>
                <a:ea typeface="+mn-ea"/>
                <a:cs typeface="+mn-cs"/>
              </a:rPr>
              <a:pPr defTabSz="685366">
                <a:buClrTx/>
              </a:pPr>
              <a:t>17</a:t>
            </a:fld>
            <a:endParaRPr lang="en-US" kern="1200" dirty="0">
              <a:latin typeface="Helvetica"/>
              <a:ea typeface="+mn-ea"/>
              <a:cs typeface="+mn-cs"/>
            </a:endParaRPr>
          </a:p>
        </p:txBody>
      </p:sp>
      <p:sp>
        <p:nvSpPr>
          <p:cNvPr id="8" name="Title 1">
            <a:extLst>
              <a:ext uri="{FF2B5EF4-FFF2-40B4-BE49-F238E27FC236}">
                <a16:creationId xmlns:a16="http://schemas.microsoft.com/office/drawing/2014/main" id="{A9224B73-5C07-88F1-EEA5-B08AF91B92AD}"/>
              </a:ext>
            </a:extLst>
          </p:cNvPr>
          <p:cNvSpPr txBox="1">
            <a:spLocks/>
          </p:cNvSpPr>
          <p:nvPr/>
        </p:nvSpPr>
        <p:spPr>
          <a:xfrm>
            <a:off x="735072" y="769994"/>
            <a:ext cx="8058943" cy="359509"/>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rgbClr val="FFD100"/>
                </a:solidFill>
                <a:latin typeface="+mj-lt"/>
                <a:ea typeface="+mj-ea"/>
                <a:cs typeface="+mj-cs"/>
              </a:defRPr>
            </a:lvl1pPr>
          </a:lstStyle>
          <a:p>
            <a:pPr defTabSz="685183">
              <a:buClrTx/>
            </a:pPr>
            <a:r>
              <a:rPr lang="en-US" sz="2598">
                <a:latin typeface="Helvetica"/>
              </a:rPr>
              <a:t>Monthly Meetings between PI and Fund Manager</a:t>
            </a:r>
            <a:endParaRPr lang="en-US" sz="2598" dirty="0">
              <a:latin typeface="Helvetica"/>
            </a:endParaRPr>
          </a:p>
        </p:txBody>
      </p:sp>
    </p:spTree>
    <p:extLst>
      <p:ext uri="{BB962C8B-B14F-4D97-AF65-F5344CB8AC3E}">
        <p14:creationId xmlns:p14="http://schemas.microsoft.com/office/powerpoint/2010/main" val="2994838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35390" y="1423623"/>
            <a:ext cx="7846097" cy="2218041"/>
          </a:xfrm>
        </p:spPr>
        <p:txBody>
          <a:bodyPr vert="horz" lIns="0" tIns="0" rIns="0" bIns="0" rtlCol="0">
            <a:spAutoFit/>
          </a:bodyPr>
          <a:lstStyle/>
          <a:p>
            <a:pPr>
              <a:spcAft>
                <a:spcPts val="599"/>
              </a:spcAft>
            </a:pPr>
            <a:r>
              <a:rPr lang="en-US" sz="2398" b="1" dirty="0"/>
              <a:t>Regular Monthly Meetings</a:t>
            </a:r>
          </a:p>
          <a:p>
            <a:pPr marL="559566" lvl="1" indent="-285493">
              <a:spcAft>
                <a:spcPts val="599"/>
              </a:spcAft>
              <a:buFont typeface="Courier New" panose="02070309020205020404" pitchFamily="49" charset="0"/>
              <a:buChar char="o"/>
            </a:pPr>
            <a:r>
              <a:rPr lang="en-US" sz="1798" dirty="0"/>
              <a:t>Review financial reports (aka FR’s, GL)</a:t>
            </a:r>
          </a:p>
          <a:p>
            <a:pPr marL="559566" lvl="1" indent="-285493">
              <a:spcAft>
                <a:spcPts val="599"/>
              </a:spcAft>
              <a:buFont typeface="Courier New" panose="02070309020205020404" pitchFamily="49" charset="0"/>
              <a:buChar char="o"/>
            </a:pPr>
            <a:r>
              <a:rPr lang="en-US" sz="1798" dirty="0"/>
              <a:t>Ensure that all recorded expenses are allowable, applicable, complete</a:t>
            </a:r>
          </a:p>
          <a:p>
            <a:pPr marL="559566" lvl="1" indent="-285493">
              <a:spcAft>
                <a:spcPts val="599"/>
              </a:spcAft>
              <a:buFont typeface="Courier New" panose="02070309020205020404" pitchFamily="49" charset="0"/>
              <a:buChar char="o"/>
            </a:pPr>
            <a:r>
              <a:rPr lang="en-US" sz="1798" dirty="0"/>
              <a:t>Determine if adjustments need to be made</a:t>
            </a:r>
          </a:p>
          <a:p>
            <a:pPr marL="559566" lvl="1" indent="-285493">
              <a:spcAft>
                <a:spcPts val="599"/>
              </a:spcAft>
              <a:buFont typeface="Courier New" panose="02070309020205020404" pitchFamily="49" charset="0"/>
              <a:buChar char="o"/>
            </a:pPr>
            <a:r>
              <a:rPr lang="en-US" sz="1798" dirty="0"/>
              <a:t>Review encumbered items</a:t>
            </a:r>
          </a:p>
          <a:p>
            <a:pPr marL="559566" lvl="1" indent="-285493">
              <a:spcAft>
                <a:spcPts val="599"/>
              </a:spcAft>
              <a:buFont typeface="Courier New" panose="02070309020205020404" pitchFamily="49" charset="0"/>
              <a:buChar char="o"/>
            </a:pPr>
            <a:r>
              <a:rPr lang="en-US" sz="1798" dirty="0"/>
              <a:t>Monitor spending rate</a:t>
            </a:r>
          </a:p>
        </p:txBody>
      </p:sp>
      <p:sp>
        <p:nvSpPr>
          <p:cNvPr id="4" name="Slide Number Placeholder 3"/>
          <p:cNvSpPr>
            <a:spLocks noGrp="1"/>
          </p:cNvSpPr>
          <p:nvPr>
            <p:ph type="sldNum" sz="quarter" idx="4"/>
          </p:nvPr>
        </p:nvSpPr>
        <p:spPr/>
        <p:txBody>
          <a:bodyPr/>
          <a:lstStyle/>
          <a:p>
            <a:pPr defTabSz="685366">
              <a:buClrTx/>
            </a:pPr>
            <a:fld id="{8368066F-241F-DA46-A244-6F6C08E1BFA8}" type="slidenum">
              <a:rPr lang="en-US" kern="1200">
                <a:latin typeface="Helvetica"/>
                <a:ea typeface="+mn-ea"/>
                <a:cs typeface="+mn-cs"/>
              </a:rPr>
              <a:pPr defTabSz="685366">
                <a:buClrTx/>
              </a:pPr>
              <a:t>18</a:t>
            </a:fld>
            <a:endParaRPr lang="en-US" kern="1200" dirty="0">
              <a:latin typeface="Helvetica"/>
              <a:ea typeface="+mn-ea"/>
              <a:cs typeface="+mn-cs"/>
            </a:endParaRPr>
          </a:p>
        </p:txBody>
      </p:sp>
      <p:sp>
        <p:nvSpPr>
          <p:cNvPr id="5" name="TextBox 4"/>
          <p:cNvSpPr txBox="1"/>
          <p:nvPr/>
        </p:nvSpPr>
        <p:spPr>
          <a:xfrm>
            <a:off x="613266" y="3806476"/>
            <a:ext cx="7968222" cy="1068535"/>
          </a:xfrm>
          <a:prstGeom prst="rect">
            <a:avLst/>
          </a:prstGeom>
          <a:noFill/>
        </p:spPr>
        <p:txBody>
          <a:bodyPr wrap="square" lIns="0" tIns="0" rIns="0" bIns="0" rtlCol="0">
            <a:spAutoFit/>
          </a:bodyPr>
          <a:lstStyle/>
          <a:p>
            <a:pPr defTabSz="685366">
              <a:buClrTx/>
            </a:pPr>
            <a:r>
              <a:rPr lang="en-US" sz="1399" i="1" kern="1200" dirty="0">
                <a:solidFill>
                  <a:srgbClr val="FFFFFF"/>
                </a:solidFill>
                <a:latin typeface="Helvetica"/>
                <a:ea typeface="+mn-ea"/>
                <a:cs typeface="+mn-cs"/>
              </a:rPr>
              <a:t>Are sister departments/subawards performing as expected? Are they spending down/invoicing? Is the project making progress as expected? If not, is carryforward/NCE necessary/allowed? Is the effort being charged for personnel accurate? Does it need to change in the upcoming months? Is that charge applicable? Are there any applicable charges missing? Why is that item still encumbered? </a:t>
            </a:r>
          </a:p>
          <a:p>
            <a:pPr defTabSz="685366">
              <a:buClrTx/>
            </a:pPr>
            <a:endParaRPr lang="en-US" sz="1349" kern="1200" dirty="0" err="1">
              <a:solidFill>
                <a:srgbClr val="FFFFFF"/>
              </a:solidFill>
              <a:latin typeface="Helvetica"/>
              <a:ea typeface="+mn-ea"/>
              <a:cs typeface="+mn-cs"/>
            </a:endParaRPr>
          </a:p>
        </p:txBody>
      </p:sp>
      <p:sp>
        <p:nvSpPr>
          <p:cNvPr id="8" name="Title 1">
            <a:extLst>
              <a:ext uri="{FF2B5EF4-FFF2-40B4-BE49-F238E27FC236}">
                <a16:creationId xmlns:a16="http://schemas.microsoft.com/office/drawing/2014/main" id="{B82DBB52-9311-98CA-36F5-4E5F331E09B3}"/>
              </a:ext>
            </a:extLst>
          </p:cNvPr>
          <p:cNvSpPr txBox="1">
            <a:spLocks/>
          </p:cNvSpPr>
          <p:nvPr/>
        </p:nvSpPr>
        <p:spPr>
          <a:xfrm>
            <a:off x="735072" y="769994"/>
            <a:ext cx="8058943" cy="359509"/>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rgbClr val="FFD100"/>
                </a:solidFill>
                <a:latin typeface="+mj-lt"/>
                <a:ea typeface="+mj-ea"/>
                <a:cs typeface="+mj-cs"/>
              </a:defRPr>
            </a:lvl1pPr>
          </a:lstStyle>
          <a:p>
            <a:pPr defTabSz="685183">
              <a:buClrTx/>
            </a:pPr>
            <a:r>
              <a:rPr lang="en-US" sz="2598">
                <a:latin typeface="Helvetica"/>
              </a:rPr>
              <a:t>Monthly Meetings between PI and Fund Manager</a:t>
            </a:r>
            <a:endParaRPr lang="en-US" sz="2598" dirty="0">
              <a:latin typeface="Helvetica"/>
            </a:endParaRPr>
          </a:p>
        </p:txBody>
      </p:sp>
    </p:spTree>
    <p:extLst>
      <p:ext uri="{BB962C8B-B14F-4D97-AF65-F5344CB8AC3E}">
        <p14:creationId xmlns:p14="http://schemas.microsoft.com/office/powerpoint/2010/main" val="291997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2" y="769994"/>
            <a:ext cx="8058943" cy="359509"/>
          </a:xfrm>
        </p:spPr>
        <p:txBody>
          <a:bodyPr/>
          <a:lstStyle/>
          <a:p>
            <a:r>
              <a:rPr lang="en-US" sz="2598" dirty="0"/>
              <a:t>Monthly Meetings between PI and Fund Manager</a:t>
            </a:r>
          </a:p>
        </p:txBody>
      </p:sp>
      <p:sp>
        <p:nvSpPr>
          <p:cNvPr id="4" name="Slide Number Placeholder 3"/>
          <p:cNvSpPr>
            <a:spLocks noGrp="1"/>
          </p:cNvSpPr>
          <p:nvPr>
            <p:ph type="sldNum" sz="quarter" idx="4"/>
          </p:nvPr>
        </p:nvSpPr>
        <p:spPr/>
        <p:txBody>
          <a:bodyPr/>
          <a:lstStyle/>
          <a:p>
            <a:pPr defTabSz="685366">
              <a:buClrTx/>
            </a:pPr>
            <a:fld id="{8368066F-241F-DA46-A244-6F6C08E1BFA8}" type="slidenum">
              <a:rPr lang="en-US" kern="1200">
                <a:latin typeface="Helvetica"/>
                <a:ea typeface="+mn-ea"/>
                <a:cs typeface="+mn-cs"/>
              </a:rPr>
              <a:pPr defTabSz="685366">
                <a:buClrTx/>
              </a:pPr>
              <a:t>19</a:t>
            </a:fld>
            <a:endParaRPr lang="en-US" kern="1200" dirty="0">
              <a:latin typeface="Helvetica"/>
              <a:ea typeface="+mn-ea"/>
              <a:cs typeface="+mn-cs"/>
            </a:endParaRPr>
          </a:p>
        </p:txBody>
      </p:sp>
      <p:sp>
        <p:nvSpPr>
          <p:cNvPr id="6" name="AutoShape 2" descr="Notice Clipart Look Ahead - Looking Ahead Clip Art - Free Transparent PNG  Download - PNGkey"/>
          <p:cNvSpPr>
            <a:spLocks noChangeAspect="1" noChangeArrowheads="1"/>
          </p:cNvSpPr>
          <p:nvPr/>
        </p:nvSpPr>
        <p:spPr bwMode="auto">
          <a:xfrm>
            <a:off x="685588" y="1119103"/>
            <a:ext cx="263916" cy="2639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55" tIns="45678" rIns="91355" bIns="45678" numCol="1" anchor="t" anchorCtr="0" compatLnSpc="1">
            <a:prstTxWarp prst="textNoShape">
              <a:avLst/>
            </a:prstTxWarp>
          </a:bodyPr>
          <a:lstStyle/>
          <a:p>
            <a:pPr defTabSz="685366">
              <a:buClrTx/>
            </a:pPr>
            <a:endParaRPr lang="en-US" sz="1349" kern="1200">
              <a:solidFill>
                <a:srgbClr val="FFFFFF"/>
              </a:solidFill>
              <a:latin typeface="Helvetica"/>
              <a:ea typeface="+mn-ea"/>
              <a:cs typeface="+mn-cs"/>
            </a:endParaRPr>
          </a:p>
        </p:txBody>
      </p:sp>
      <p:pic>
        <p:nvPicPr>
          <p:cNvPr id="9" name="Picture 8"/>
          <p:cNvPicPr>
            <a:picLocks noChangeAspect="1"/>
          </p:cNvPicPr>
          <p:nvPr/>
        </p:nvPicPr>
        <p:blipFill rotWithShape="1">
          <a:blip r:embed="rId2"/>
          <a:srcRect l="10978"/>
          <a:stretch/>
        </p:blipFill>
        <p:spPr>
          <a:xfrm>
            <a:off x="651330" y="1383020"/>
            <a:ext cx="3133711" cy="3167620"/>
          </a:xfrm>
          <a:prstGeom prst="rect">
            <a:avLst/>
          </a:prstGeom>
        </p:spPr>
      </p:pic>
      <p:pic>
        <p:nvPicPr>
          <p:cNvPr id="10" name="Picture 9"/>
          <p:cNvPicPr>
            <a:picLocks noChangeAspect="1"/>
          </p:cNvPicPr>
          <p:nvPr/>
        </p:nvPicPr>
        <p:blipFill rotWithShape="1">
          <a:blip r:embed="rId3"/>
          <a:srcRect l="1442" r="9336" b="5691"/>
          <a:stretch/>
        </p:blipFill>
        <p:spPr>
          <a:xfrm>
            <a:off x="3988340" y="1383021"/>
            <a:ext cx="4344857" cy="3167619"/>
          </a:xfrm>
          <a:prstGeom prst="rect">
            <a:avLst/>
          </a:prstGeom>
        </p:spPr>
      </p:pic>
      <p:sp>
        <p:nvSpPr>
          <p:cNvPr id="12" name="TextBox 11"/>
          <p:cNvSpPr txBox="1"/>
          <p:nvPr/>
        </p:nvSpPr>
        <p:spPr>
          <a:xfrm>
            <a:off x="1441663" y="2133627"/>
            <a:ext cx="1553042" cy="860977"/>
          </a:xfrm>
          <a:prstGeom prst="rect">
            <a:avLst/>
          </a:prstGeom>
          <a:noFill/>
        </p:spPr>
        <p:txBody>
          <a:bodyPr wrap="square" lIns="0" tIns="0" rIns="0" bIns="0" rtlCol="0">
            <a:spAutoFit/>
          </a:bodyPr>
          <a:lstStyle/>
          <a:p>
            <a:pPr defTabSz="685366">
              <a:buClrTx/>
            </a:pPr>
            <a:r>
              <a:rPr lang="en-US" sz="2797" b="1" kern="1200" dirty="0">
                <a:latin typeface="Britannic Bold" panose="020B0903060703020204" pitchFamily="34" charset="0"/>
                <a:ea typeface="+mn-ea"/>
                <a:cs typeface="+mn-cs"/>
              </a:rPr>
              <a:t>  Look</a:t>
            </a:r>
          </a:p>
          <a:p>
            <a:pPr defTabSz="685366">
              <a:buClrTx/>
            </a:pPr>
            <a:r>
              <a:rPr lang="en-US" sz="2797" b="1" kern="1200" dirty="0">
                <a:latin typeface="Britannic Bold" panose="020B0903060703020204" pitchFamily="34" charset="0"/>
                <a:ea typeface="+mn-ea"/>
                <a:cs typeface="+mn-cs"/>
              </a:rPr>
              <a:t>Back</a:t>
            </a:r>
          </a:p>
        </p:txBody>
      </p:sp>
      <p:sp>
        <p:nvSpPr>
          <p:cNvPr id="13" name="TextBox 12"/>
          <p:cNvSpPr txBox="1"/>
          <p:nvPr/>
        </p:nvSpPr>
        <p:spPr>
          <a:xfrm>
            <a:off x="4152999" y="3318254"/>
            <a:ext cx="1472126" cy="430488"/>
          </a:xfrm>
          <a:prstGeom prst="rect">
            <a:avLst/>
          </a:prstGeom>
          <a:noFill/>
        </p:spPr>
        <p:txBody>
          <a:bodyPr wrap="square" lIns="456777" tIns="0" rIns="0" bIns="0" rtlCol="0">
            <a:spAutoFit/>
          </a:bodyPr>
          <a:lstStyle/>
          <a:p>
            <a:pPr defTabSz="685366">
              <a:buClrTx/>
            </a:pPr>
            <a:r>
              <a:rPr lang="en-US" sz="2797" b="1" kern="1200" dirty="0">
                <a:latin typeface="Britannic Bold" panose="020B0903060703020204" pitchFamily="34" charset="0"/>
                <a:ea typeface="+mn-ea"/>
                <a:cs typeface="+mn-cs"/>
              </a:rPr>
              <a:t>Look</a:t>
            </a:r>
          </a:p>
        </p:txBody>
      </p:sp>
      <p:sp>
        <p:nvSpPr>
          <p:cNvPr id="14" name="TextBox 13"/>
          <p:cNvSpPr txBox="1"/>
          <p:nvPr/>
        </p:nvSpPr>
        <p:spPr>
          <a:xfrm>
            <a:off x="6419121" y="3318253"/>
            <a:ext cx="1472126" cy="430488"/>
          </a:xfrm>
          <a:prstGeom prst="rect">
            <a:avLst/>
          </a:prstGeom>
          <a:noFill/>
        </p:spPr>
        <p:txBody>
          <a:bodyPr wrap="square" lIns="456777" tIns="0" rIns="0" bIns="0" rtlCol="0">
            <a:spAutoFit/>
          </a:bodyPr>
          <a:lstStyle/>
          <a:p>
            <a:pPr defTabSz="685366">
              <a:buClrTx/>
            </a:pPr>
            <a:r>
              <a:rPr lang="en-US" sz="2797" b="1" kern="1200" dirty="0">
                <a:latin typeface="Britannic Bold" panose="020B0903060703020204" pitchFamily="34" charset="0"/>
                <a:ea typeface="+mn-ea"/>
                <a:cs typeface="+mn-cs"/>
              </a:rPr>
              <a:t>Ahead</a:t>
            </a:r>
          </a:p>
        </p:txBody>
      </p:sp>
    </p:spTree>
    <p:extLst>
      <p:ext uri="{BB962C8B-B14F-4D97-AF65-F5344CB8AC3E}">
        <p14:creationId xmlns:p14="http://schemas.microsoft.com/office/powerpoint/2010/main" val="172238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solidFill>
                  <a:schemeClr val="tx1">
                    <a:lumMod val="50000"/>
                  </a:schemeClr>
                </a:solidFill>
                <a:latin typeface="Arial" panose="020B0604020202020204" pitchFamily="34" charset="0"/>
                <a:cs typeface="Arial" panose="020B0604020202020204" pitchFamily="34" charset="0"/>
              </a:rPr>
              <a:t>Recently Submitted Proposals </a:t>
            </a:r>
            <a:r>
              <a:rPr lang="en-US" sz="1800" b="0" dirty="0">
                <a:solidFill>
                  <a:schemeClr val="tx1">
                    <a:lumMod val="50000"/>
                  </a:schemeClr>
                </a:solidFill>
              </a:rPr>
              <a:t>(since last meeting)</a:t>
            </a:r>
            <a:endParaRPr lang="en-US" sz="1800" dirty="0">
              <a:solidFill>
                <a:schemeClr val="tx1">
                  <a:lumMod val="50000"/>
                </a:schemeClr>
              </a:solidFill>
            </a:endParaRPr>
          </a:p>
        </p:txBody>
      </p:sp>
      <p:graphicFrame>
        <p:nvGraphicFramePr>
          <p:cNvPr id="3" name="Table 2">
            <a:extLst>
              <a:ext uri="{FF2B5EF4-FFF2-40B4-BE49-F238E27FC236}">
                <a16:creationId xmlns:a16="http://schemas.microsoft.com/office/drawing/2014/main" id="{492862EE-B6F4-311C-CD07-D2231FDC1035}"/>
              </a:ext>
            </a:extLst>
          </p:cNvPr>
          <p:cNvGraphicFramePr>
            <a:graphicFrameLocks noGrp="1"/>
          </p:cNvGraphicFramePr>
          <p:nvPr>
            <p:extLst>
              <p:ext uri="{D42A27DB-BD31-4B8C-83A1-F6EECF244321}">
                <p14:modId xmlns:p14="http://schemas.microsoft.com/office/powerpoint/2010/main" val="3066096005"/>
              </p:ext>
            </p:extLst>
          </p:nvPr>
        </p:nvGraphicFramePr>
        <p:xfrm>
          <a:off x="265175" y="1329674"/>
          <a:ext cx="8705828" cy="3265456"/>
        </p:xfrm>
        <a:graphic>
          <a:graphicData uri="http://schemas.openxmlformats.org/drawingml/2006/table">
            <a:tbl>
              <a:tblPr>
                <a:tableStyleId>{4F34DB4C-8F9F-4031-8EC6-0B126F8A54F6}</a:tableStyleId>
              </a:tblPr>
              <a:tblGrid>
                <a:gridCol w="649225">
                  <a:extLst>
                    <a:ext uri="{9D8B030D-6E8A-4147-A177-3AD203B41FA5}">
                      <a16:colId xmlns:a16="http://schemas.microsoft.com/office/drawing/2014/main" val="243997227"/>
                    </a:ext>
                  </a:extLst>
                </a:gridCol>
                <a:gridCol w="2483189">
                  <a:extLst>
                    <a:ext uri="{9D8B030D-6E8A-4147-A177-3AD203B41FA5}">
                      <a16:colId xmlns:a16="http://schemas.microsoft.com/office/drawing/2014/main" val="1430569360"/>
                    </a:ext>
                  </a:extLst>
                </a:gridCol>
                <a:gridCol w="1120134">
                  <a:extLst>
                    <a:ext uri="{9D8B030D-6E8A-4147-A177-3AD203B41FA5}">
                      <a16:colId xmlns:a16="http://schemas.microsoft.com/office/drawing/2014/main" val="3429181099"/>
                    </a:ext>
                  </a:extLst>
                </a:gridCol>
                <a:gridCol w="892143">
                  <a:extLst>
                    <a:ext uri="{9D8B030D-6E8A-4147-A177-3AD203B41FA5}">
                      <a16:colId xmlns:a16="http://schemas.microsoft.com/office/drawing/2014/main" val="1495492722"/>
                    </a:ext>
                  </a:extLst>
                </a:gridCol>
                <a:gridCol w="892143">
                  <a:extLst>
                    <a:ext uri="{9D8B030D-6E8A-4147-A177-3AD203B41FA5}">
                      <a16:colId xmlns:a16="http://schemas.microsoft.com/office/drawing/2014/main" val="1024370892"/>
                    </a:ext>
                  </a:extLst>
                </a:gridCol>
                <a:gridCol w="884708">
                  <a:extLst>
                    <a:ext uri="{9D8B030D-6E8A-4147-A177-3AD203B41FA5}">
                      <a16:colId xmlns:a16="http://schemas.microsoft.com/office/drawing/2014/main" val="352210058"/>
                    </a:ext>
                  </a:extLst>
                </a:gridCol>
                <a:gridCol w="892143">
                  <a:extLst>
                    <a:ext uri="{9D8B030D-6E8A-4147-A177-3AD203B41FA5}">
                      <a16:colId xmlns:a16="http://schemas.microsoft.com/office/drawing/2014/main" val="1758848470"/>
                    </a:ext>
                  </a:extLst>
                </a:gridCol>
                <a:gridCol w="892143">
                  <a:extLst>
                    <a:ext uri="{9D8B030D-6E8A-4147-A177-3AD203B41FA5}">
                      <a16:colId xmlns:a16="http://schemas.microsoft.com/office/drawing/2014/main" val="2419968919"/>
                    </a:ext>
                  </a:extLst>
                </a:gridCol>
              </a:tblGrid>
              <a:tr h="635393">
                <a:tc>
                  <a:txBody>
                    <a:bodyPr/>
                    <a:lstStyle/>
                    <a:p>
                      <a:pPr algn="ctr" fontAlgn="ctr"/>
                      <a:r>
                        <a:rPr lang="en-US" sz="1200" b="1" u="none" strike="noStrike" dirty="0">
                          <a:solidFill>
                            <a:schemeClr val="bg1"/>
                          </a:solidFill>
                          <a:effectLst/>
                        </a:rPr>
                        <a:t>PI</a:t>
                      </a:r>
                      <a:endParaRPr lang="en-US" sz="1200" b="1" i="0" u="none" strike="noStrike" dirty="0">
                        <a:solidFill>
                          <a:schemeClr val="bg1"/>
                        </a:solidFill>
                        <a:effectLst/>
                        <a:latin typeface="Calibri" panose="020F0502020204030204" pitchFamily="34" charset="0"/>
                      </a:endParaRPr>
                    </a:p>
                  </a:txBody>
                  <a:tcPr anchor="ctr">
                    <a:solidFill>
                      <a:schemeClr val="accent1"/>
                    </a:solidFill>
                  </a:tcPr>
                </a:tc>
                <a:tc>
                  <a:txBody>
                    <a:bodyPr/>
                    <a:lstStyle/>
                    <a:p>
                      <a:pPr algn="ctr" fontAlgn="ctr"/>
                      <a:r>
                        <a:rPr lang="en-US" sz="1200" b="1" u="none" strike="noStrike" dirty="0">
                          <a:solidFill>
                            <a:schemeClr val="bg1"/>
                          </a:solidFill>
                          <a:effectLst/>
                        </a:rPr>
                        <a:t>Title</a:t>
                      </a:r>
                      <a:endParaRPr lang="en-US" sz="1200" b="1" i="0" u="none" strike="noStrike" dirty="0">
                        <a:solidFill>
                          <a:schemeClr val="bg1"/>
                        </a:solidFill>
                        <a:effectLst/>
                        <a:latin typeface="Calibri" panose="020F0502020204030204" pitchFamily="34" charset="0"/>
                      </a:endParaRPr>
                    </a:p>
                  </a:txBody>
                  <a:tcPr anchor="ctr">
                    <a:solidFill>
                      <a:schemeClr val="accent1"/>
                    </a:solidFill>
                  </a:tcPr>
                </a:tc>
                <a:tc>
                  <a:txBody>
                    <a:bodyPr/>
                    <a:lstStyle/>
                    <a:p>
                      <a:pPr algn="ctr" fontAlgn="ctr"/>
                      <a:r>
                        <a:rPr lang="en-US" sz="1200" b="1" u="none" strike="noStrike" dirty="0">
                          <a:solidFill>
                            <a:schemeClr val="bg1"/>
                          </a:solidFill>
                          <a:effectLst/>
                        </a:rPr>
                        <a:t>Sponsor</a:t>
                      </a:r>
                      <a:endParaRPr lang="en-US" sz="1200" b="1" i="0" u="none" strike="noStrike" dirty="0">
                        <a:solidFill>
                          <a:schemeClr val="bg1"/>
                        </a:solidFill>
                        <a:effectLst/>
                        <a:latin typeface="Calibri" panose="020F0502020204030204" pitchFamily="34" charset="0"/>
                      </a:endParaRPr>
                    </a:p>
                  </a:txBody>
                  <a:tcPr anchor="ctr">
                    <a:solidFill>
                      <a:schemeClr val="accent1"/>
                    </a:solidFill>
                  </a:tcPr>
                </a:tc>
                <a:tc>
                  <a:txBody>
                    <a:bodyPr/>
                    <a:lstStyle/>
                    <a:p>
                      <a:pPr algn="ctr" fontAlgn="ctr"/>
                      <a:r>
                        <a:rPr lang="en-US" sz="1200" b="1" u="none" strike="noStrike" dirty="0">
                          <a:solidFill>
                            <a:schemeClr val="bg1"/>
                          </a:solidFill>
                          <a:effectLst/>
                        </a:rPr>
                        <a:t>Prime Sponsor</a:t>
                      </a:r>
                      <a:endParaRPr lang="en-US" sz="1200" b="1" i="0" u="none" strike="noStrike" dirty="0">
                        <a:solidFill>
                          <a:schemeClr val="bg1"/>
                        </a:solidFill>
                        <a:effectLst/>
                        <a:latin typeface="Calibri" panose="020F0502020204030204" pitchFamily="34" charset="0"/>
                      </a:endParaRPr>
                    </a:p>
                  </a:txBody>
                  <a:tcPr anchor="ctr">
                    <a:solidFill>
                      <a:schemeClr val="accent1"/>
                    </a:solidFill>
                  </a:tcPr>
                </a:tc>
                <a:tc>
                  <a:txBody>
                    <a:bodyPr/>
                    <a:lstStyle/>
                    <a:p>
                      <a:pPr algn="ctr" fontAlgn="ctr"/>
                      <a:r>
                        <a:rPr lang="en-US" sz="1200" b="1" u="none" strike="noStrike" dirty="0">
                          <a:solidFill>
                            <a:schemeClr val="bg1"/>
                          </a:solidFill>
                          <a:effectLst/>
                        </a:rPr>
                        <a:t>Program Type</a:t>
                      </a:r>
                      <a:endParaRPr lang="en-US" sz="1200" b="1" i="0" u="none" strike="noStrike" dirty="0">
                        <a:solidFill>
                          <a:schemeClr val="bg1"/>
                        </a:solidFill>
                        <a:effectLst/>
                        <a:latin typeface="Calibri" panose="020F0502020204030204" pitchFamily="34" charset="0"/>
                      </a:endParaRPr>
                    </a:p>
                  </a:txBody>
                  <a:tcPr anchor="ctr">
                    <a:solidFill>
                      <a:schemeClr val="accent1"/>
                    </a:solidFill>
                  </a:tcPr>
                </a:tc>
                <a:tc>
                  <a:txBody>
                    <a:bodyPr/>
                    <a:lstStyle/>
                    <a:p>
                      <a:pPr algn="ctr" fontAlgn="ctr"/>
                      <a:r>
                        <a:rPr lang="en-US" sz="1200" b="1" u="none" strike="noStrike" dirty="0">
                          <a:solidFill>
                            <a:schemeClr val="bg1"/>
                          </a:solidFill>
                          <a:effectLst/>
                        </a:rPr>
                        <a:t>Overall Proposal Type</a:t>
                      </a:r>
                      <a:endParaRPr lang="en-US" sz="1200" b="1" i="0" u="none" strike="noStrike" dirty="0">
                        <a:solidFill>
                          <a:schemeClr val="bg1"/>
                        </a:solidFill>
                        <a:effectLst/>
                        <a:latin typeface="Calibri" panose="020F0502020204030204" pitchFamily="34" charset="0"/>
                      </a:endParaRPr>
                    </a:p>
                  </a:txBody>
                  <a:tcPr anchor="ctr">
                    <a:solidFill>
                      <a:schemeClr val="accent1"/>
                    </a:solidFill>
                  </a:tcPr>
                </a:tc>
                <a:tc>
                  <a:txBody>
                    <a:bodyPr/>
                    <a:lstStyle/>
                    <a:p>
                      <a:pPr algn="ctr" fontAlgn="ctr"/>
                      <a:r>
                        <a:rPr lang="en-US" sz="1200" b="1" u="none" strike="noStrike" dirty="0">
                          <a:solidFill>
                            <a:schemeClr val="bg1"/>
                          </a:solidFill>
                          <a:effectLst/>
                        </a:rPr>
                        <a:t>Project Begin Date</a:t>
                      </a:r>
                      <a:endParaRPr lang="en-US" sz="1200" b="1" i="0" u="none" strike="noStrike" dirty="0">
                        <a:solidFill>
                          <a:schemeClr val="bg1"/>
                        </a:solidFill>
                        <a:effectLst/>
                        <a:latin typeface="Calibri" panose="020F0502020204030204" pitchFamily="34" charset="0"/>
                      </a:endParaRPr>
                    </a:p>
                  </a:txBody>
                  <a:tcPr anchor="ctr">
                    <a:solidFill>
                      <a:schemeClr val="accent1"/>
                    </a:solidFill>
                  </a:tcPr>
                </a:tc>
                <a:tc>
                  <a:txBody>
                    <a:bodyPr/>
                    <a:lstStyle/>
                    <a:p>
                      <a:pPr algn="ctr" fontAlgn="ctr"/>
                      <a:r>
                        <a:rPr lang="en-US" sz="1200" b="1" u="none" strike="noStrike" dirty="0">
                          <a:solidFill>
                            <a:schemeClr val="bg1"/>
                          </a:solidFill>
                          <a:effectLst/>
                        </a:rPr>
                        <a:t>Project End Date</a:t>
                      </a:r>
                      <a:endParaRPr lang="en-US" sz="1200" b="1" i="0" u="none" strike="noStrike" dirty="0">
                        <a:solidFill>
                          <a:schemeClr val="bg1"/>
                        </a:solidFill>
                        <a:effectLst/>
                        <a:latin typeface="Calibri" panose="020F0502020204030204" pitchFamily="34" charset="0"/>
                      </a:endParaRPr>
                    </a:p>
                  </a:txBody>
                  <a:tcPr anchor="ctr">
                    <a:solidFill>
                      <a:schemeClr val="accent1"/>
                    </a:solidFill>
                  </a:tcPr>
                </a:tc>
                <a:extLst>
                  <a:ext uri="{0D108BD9-81ED-4DB2-BD59-A6C34878D82A}">
                    <a16:rowId xmlns:a16="http://schemas.microsoft.com/office/drawing/2014/main" val="1955826498"/>
                  </a:ext>
                </a:extLst>
              </a:tr>
              <a:tr h="662635">
                <a:tc>
                  <a:txBody>
                    <a:bodyPr/>
                    <a:lstStyle/>
                    <a:p>
                      <a:pPr algn="l" fontAlgn="ctr"/>
                      <a:r>
                        <a:rPr lang="en-US" sz="1100" b="0" i="0" u="none" strike="noStrike" dirty="0">
                          <a:solidFill>
                            <a:srgbClr val="000000"/>
                          </a:solidFill>
                          <a:effectLst/>
                          <a:latin typeface="Calibri" panose="020F0502020204030204" pitchFamily="34" charset="0"/>
                        </a:rPr>
                        <a:t>Shoptaw, Steven J</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Promoting PrEP Uptake in Methadone Maintenance Treatment in Vietnam</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Hanoi Medical University (Vietnam) </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Clinical Research</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12/1/2025</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11/30/2028</a:t>
                      </a:r>
                    </a:p>
                  </a:txBody>
                  <a:tcPr marR="9525" marT="9525" marB="0" anchor="ctr">
                    <a:solidFill>
                      <a:schemeClr val="bg1"/>
                    </a:solidFill>
                  </a:tcPr>
                </a:tc>
                <a:extLst>
                  <a:ext uri="{0D108BD9-81ED-4DB2-BD59-A6C34878D82A}">
                    <a16:rowId xmlns:a16="http://schemas.microsoft.com/office/drawing/2014/main" val="3514949187"/>
                  </a:ext>
                </a:extLst>
              </a:tr>
              <a:tr h="1013488">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Family-Supported Screening, Treatment and Retention of Youth Who Use Methamphetamine (Family-STAR)</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Hennepin Healthcare Research Institute</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Clinical Research</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New</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12/1/2025</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11/30/2030</a:t>
                      </a:r>
                    </a:p>
                  </a:txBody>
                  <a:tcPr marR="9525" marT="9525" marB="0" anchor="ctr">
                    <a:solidFill>
                      <a:schemeClr val="bg1"/>
                    </a:solidFill>
                  </a:tcPr>
                </a:tc>
                <a:extLst>
                  <a:ext uri="{0D108BD9-81ED-4DB2-BD59-A6C34878D82A}">
                    <a16:rowId xmlns:a16="http://schemas.microsoft.com/office/drawing/2014/main" val="39925887"/>
                  </a:ext>
                </a:extLst>
              </a:tr>
              <a:tr h="949253">
                <a:tc>
                  <a:txBody>
                    <a:bodyPr/>
                    <a:lstStyle/>
                    <a:p>
                      <a:pPr algn="l" fontAlgn="ctr"/>
                      <a:r>
                        <a:rPr lang="en-US" sz="1100" b="0" i="0" u="none" strike="noStrike">
                          <a:solidFill>
                            <a:srgbClr val="000000"/>
                          </a:solidFill>
                          <a:effectLst/>
                          <a:latin typeface="Calibri" panose="020F0502020204030204" pitchFamily="34" charset="0"/>
                        </a:rPr>
                        <a:t>Gelberg, Lillian</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Effect of an Adapted Community-Based Biofeedback Program on Mental Health among People Experiencing Homelessness</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UNIVERSITY OF CALIFORNIA, IRVINE</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a:t>
                      </a:r>
                    </a:p>
                  </a:txBody>
                  <a:tcPr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Clinical Research</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Resubmission - New</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12/1/2025</a:t>
                      </a:r>
                    </a:p>
                  </a:txBody>
                  <a:tcPr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11/30/2030</a:t>
                      </a:r>
                    </a:p>
                  </a:txBody>
                  <a:tcPr marR="9525" marT="9525" marB="0" anchor="ctr">
                    <a:solidFill>
                      <a:schemeClr val="bg1"/>
                    </a:solidFill>
                  </a:tcPr>
                </a:tc>
                <a:extLst>
                  <a:ext uri="{0D108BD9-81ED-4DB2-BD59-A6C34878D82A}">
                    <a16:rowId xmlns:a16="http://schemas.microsoft.com/office/drawing/2014/main" val="4001681275"/>
                  </a:ext>
                </a:extLst>
              </a:tr>
            </a:tbl>
          </a:graphicData>
        </a:graphic>
      </p:graphicFrame>
    </p:spTree>
    <p:extLst>
      <p:ext uri="{BB962C8B-B14F-4D97-AF65-F5344CB8AC3E}">
        <p14:creationId xmlns:p14="http://schemas.microsoft.com/office/powerpoint/2010/main" val="201323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27448"/>
            <a:ext cx="457200" cy="365760"/>
          </a:xfrm>
        </p:spPr>
        <p:txBody>
          <a:bodyPr spcFirstLastPara="1" wrap="square" lIns="0" tIns="0" rIns="0" bIns="256025" anchor="t" anchorCtr="0">
            <a:normAutofit/>
          </a:bodyPr>
          <a:lstStyle/>
          <a:p>
            <a:pPr defTabSz="914400" eaLnBrk="1" fontAlgn="auto" latinLnBrk="0" hangingPunct="1">
              <a:lnSpc>
                <a:spcPct val="90000"/>
              </a:lnSpc>
              <a:spcAft>
                <a:spcPts val="600"/>
              </a:spcAft>
              <a:tabLst/>
              <a:defRPr/>
            </a:pPr>
            <a:fld id="{00000000-1234-1234-1234-123412341234}" type="slidenum">
              <a:rPr kumimoji="0" lang="en-US" sz="200" kern="0" spc="0" normalizeH="0" baseline="0" noProof="0">
                <a:ln>
                  <a:noFill/>
                </a:ln>
                <a:effectLst/>
                <a:uLnTx/>
                <a:uFillTx/>
              </a:rPr>
              <a:pPr defTabSz="914400" eaLnBrk="1" fontAlgn="auto" latinLnBrk="0" hangingPunct="1">
                <a:lnSpc>
                  <a:spcPct val="90000"/>
                </a:lnSpc>
                <a:spcAft>
                  <a:spcPts val="600"/>
                </a:spcAft>
                <a:tabLst/>
                <a:defRPr/>
              </a:pPr>
              <a:t>20</a:t>
            </a:fld>
            <a:endParaRPr kumimoji="0" lang="en-US" sz="200" kern="0" spc="0" normalizeH="0" baseline="0" noProof="0">
              <a:ln>
                <a:noFill/>
              </a:ln>
              <a:effectLst/>
              <a:uLnTx/>
              <a:uFillTx/>
            </a:endParaRPr>
          </a:p>
        </p:txBody>
      </p:sp>
      <p:sp>
        <p:nvSpPr>
          <p:cNvPr id="188" name="Google Shape;188;p9"/>
          <p:cNvSpPr txBox="1"/>
          <p:nvPr/>
        </p:nvSpPr>
        <p:spPr>
          <a:xfrm>
            <a:off x="4572000" y="1828800"/>
            <a:ext cx="3840163" cy="2286000"/>
          </a:xfrm>
          <a:prstGeom prst="rect">
            <a:avLst/>
          </a:prstGeom>
          <a:noFill/>
          <a:ln>
            <a:noFill/>
          </a:ln>
        </p:spPr>
        <p:txBody>
          <a:bodyPr spcFirstLastPara="1" wrap="square" lIns="365750" tIns="0" rIns="0" bIns="0" anchor="t" anchorCtr="0">
            <a:normAutofit/>
          </a:bodyPr>
          <a:lstStyle/>
          <a:p>
            <a:pPr marL="457200" lvl="0" indent="-228600" defTabSz="914400" eaLnBrk="1" fontAlgn="auto" latinLnBrk="0" hangingPunct="1">
              <a:lnSpc>
                <a:spcPct val="90000"/>
              </a:lnSpc>
              <a:spcBef>
                <a:spcPts val="750"/>
              </a:spcBef>
              <a:buClr>
                <a:srgbClr val="58595B"/>
              </a:buClr>
              <a:buSzPts val="1400"/>
              <a:tabLst/>
              <a:defRPr/>
            </a:pPr>
            <a:endParaRPr kumimoji="0" lang="en-US" sz="1200" b="0" i="0" u="none" strike="noStrike" kern="0" cap="none" spc="0" normalizeH="0" baseline="0" noProof="0" dirty="0">
              <a:ln>
                <a:noFill/>
              </a:ln>
              <a:solidFill>
                <a:srgbClr val="58595B"/>
              </a:solidFill>
              <a:effectLst/>
              <a:uLnTx/>
              <a:uFillTx/>
              <a:latin typeface="Helvetica Neue"/>
              <a:ea typeface="Helvetica Neue"/>
              <a:cs typeface="Helvetica Neue"/>
              <a:sym typeface="Helvetica Neue"/>
            </a:endParaRPr>
          </a:p>
        </p:txBody>
      </p:sp>
      <p:pic>
        <p:nvPicPr>
          <p:cNvPr id="6146" name="Picture 2" descr="The Salary Cap">
            <a:extLst>
              <a:ext uri="{FF2B5EF4-FFF2-40B4-BE49-F238E27FC236}">
                <a16:creationId xmlns:a16="http://schemas.microsoft.com/office/drawing/2014/main" id="{30B773F0-4AB7-8045-3F59-11DA267A9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9" r="2" b="7032"/>
          <a:stretch/>
        </p:blipFill>
        <p:spPr bwMode="auto">
          <a:xfrm>
            <a:off x="640080" y="1463040"/>
            <a:ext cx="3931920" cy="3108960"/>
          </a:xfrm>
          <a:prstGeom prst="rect">
            <a:avLst/>
          </a:prstGeom>
          <a:solidFill>
            <a:srgbClr val="FFFFFF"/>
          </a:solidFill>
          <a:ln>
            <a:noFill/>
          </a:ln>
        </p:spPr>
      </p:pic>
      <p:sp>
        <p:nvSpPr>
          <p:cNvPr id="187" name="Google Shape;187;p9"/>
          <p:cNvSpPr txBox="1">
            <a:spLocks noGrp="1"/>
          </p:cNvSpPr>
          <p:nvPr>
            <p:ph type="title"/>
          </p:nvPr>
        </p:nvSpPr>
        <p:spPr>
          <a:xfrm>
            <a:off x="640079" y="640080"/>
            <a:ext cx="7772400" cy="393192"/>
          </a:xfrm>
        </p:spPr>
        <p:txBody>
          <a:bodyPr spcFirstLastPara="1" wrap="square" lIns="0" tIns="0" rIns="0" bIns="0" anchor="b" anchorCtr="0">
            <a:normAutofit/>
          </a:bodyPr>
          <a:lstStyle/>
          <a:p>
            <a:pPr marL="0" lvl="0" indent="0"/>
            <a:r>
              <a:rPr lang="en-US" b="1" i="0" u="none" strike="noStrike" cap="none">
                <a:latin typeface="Helvetica Neue"/>
                <a:ea typeface="Helvetica Neue"/>
                <a:cs typeface="Helvetica Neue"/>
                <a:sym typeface="Helvetica Neue"/>
              </a:rPr>
              <a:t>NIH Updates – New Salary Cap</a:t>
            </a:r>
          </a:p>
        </p:txBody>
      </p:sp>
      <p:sp>
        <p:nvSpPr>
          <p:cNvPr id="4" name="TextBox 3">
            <a:extLst>
              <a:ext uri="{FF2B5EF4-FFF2-40B4-BE49-F238E27FC236}">
                <a16:creationId xmlns:a16="http://schemas.microsoft.com/office/drawing/2014/main" id="{E437AEA4-FAAC-1C90-FB0D-C286DB9D4AE7}"/>
              </a:ext>
            </a:extLst>
          </p:cNvPr>
          <p:cNvSpPr txBox="1"/>
          <p:nvPr/>
        </p:nvSpPr>
        <p:spPr>
          <a:xfrm>
            <a:off x="4078224" y="1659646"/>
            <a:ext cx="4572000" cy="2790508"/>
          </a:xfrm>
          <a:prstGeom prst="rect">
            <a:avLst/>
          </a:prstGeom>
          <a:noFill/>
        </p:spPr>
        <p:txBody>
          <a:bodyPr wrap="square">
            <a:spAutoFit/>
          </a:bodyPr>
          <a:lstStyle/>
          <a:p>
            <a:pPr marL="514350" lvl="0" indent="-285750" defTabSz="914400" eaLnBrk="1" fontAlgn="auto" latinLnBrk="0" hangingPunct="1">
              <a:lnSpc>
                <a:spcPct val="90000"/>
              </a:lnSpc>
              <a:spcBef>
                <a:spcPts val="750"/>
              </a:spcBef>
              <a:buClr>
                <a:srgbClr val="58595B"/>
              </a:buClr>
              <a:buSzPts val="1400"/>
              <a:buFont typeface="Arial" panose="020B0604020202020204" pitchFamily="34" charset="0"/>
              <a:buChar char="•"/>
              <a:tabLst/>
              <a:defRPr/>
            </a:pPr>
            <a:r>
              <a:rPr kumimoji="0" lang="en-US" sz="2000" b="1" i="0" u="none" strike="noStrike" kern="0" cap="none" spc="0" normalizeH="0" baseline="0" noProof="0" dirty="0">
                <a:ln>
                  <a:noFill/>
                </a:ln>
                <a:solidFill>
                  <a:schemeClr val="tx1">
                    <a:lumMod val="50000"/>
                  </a:schemeClr>
                </a:solidFill>
                <a:effectLst/>
                <a:uLnTx/>
                <a:uFillTx/>
                <a:latin typeface="+mj-lt"/>
                <a:ea typeface="Helvetica Neue"/>
                <a:cs typeface="Helvetica Neue"/>
                <a:sym typeface="Helvetica Neue"/>
              </a:rPr>
              <a:t>New NIH Salary Cap, effective Jan 1, 2025: $225,700</a:t>
            </a:r>
          </a:p>
          <a:p>
            <a:pPr marL="514350" lvl="0" indent="-285750" defTabSz="914400" eaLnBrk="1" fontAlgn="auto" latinLnBrk="0" hangingPunct="1">
              <a:lnSpc>
                <a:spcPct val="90000"/>
              </a:lnSpc>
              <a:spcBef>
                <a:spcPts val="750"/>
              </a:spcBef>
              <a:buClr>
                <a:srgbClr val="58595B"/>
              </a:buClr>
              <a:buSzPts val="1400"/>
              <a:buFont typeface="Arial" panose="020B0604020202020204" pitchFamily="34" charset="0"/>
              <a:buChar char="•"/>
              <a:tabLst/>
              <a:defRPr/>
            </a:pPr>
            <a:r>
              <a:rPr lang="en-US" sz="1400" b="0" i="0" u="none" strike="noStrike" cap="none" dirty="0">
                <a:solidFill>
                  <a:schemeClr val="tx1">
                    <a:lumMod val="50000"/>
                  </a:schemeClr>
                </a:solidFill>
                <a:effectLst/>
                <a:latin typeface="+mj-lt"/>
                <a:ea typeface="Helvetica Neue"/>
                <a:cs typeface="Helvetica Neue"/>
                <a:sym typeface="Helvetica Neue"/>
              </a:rPr>
              <a:t>“For active awards, including awards that have been issued in FY 2025 (continuation and new) that were restricted to Executive Level II, if adequate funds are available, and if the salary cap increase is consistent with the institutional base salary, recipients may </a:t>
            </a:r>
            <a:r>
              <a:rPr lang="en-US" sz="1400" b="0" i="0" u="none" strike="noStrike" cap="none" dirty="0" err="1">
                <a:solidFill>
                  <a:schemeClr val="tx1">
                    <a:lumMod val="50000"/>
                  </a:schemeClr>
                </a:solidFill>
                <a:effectLst/>
                <a:latin typeface="+mj-lt"/>
                <a:ea typeface="Helvetica Neue"/>
                <a:cs typeface="Helvetica Neue"/>
                <a:sym typeface="Helvetica Neue"/>
              </a:rPr>
              <a:t>rebudget</a:t>
            </a:r>
            <a:r>
              <a:rPr lang="en-US" sz="1400" b="0" i="0" u="none" strike="noStrike" cap="none" dirty="0">
                <a:solidFill>
                  <a:schemeClr val="tx1">
                    <a:lumMod val="50000"/>
                  </a:schemeClr>
                </a:solidFill>
                <a:effectLst/>
                <a:latin typeface="+mj-lt"/>
                <a:ea typeface="Helvetica Neue"/>
                <a:cs typeface="Helvetica Neue"/>
                <a:sym typeface="Helvetica Neue"/>
              </a:rPr>
              <a:t> funds to accommodate the current Executive Level II salary level.”</a:t>
            </a:r>
          </a:p>
          <a:p>
            <a:pPr marL="514350" lvl="0" indent="-285750" defTabSz="914400" eaLnBrk="1" fontAlgn="auto" latinLnBrk="0" hangingPunct="1">
              <a:lnSpc>
                <a:spcPct val="90000"/>
              </a:lnSpc>
              <a:spcBef>
                <a:spcPts val="750"/>
              </a:spcBef>
              <a:buClr>
                <a:srgbClr val="58595B"/>
              </a:buClr>
              <a:buSzPts val="1400"/>
              <a:buFont typeface="Arial" panose="020B0604020202020204" pitchFamily="34" charset="0"/>
              <a:buChar char="•"/>
              <a:tabLst/>
              <a:defRPr/>
            </a:pPr>
            <a:r>
              <a:rPr lang="en-US" sz="1400" b="0" i="0" u="none" strike="noStrike" cap="none" dirty="0">
                <a:solidFill>
                  <a:schemeClr val="tx1">
                    <a:lumMod val="50000"/>
                  </a:schemeClr>
                </a:solidFill>
                <a:effectLst/>
                <a:latin typeface="+mj-lt"/>
                <a:ea typeface="Helvetica Neue"/>
                <a:cs typeface="Helvetica Neue"/>
                <a:sym typeface="Helvetica Neue"/>
              </a:rPr>
              <a:t>“The salary limitation also applies to all subawards and subcontracts.”</a:t>
            </a:r>
          </a:p>
        </p:txBody>
      </p:sp>
    </p:spTree>
    <p:extLst>
      <p:ext uri="{BB962C8B-B14F-4D97-AF65-F5344CB8AC3E}">
        <p14:creationId xmlns:p14="http://schemas.microsoft.com/office/powerpoint/2010/main" val="1830343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Helvetica Neue"/>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21</a:t>
            </a:fld>
            <a:endParaRPr kumimoji="0" sz="800" b="0" i="0" u="none" strike="noStrike" kern="0" cap="none" spc="0" normalizeH="0" baseline="0" noProof="0">
              <a:ln>
                <a:noFill/>
              </a:ln>
              <a:solidFill>
                <a:srgbClr val="898989"/>
              </a:solidFill>
              <a:effectLst/>
              <a:uLnTx/>
              <a:uFillTx/>
              <a:latin typeface="Helvetica Neue"/>
              <a:sym typeface="Helvetica Neue"/>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latin typeface="+mj-lt"/>
              </a:rPr>
              <a:t>NIH Updates</a:t>
            </a:r>
            <a:endParaRPr sz="2600" dirty="0">
              <a:latin typeface="+mj-lt"/>
            </a:endParaRPr>
          </a:p>
        </p:txBody>
      </p:sp>
      <p:sp>
        <p:nvSpPr>
          <p:cNvPr id="188" name="Google Shape;188;p9"/>
          <p:cNvSpPr txBox="1"/>
          <p:nvPr/>
        </p:nvSpPr>
        <p:spPr>
          <a:xfrm>
            <a:off x="383458" y="1289063"/>
            <a:ext cx="8038166" cy="3093124"/>
          </a:xfrm>
          <a:prstGeom prst="rect">
            <a:avLst/>
          </a:prstGeom>
          <a:noFill/>
          <a:ln>
            <a:noFill/>
          </a:ln>
        </p:spPr>
        <p:txBody>
          <a:bodyPr spcFirstLastPara="1" wrap="square" lIns="91425" tIns="91425" rIns="91425" bIns="91425" anchor="t" anchorCtr="0">
            <a:spAutoFit/>
          </a:bodyPr>
          <a:lstStyle/>
          <a:p>
            <a:pPr marL="228600" indent="-228600" algn="l">
              <a:spcAft>
                <a:spcPts val="600"/>
              </a:spcAft>
              <a:buFont typeface="Arial" panose="020B0604020202020204" pitchFamily="34" charset="0"/>
              <a:buChar char="•"/>
            </a:pPr>
            <a:r>
              <a:rPr lang="en-US" b="0" i="0" dirty="0">
                <a:solidFill>
                  <a:srgbClr val="212529"/>
                </a:solidFill>
                <a:effectLst/>
                <a:latin typeface="+mn-lt"/>
              </a:rPr>
              <a:t>NIH released guide notice </a:t>
            </a:r>
            <a:r>
              <a:rPr lang="en-US" b="1" dirty="0">
                <a:solidFill>
                  <a:srgbClr val="006082"/>
                </a:solidFill>
                <a:latin typeface="+mn-lt"/>
                <a:hlinkClick r:id="rId3"/>
              </a:rPr>
              <a:t>NOT-OD-24-084</a:t>
            </a:r>
            <a:r>
              <a:rPr lang="en-US" b="0" i="0" dirty="0">
                <a:solidFill>
                  <a:srgbClr val="212529"/>
                </a:solidFill>
                <a:effectLst/>
                <a:latin typeface="+mn-lt"/>
              </a:rPr>
              <a:t>, which provides an overview of changes effective in 2025 to help the community contextualize them. Details will be released in th</a:t>
            </a:r>
            <a:r>
              <a:rPr lang="en-US" dirty="0">
                <a:solidFill>
                  <a:srgbClr val="212529"/>
                </a:solidFill>
                <a:latin typeface="+mn-lt"/>
              </a:rPr>
              <a:t>e </a:t>
            </a:r>
            <a:r>
              <a:rPr lang="en-US" b="0" i="0" dirty="0">
                <a:solidFill>
                  <a:srgbClr val="212529"/>
                </a:solidFill>
                <a:effectLst/>
                <a:latin typeface="+mn-lt"/>
              </a:rPr>
              <a:t>next few months. </a:t>
            </a:r>
          </a:p>
          <a:p>
            <a:pPr marL="685800" lvl="2" indent="-285750">
              <a:spcAft>
                <a:spcPts val="600"/>
              </a:spcAft>
              <a:buFont typeface="Courier New" panose="02070309020205020404" pitchFamily="49" charset="0"/>
              <a:buChar char="o"/>
            </a:pPr>
            <a:r>
              <a:rPr lang="en-US" b="0" i="0" dirty="0">
                <a:solidFill>
                  <a:srgbClr val="212529"/>
                </a:solidFill>
                <a:effectLst/>
                <a:latin typeface="+mn-lt"/>
              </a:rPr>
              <a:t>Simplified review criteria for most research project grants</a:t>
            </a:r>
          </a:p>
          <a:p>
            <a:pPr marL="685800" lvl="2" indent="-285750">
              <a:spcAft>
                <a:spcPts val="600"/>
              </a:spcAft>
              <a:buFont typeface="Courier New" panose="02070309020205020404" pitchFamily="49" charset="0"/>
              <a:buChar char="o"/>
            </a:pPr>
            <a:r>
              <a:rPr lang="en-US" b="0" i="0" dirty="0">
                <a:solidFill>
                  <a:srgbClr val="212529"/>
                </a:solidFill>
                <a:effectLst/>
                <a:latin typeface="+mn-lt"/>
              </a:rPr>
              <a:t>Revisions to the fellowship application and review process</a:t>
            </a:r>
          </a:p>
          <a:p>
            <a:pPr marL="685800" lvl="2" indent="-285750">
              <a:spcAft>
                <a:spcPts val="600"/>
              </a:spcAft>
              <a:buFont typeface="Courier New" panose="02070309020205020404" pitchFamily="49" charset="0"/>
              <a:buChar char="o"/>
            </a:pPr>
            <a:r>
              <a:rPr lang="en-US" b="0" i="0" dirty="0">
                <a:solidFill>
                  <a:srgbClr val="212529"/>
                </a:solidFill>
                <a:effectLst/>
                <a:latin typeface="+mn-lt"/>
              </a:rPr>
              <a:t>Updates to reference letter guidance</a:t>
            </a:r>
          </a:p>
          <a:p>
            <a:pPr marL="685800" lvl="2" indent="-285750">
              <a:spcAft>
                <a:spcPts val="600"/>
              </a:spcAft>
              <a:buFont typeface="Courier New" panose="02070309020205020404" pitchFamily="49" charset="0"/>
              <a:buChar char="o"/>
            </a:pPr>
            <a:r>
              <a:rPr lang="en-US" b="0" i="0" dirty="0">
                <a:solidFill>
                  <a:srgbClr val="212529"/>
                </a:solidFill>
                <a:effectLst/>
                <a:latin typeface="+mn-lt"/>
              </a:rPr>
              <a:t> </a:t>
            </a:r>
            <a:r>
              <a:rPr lang="en-US" b="1" u="sng" dirty="0">
                <a:solidFill>
                  <a:srgbClr val="006082"/>
                </a:solidFill>
                <a:latin typeface="+mn-lt"/>
              </a:rPr>
              <a:t>R</a:t>
            </a:r>
            <a:r>
              <a:rPr lang="en-US" b="1" i="0" u="sng" dirty="0">
                <a:solidFill>
                  <a:srgbClr val="006082"/>
                </a:solidFill>
                <a:effectLst/>
                <a:latin typeface="+mn-lt"/>
                <a:hlinkClick r:id="rId4" tooltip="https://nam04.safelinks.protection.outlook.com/?url=https%3A%2F%2Fgrants.nih.gov%2Fgrants%2Fguide%2Fnotice-files%2FNOT-OD-24-086.html&amp;data=05%7C02%7Cbettye.maddux%40oregonstate.edu%7C61687c2d013748a51c6108dc5e4a6575%7Cce6d05e13c5e4d6287a84c4a2713c113%7C0%7C0%7C638488920867367361%7CUnknown%7CTWFpbGZsb3d8eyJWIjoiMC4wLjAwMDAiLCJQIjoiV2luMzIiLCJBTiI6Ik1haWwiLCJXVCI6Mn0%3D%7C0%7C%7C%7C&amp;sdata=5TgBsZTpBd%2FoBJk01Bz96XAewf6HtpSXFLF0J6RNBfM%3D&amp;reserved=0"/>
              </a:rPr>
              <a:t>elease of “Forms-I”</a:t>
            </a:r>
            <a:r>
              <a:rPr lang="en-US" b="0" i="0" dirty="0">
                <a:solidFill>
                  <a:srgbClr val="212529"/>
                </a:solidFill>
                <a:effectLst/>
                <a:latin typeface="+mn-lt"/>
              </a:rPr>
              <a:t> grant application forms and instructions</a:t>
            </a:r>
          </a:p>
          <a:p>
            <a:pPr marL="685800" lvl="2" indent="-285750">
              <a:spcAft>
                <a:spcPts val="600"/>
              </a:spcAft>
              <a:buFont typeface="Courier New" panose="02070309020205020404" pitchFamily="49" charset="0"/>
              <a:buChar char="o"/>
            </a:pPr>
            <a:r>
              <a:rPr lang="en-US" b="0" i="0" dirty="0">
                <a:solidFill>
                  <a:srgbClr val="212529"/>
                </a:solidFill>
                <a:effectLst/>
                <a:latin typeface="+mn-lt"/>
              </a:rPr>
              <a:t>Common Forms for biographical sketch and current and pending (other) support</a:t>
            </a:r>
          </a:p>
          <a:p>
            <a:pPr marL="685800" lvl="1" indent="-285750">
              <a:spcAft>
                <a:spcPts val="600"/>
              </a:spcAft>
              <a:buFont typeface="Courier New" panose="02070309020205020404" pitchFamily="49" charset="0"/>
              <a:buChar char="o"/>
            </a:pPr>
            <a:r>
              <a:rPr lang="en-US" b="0" i="0" dirty="0">
                <a:solidFill>
                  <a:srgbClr val="212529"/>
                </a:solidFill>
                <a:effectLst/>
                <a:latin typeface="+mn-lt"/>
              </a:rPr>
              <a:t>The announcement of </a:t>
            </a:r>
            <a:r>
              <a:rPr lang="en-US" b="1" i="0" u="sng" dirty="0">
                <a:solidFill>
                  <a:srgbClr val="006082"/>
                </a:solidFill>
                <a:effectLst/>
                <a:latin typeface="+mn-lt"/>
                <a:hlinkClick r:id="rId5" tooltip="Original URL:&#10;https://grants.nih.gov/grants/guide/notice-files/NOT-OD-24-085.html&#10;Click to follow link."/>
              </a:rPr>
              <a:t>changes to their peer review framework</a:t>
            </a:r>
            <a:r>
              <a:rPr lang="en-US" b="0" i="0" dirty="0">
                <a:solidFill>
                  <a:srgbClr val="212529"/>
                </a:solidFill>
                <a:effectLst/>
                <a:latin typeface="+mn-lt"/>
              </a:rPr>
              <a:t> for most Research Project (RPG) applications to address the complexity of the process, reduce reviewer burden, and mitigate bias. Read more: </a:t>
            </a:r>
            <a:r>
              <a:rPr lang="en-US" b="1" i="0" u="sng" dirty="0">
                <a:solidFill>
                  <a:srgbClr val="006082"/>
                </a:solidFill>
                <a:effectLst/>
                <a:latin typeface="+mn-lt"/>
                <a:hlinkClick r:id="rId6" tooltip="Original URL:&#10;https://grants.nih.gov/policy/peer/simplifying-review/framework.htm&#10;Click to follow link."/>
              </a:rPr>
              <a:t>https://grants.nih.gov/policy/peer/simplifying-review/framework.htm</a:t>
            </a:r>
            <a:endParaRPr lang="en-US" b="0" i="0" dirty="0">
              <a:solidFill>
                <a:srgbClr val="212529"/>
              </a:solidFill>
              <a:effectLst/>
              <a:latin typeface="+mn-lt"/>
            </a:endParaRPr>
          </a:p>
        </p:txBody>
      </p:sp>
    </p:spTree>
    <p:extLst>
      <p:ext uri="{BB962C8B-B14F-4D97-AF65-F5344CB8AC3E}">
        <p14:creationId xmlns:p14="http://schemas.microsoft.com/office/powerpoint/2010/main" val="3831314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Helvetica Neue"/>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22</a:t>
            </a:fld>
            <a:endParaRPr kumimoji="0" sz="800" b="0" i="0" u="none" strike="noStrike" kern="0" cap="none" spc="0" normalizeH="0" baseline="0" noProof="0">
              <a:ln>
                <a:noFill/>
              </a:ln>
              <a:solidFill>
                <a:srgbClr val="898989"/>
              </a:solidFill>
              <a:effectLst/>
              <a:uLnTx/>
              <a:uFillTx/>
              <a:latin typeface="Helvetica Neue"/>
              <a:sym typeface="Helvetica Neue"/>
            </a:endParaRPr>
          </a:p>
        </p:txBody>
      </p:sp>
      <p:sp>
        <p:nvSpPr>
          <p:cNvPr id="187" name="Google Shape;187;p9"/>
          <p:cNvSpPr txBox="1">
            <a:spLocks noGrp="1"/>
          </p:cNvSpPr>
          <p:nvPr>
            <p:ph type="title"/>
          </p:nvPr>
        </p:nvSpPr>
        <p:spPr>
          <a:xfrm>
            <a:off x="649224" y="783971"/>
            <a:ext cx="7772400" cy="3046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200" dirty="0">
                <a:latin typeface="+mj-lt"/>
              </a:rPr>
              <a:t>Overview of Simplified Review of Most Grant Applications</a:t>
            </a:r>
            <a:endParaRPr sz="2200" dirty="0">
              <a:latin typeface="+mj-lt"/>
            </a:endParaRPr>
          </a:p>
        </p:txBody>
      </p:sp>
      <p:pic>
        <p:nvPicPr>
          <p:cNvPr id="3" name="Picture 2">
            <a:extLst>
              <a:ext uri="{FF2B5EF4-FFF2-40B4-BE49-F238E27FC236}">
                <a16:creationId xmlns:a16="http://schemas.microsoft.com/office/drawing/2014/main" id="{CE756E35-89A4-1D61-0943-0F467B82BD66}"/>
              </a:ext>
            </a:extLst>
          </p:cNvPr>
          <p:cNvPicPr>
            <a:picLocks noChangeAspect="1"/>
          </p:cNvPicPr>
          <p:nvPr/>
        </p:nvPicPr>
        <p:blipFill rotWithShape="1">
          <a:blip r:embed="rId3"/>
          <a:srcRect t="34417" r="35020" b="20953"/>
          <a:stretch/>
        </p:blipFill>
        <p:spPr>
          <a:xfrm>
            <a:off x="271465" y="1226084"/>
            <a:ext cx="8669221" cy="3721473"/>
          </a:xfrm>
          <a:prstGeom prst="rect">
            <a:avLst/>
          </a:prstGeom>
        </p:spPr>
      </p:pic>
    </p:spTree>
    <p:extLst>
      <p:ext uri="{BB962C8B-B14F-4D97-AF65-F5344CB8AC3E}">
        <p14:creationId xmlns:p14="http://schemas.microsoft.com/office/powerpoint/2010/main" val="260443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645AC6-2590-147F-74A8-33D6C5A6F8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6" name="Title 5">
            <a:extLst>
              <a:ext uri="{FF2B5EF4-FFF2-40B4-BE49-F238E27FC236}">
                <a16:creationId xmlns:a16="http://schemas.microsoft.com/office/drawing/2014/main" id="{074EC3B4-22E9-042E-625D-2EFED4EC3BC4}"/>
              </a:ext>
            </a:extLst>
          </p:cNvPr>
          <p:cNvSpPr>
            <a:spLocks noGrp="1"/>
          </p:cNvSpPr>
          <p:nvPr>
            <p:ph type="title"/>
          </p:nvPr>
        </p:nvSpPr>
        <p:spPr/>
        <p:txBody>
          <a:bodyPr/>
          <a:lstStyle/>
          <a:p>
            <a:r>
              <a:rPr lang="en-US" dirty="0" err="1"/>
              <a:t>Biosketch</a:t>
            </a:r>
            <a:r>
              <a:rPr lang="en-US" dirty="0"/>
              <a:t> reminders</a:t>
            </a:r>
          </a:p>
        </p:txBody>
      </p:sp>
      <p:pic>
        <p:nvPicPr>
          <p:cNvPr id="16" name="Picture 15">
            <a:extLst>
              <a:ext uri="{FF2B5EF4-FFF2-40B4-BE49-F238E27FC236}">
                <a16:creationId xmlns:a16="http://schemas.microsoft.com/office/drawing/2014/main" id="{C2993814-8B4D-B231-AD0D-CEECC8CED284}"/>
              </a:ext>
            </a:extLst>
          </p:cNvPr>
          <p:cNvPicPr>
            <a:picLocks noChangeAspect="1"/>
          </p:cNvPicPr>
          <p:nvPr/>
        </p:nvPicPr>
        <p:blipFill>
          <a:blip r:embed="rId2"/>
          <a:stretch>
            <a:fillRect/>
          </a:stretch>
        </p:blipFill>
        <p:spPr>
          <a:xfrm>
            <a:off x="706120" y="1935025"/>
            <a:ext cx="7731759" cy="1031369"/>
          </a:xfrm>
          <a:prstGeom prst="rect">
            <a:avLst/>
          </a:prstGeom>
        </p:spPr>
      </p:pic>
      <p:sp>
        <p:nvSpPr>
          <p:cNvPr id="17" name="Rectangle 16">
            <a:extLst>
              <a:ext uri="{FF2B5EF4-FFF2-40B4-BE49-F238E27FC236}">
                <a16:creationId xmlns:a16="http://schemas.microsoft.com/office/drawing/2014/main" id="{A45A3673-97A5-07A9-C66A-163E0CE7819A}"/>
              </a:ext>
            </a:extLst>
          </p:cNvPr>
          <p:cNvSpPr/>
          <p:nvPr/>
        </p:nvSpPr>
        <p:spPr>
          <a:xfrm>
            <a:off x="5993546" y="1935025"/>
            <a:ext cx="2428078" cy="3931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76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645AC6-2590-147F-74A8-33D6C5A6F8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6" name="Title 5">
            <a:extLst>
              <a:ext uri="{FF2B5EF4-FFF2-40B4-BE49-F238E27FC236}">
                <a16:creationId xmlns:a16="http://schemas.microsoft.com/office/drawing/2014/main" id="{074EC3B4-22E9-042E-625D-2EFED4EC3BC4}"/>
              </a:ext>
            </a:extLst>
          </p:cNvPr>
          <p:cNvSpPr>
            <a:spLocks noGrp="1"/>
          </p:cNvSpPr>
          <p:nvPr>
            <p:ph type="title"/>
          </p:nvPr>
        </p:nvSpPr>
        <p:spPr/>
        <p:txBody>
          <a:bodyPr/>
          <a:lstStyle/>
          <a:p>
            <a:r>
              <a:rPr lang="en-US" dirty="0" err="1"/>
              <a:t>Biosketch</a:t>
            </a:r>
            <a:r>
              <a:rPr lang="en-US" dirty="0"/>
              <a:t> reminders</a:t>
            </a:r>
          </a:p>
        </p:txBody>
      </p:sp>
      <p:pic>
        <p:nvPicPr>
          <p:cNvPr id="14" name="Picture 13">
            <a:extLst>
              <a:ext uri="{FF2B5EF4-FFF2-40B4-BE49-F238E27FC236}">
                <a16:creationId xmlns:a16="http://schemas.microsoft.com/office/drawing/2014/main" id="{2A15190C-EE09-3EBD-5E58-4C2D380DAF10}"/>
              </a:ext>
            </a:extLst>
          </p:cNvPr>
          <p:cNvPicPr>
            <a:picLocks noChangeAspect="1"/>
          </p:cNvPicPr>
          <p:nvPr/>
        </p:nvPicPr>
        <p:blipFill>
          <a:blip r:embed="rId2"/>
          <a:stretch>
            <a:fillRect/>
          </a:stretch>
        </p:blipFill>
        <p:spPr>
          <a:xfrm>
            <a:off x="568959" y="1545778"/>
            <a:ext cx="7914640" cy="2051944"/>
          </a:xfrm>
          <a:prstGeom prst="rect">
            <a:avLst/>
          </a:prstGeom>
        </p:spPr>
      </p:pic>
      <p:sp>
        <p:nvSpPr>
          <p:cNvPr id="3" name="Rectangle 2">
            <a:extLst>
              <a:ext uri="{FF2B5EF4-FFF2-40B4-BE49-F238E27FC236}">
                <a16:creationId xmlns:a16="http://schemas.microsoft.com/office/drawing/2014/main" id="{62C11A83-80B3-E1AC-CF7F-BC05B1562C6A}"/>
              </a:ext>
            </a:extLst>
          </p:cNvPr>
          <p:cNvSpPr/>
          <p:nvPr/>
        </p:nvSpPr>
        <p:spPr>
          <a:xfrm>
            <a:off x="5517136" y="2465223"/>
            <a:ext cx="945136" cy="10310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7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645AC6-2590-147F-74A8-33D6C5A6F8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6" name="Title 5">
            <a:extLst>
              <a:ext uri="{FF2B5EF4-FFF2-40B4-BE49-F238E27FC236}">
                <a16:creationId xmlns:a16="http://schemas.microsoft.com/office/drawing/2014/main" id="{074EC3B4-22E9-042E-625D-2EFED4EC3BC4}"/>
              </a:ext>
            </a:extLst>
          </p:cNvPr>
          <p:cNvSpPr>
            <a:spLocks noGrp="1"/>
          </p:cNvSpPr>
          <p:nvPr>
            <p:ph type="title"/>
          </p:nvPr>
        </p:nvSpPr>
        <p:spPr/>
        <p:txBody>
          <a:bodyPr/>
          <a:lstStyle/>
          <a:p>
            <a:r>
              <a:rPr lang="en-US" dirty="0" err="1"/>
              <a:t>Biosketch</a:t>
            </a:r>
            <a:r>
              <a:rPr lang="en-US" dirty="0"/>
              <a:t> reminders</a:t>
            </a:r>
          </a:p>
        </p:txBody>
      </p:sp>
      <p:pic>
        <p:nvPicPr>
          <p:cNvPr id="12" name="Picture 11">
            <a:extLst>
              <a:ext uri="{FF2B5EF4-FFF2-40B4-BE49-F238E27FC236}">
                <a16:creationId xmlns:a16="http://schemas.microsoft.com/office/drawing/2014/main" id="{84298B69-31D7-D5BC-4446-DA28B3023918}"/>
              </a:ext>
            </a:extLst>
          </p:cNvPr>
          <p:cNvPicPr>
            <a:picLocks noChangeAspect="1"/>
          </p:cNvPicPr>
          <p:nvPr/>
        </p:nvPicPr>
        <p:blipFill>
          <a:blip r:embed="rId2"/>
          <a:stretch>
            <a:fillRect/>
          </a:stretch>
        </p:blipFill>
        <p:spPr>
          <a:xfrm>
            <a:off x="461264" y="1944697"/>
            <a:ext cx="8188960" cy="1141211"/>
          </a:xfrm>
          <a:prstGeom prst="rect">
            <a:avLst/>
          </a:prstGeom>
        </p:spPr>
      </p:pic>
      <p:sp>
        <p:nvSpPr>
          <p:cNvPr id="3" name="Rectangle 2">
            <a:extLst>
              <a:ext uri="{FF2B5EF4-FFF2-40B4-BE49-F238E27FC236}">
                <a16:creationId xmlns:a16="http://schemas.microsoft.com/office/drawing/2014/main" id="{7456D76C-ADED-86EC-E6E1-96C7E0E969B1}"/>
              </a:ext>
            </a:extLst>
          </p:cNvPr>
          <p:cNvSpPr/>
          <p:nvPr/>
        </p:nvSpPr>
        <p:spPr>
          <a:xfrm>
            <a:off x="6569848" y="2571750"/>
            <a:ext cx="952821" cy="3020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C5FEA08-A25C-8422-9EFF-9ABE8482410E}"/>
              </a:ext>
            </a:extLst>
          </p:cNvPr>
          <p:cNvSpPr/>
          <p:nvPr/>
        </p:nvSpPr>
        <p:spPr>
          <a:xfrm>
            <a:off x="1144920" y="2743872"/>
            <a:ext cx="1137238" cy="3020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2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3"/>
          <p:cNvSpPr txBox="1">
            <a:spLocks noGrp="1"/>
          </p:cNvSpPr>
          <p:nvPr>
            <p:ph type="title"/>
          </p:nvPr>
        </p:nvSpPr>
        <p:spPr>
          <a:xfrm>
            <a:off x="735073" y="742064"/>
            <a:ext cx="7308433" cy="38743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797"/>
              <a:buFont typeface="Helvetica Neue"/>
              <a:buNone/>
            </a:pPr>
            <a:r>
              <a:rPr lang="en-US" sz="2797" dirty="0">
                <a:latin typeface="+mj-lt"/>
              </a:rPr>
              <a:t>Purchasing and Fund Management</a:t>
            </a:r>
            <a:endParaRPr sz="2797" dirty="0">
              <a:latin typeface="+mj-lt"/>
            </a:endParaRPr>
          </a:p>
        </p:txBody>
      </p:sp>
      <p:sp>
        <p:nvSpPr>
          <p:cNvPr id="253" name="Google Shape;253;p23"/>
          <p:cNvSpPr txBox="1">
            <a:spLocks noGrp="1"/>
          </p:cNvSpPr>
          <p:nvPr>
            <p:ph type="sldNum" idx="4294967295"/>
          </p:nvPr>
        </p:nvSpPr>
        <p:spPr>
          <a:xfrm>
            <a:off x="8249285" y="4768835"/>
            <a:ext cx="548640" cy="122997"/>
          </a:xfrm>
          <a:prstGeom prst="rect">
            <a:avLst/>
          </a:prstGeom>
          <a:noFill/>
          <a:ln>
            <a:noFill/>
          </a:ln>
        </p:spPr>
        <p:txBody>
          <a:bodyPr spcFirstLastPara="1"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7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Helvetica Neue"/>
                <a:sym typeface="Helvetica Neue"/>
              </a:rPr>
              <a:pPr marL="0" marR="0" lvl="0" indent="0" algn="r" defTabSz="914400" rtl="0" eaLnBrk="1" fontAlgn="auto" latinLnBrk="0" hangingPunct="1">
                <a:lnSpc>
                  <a:spcPct val="100000"/>
                </a:lnSpc>
                <a:spcBef>
                  <a:spcPts val="0"/>
                </a:spcBef>
                <a:spcAft>
                  <a:spcPts val="0"/>
                </a:spcAft>
                <a:buClr>
                  <a:srgbClr val="000000"/>
                </a:buClr>
                <a:buSzPts val="700"/>
                <a:buFont typeface="Arial"/>
                <a:buNone/>
                <a:tabLst/>
                <a:defRPr/>
              </a:pPr>
              <a:t>26</a:t>
            </a:fld>
            <a:endParaRPr kumimoji="0" sz="800" b="0" i="0" u="none" strike="noStrike" kern="0" cap="none" spc="0" normalizeH="0" baseline="0" noProof="0">
              <a:ln>
                <a:noFill/>
              </a:ln>
              <a:solidFill>
                <a:srgbClr val="898989"/>
              </a:solidFill>
              <a:effectLst/>
              <a:uLnTx/>
              <a:uFillTx/>
              <a:latin typeface="Helvetica Neue"/>
              <a:sym typeface="Helvetica Neue"/>
            </a:endParaRPr>
          </a:p>
        </p:txBody>
      </p:sp>
      <p:sp>
        <p:nvSpPr>
          <p:cNvPr id="3" name="Text Placeholder 2">
            <a:extLst>
              <a:ext uri="{FF2B5EF4-FFF2-40B4-BE49-F238E27FC236}">
                <a16:creationId xmlns:a16="http://schemas.microsoft.com/office/drawing/2014/main" id="{E4A33151-6D7A-200A-1718-02AEA8986CCD}"/>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1A6855D4-9669-D1D3-6302-8F30227AF36C}"/>
              </a:ext>
            </a:extLst>
          </p:cNvPr>
          <p:cNvPicPr>
            <a:picLocks noChangeAspect="1"/>
          </p:cNvPicPr>
          <p:nvPr/>
        </p:nvPicPr>
        <p:blipFill>
          <a:blip r:embed="rId3"/>
          <a:stretch>
            <a:fillRect/>
          </a:stretch>
        </p:blipFill>
        <p:spPr>
          <a:xfrm>
            <a:off x="0" y="1711990"/>
            <a:ext cx="9144000" cy="2225706"/>
          </a:xfrm>
          <a:prstGeom prst="rect">
            <a:avLst/>
          </a:prstGeom>
        </p:spPr>
      </p:pic>
      <p:sp>
        <p:nvSpPr>
          <p:cNvPr id="2" name="TextBox 1">
            <a:extLst>
              <a:ext uri="{FF2B5EF4-FFF2-40B4-BE49-F238E27FC236}">
                <a16:creationId xmlns:a16="http://schemas.microsoft.com/office/drawing/2014/main" id="{616C17F7-D50F-0D93-71E3-4E64669436C1}"/>
              </a:ext>
            </a:extLst>
          </p:cNvPr>
          <p:cNvSpPr txBox="1"/>
          <p:nvPr/>
        </p:nvSpPr>
        <p:spPr>
          <a:xfrm>
            <a:off x="6058440" y="4093659"/>
            <a:ext cx="5242834" cy="307777"/>
          </a:xfrm>
          <a:prstGeom prst="rect">
            <a:avLst/>
          </a:prstGeom>
          <a:noFill/>
        </p:spPr>
        <p:txBody>
          <a:bodyPr wrap="square" rtlCol="0">
            <a:spAutoFit/>
          </a:bodyPr>
          <a:lstStyle/>
          <a:p>
            <a:r>
              <a:rPr lang="en-US" dirty="0"/>
              <a:t>Per December 2024 Newsletter</a:t>
            </a:r>
          </a:p>
        </p:txBody>
      </p:sp>
    </p:spTree>
    <p:extLst>
      <p:ext uri="{BB962C8B-B14F-4D97-AF65-F5344CB8AC3E}">
        <p14:creationId xmlns:p14="http://schemas.microsoft.com/office/powerpoint/2010/main" val="1287773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6895-BA10-F76D-64E4-FF65C4B80D54}"/>
              </a:ext>
            </a:extLst>
          </p:cNvPr>
          <p:cNvSpPr>
            <a:spLocks noGrp="1"/>
          </p:cNvSpPr>
          <p:nvPr>
            <p:ph type="title"/>
          </p:nvPr>
        </p:nvSpPr>
        <p:spPr>
          <a:xfrm>
            <a:off x="670047" y="670232"/>
            <a:ext cx="7315200" cy="333950"/>
          </a:xfrm>
        </p:spPr>
        <p:txBody>
          <a:bodyPr/>
          <a:lstStyle/>
          <a:p>
            <a:r>
              <a:rPr lang="en-US" dirty="0"/>
              <a:t>New Mileage Reimbursement Form</a:t>
            </a:r>
          </a:p>
        </p:txBody>
      </p:sp>
      <p:pic>
        <p:nvPicPr>
          <p:cNvPr id="6" name="Picture 5">
            <a:extLst>
              <a:ext uri="{FF2B5EF4-FFF2-40B4-BE49-F238E27FC236}">
                <a16:creationId xmlns:a16="http://schemas.microsoft.com/office/drawing/2014/main" id="{988F2922-C026-AA88-FFF0-880E13630007}"/>
              </a:ext>
            </a:extLst>
          </p:cNvPr>
          <p:cNvPicPr>
            <a:picLocks noChangeAspect="1"/>
          </p:cNvPicPr>
          <p:nvPr/>
        </p:nvPicPr>
        <p:blipFill>
          <a:blip r:embed="rId2"/>
          <a:srcRect l="-247" t="31774" r="38025" b="10123"/>
          <a:stretch/>
        </p:blipFill>
        <p:spPr>
          <a:xfrm>
            <a:off x="1559560" y="1206392"/>
            <a:ext cx="6024880" cy="3516299"/>
          </a:xfrm>
          <a:prstGeom prst="rect">
            <a:avLst/>
          </a:prstGeom>
        </p:spPr>
      </p:pic>
    </p:spTree>
    <p:extLst>
      <p:ext uri="{BB962C8B-B14F-4D97-AF65-F5344CB8AC3E}">
        <p14:creationId xmlns:p14="http://schemas.microsoft.com/office/powerpoint/2010/main" val="2482112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6895-BA10-F76D-64E4-FF65C4B80D54}"/>
              </a:ext>
            </a:extLst>
          </p:cNvPr>
          <p:cNvSpPr>
            <a:spLocks noGrp="1"/>
          </p:cNvSpPr>
          <p:nvPr>
            <p:ph type="title"/>
          </p:nvPr>
        </p:nvSpPr>
        <p:spPr>
          <a:xfrm>
            <a:off x="670047" y="670232"/>
            <a:ext cx="7315200" cy="333950"/>
          </a:xfrm>
        </p:spPr>
        <p:txBody>
          <a:bodyPr/>
          <a:lstStyle/>
          <a:p>
            <a:r>
              <a:rPr lang="en-US" dirty="0"/>
              <a:t>New Mileage Reimbursement Form</a:t>
            </a:r>
          </a:p>
        </p:txBody>
      </p:sp>
      <p:pic>
        <p:nvPicPr>
          <p:cNvPr id="7" name="Picture 6">
            <a:extLst>
              <a:ext uri="{FF2B5EF4-FFF2-40B4-BE49-F238E27FC236}">
                <a16:creationId xmlns:a16="http://schemas.microsoft.com/office/drawing/2014/main" id="{7FD120E8-1FB2-DE64-211E-FA23A9A3FA1C}"/>
              </a:ext>
            </a:extLst>
          </p:cNvPr>
          <p:cNvPicPr>
            <a:picLocks noChangeAspect="1"/>
          </p:cNvPicPr>
          <p:nvPr/>
        </p:nvPicPr>
        <p:blipFill>
          <a:blip r:embed="rId2"/>
          <a:stretch>
            <a:fillRect/>
          </a:stretch>
        </p:blipFill>
        <p:spPr>
          <a:xfrm>
            <a:off x="254000" y="1706897"/>
            <a:ext cx="8636000" cy="1988941"/>
          </a:xfrm>
          <a:prstGeom prst="rect">
            <a:avLst/>
          </a:prstGeom>
        </p:spPr>
      </p:pic>
    </p:spTree>
    <p:extLst>
      <p:ext uri="{BB962C8B-B14F-4D97-AF65-F5344CB8AC3E}">
        <p14:creationId xmlns:p14="http://schemas.microsoft.com/office/powerpoint/2010/main" val="4025087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3"/>
          <p:cNvSpPr txBox="1">
            <a:spLocks noGrp="1"/>
          </p:cNvSpPr>
          <p:nvPr>
            <p:ph type="title"/>
          </p:nvPr>
        </p:nvSpPr>
        <p:spPr>
          <a:xfrm>
            <a:off x="735073" y="742064"/>
            <a:ext cx="7308433" cy="38743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797"/>
              <a:buFont typeface="Helvetica Neue"/>
              <a:buNone/>
            </a:pPr>
            <a:r>
              <a:rPr lang="en-US" sz="2797" dirty="0">
                <a:latin typeface="+mj-lt"/>
              </a:rPr>
              <a:t>Stay Tuned</a:t>
            </a:r>
            <a:endParaRPr sz="2797" dirty="0">
              <a:latin typeface="+mj-lt"/>
            </a:endParaRPr>
          </a:p>
        </p:txBody>
      </p:sp>
      <p:sp>
        <p:nvSpPr>
          <p:cNvPr id="253" name="Google Shape;253;p23"/>
          <p:cNvSpPr txBox="1">
            <a:spLocks noGrp="1"/>
          </p:cNvSpPr>
          <p:nvPr>
            <p:ph type="sldNum" idx="4294967295"/>
          </p:nvPr>
        </p:nvSpPr>
        <p:spPr>
          <a:xfrm>
            <a:off x="8249285" y="4768835"/>
            <a:ext cx="548640" cy="122997"/>
          </a:xfrm>
          <a:prstGeom prst="rect">
            <a:avLst/>
          </a:prstGeom>
          <a:noFill/>
          <a:ln>
            <a:noFill/>
          </a:ln>
        </p:spPr>
        <p:txBody>
          <a:bodyPr spcFirstLastPara="1"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7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Helvetica Neue"/>
                <a:sym typeface="Helvetica Neue"/>
              </a:rPr>
              <a:pPr marL="0" marR="0" lvl="0" indent="0" algn="r" defTabSz="914400" rtl="0" eaLnBrk="1" fontAlgn="auto" latinLnBrk="0" hangingPunct="1">
                <a:lnSpc>
                  <a:spcPct val="100000"/>
                </a:lnSpc>
                <a:spcBef>
                  <a:spcPts val="0"/>
                </a:spcBef>
                <a:spcAft>
                  <a:spcPts val="0"/>
                </a:spcAft>
                <a:buClr>
                  <a:srgbClr val="000000"/>
                </a:buClr>
                <a:buSzPts val="700"/>
                <a:buFont typeface="Arial"/>
                <a:buNone/>
                <a:tabLst/>
                <a:defRPr/>
              </a:pPr>
              <a:t>29</a:t>
            </a:fld>
            <a:endParaRPr kumimoji="0" sz="800" b="0" i="0" u="none" strike="noStrike" kern="0" cap="none" spc="0" normalizeH="0" baseline="0" noProof="0">
              <a:ln>
                <a:noFill/>
              </a:ln>
              <a:solidFill>
                <a:srgbClr val="898989"/>
              </a:solidFill>
              <a:effectLst/>
              <a:uLnTx/>
              <a:uFillTx/>
              <a:latin typeface="Helvetica Neue"/>
              <a:sym typeface="Helvetica Neue"/>
            </a:endParaRPr>
          </a:p>
        </p:txBody>
      </p:sp>
      <p:sp>
        <p:nvSpPr>
          <p:cNvPr id="254" name="Google Shape;254;p23"/>
          <p:cNvSpPr txBox="1">
            <a:spLocks noGrp="1"/>
          </p:cNvSpPr>
          <p:nvPr>
            <p:ph type="body" idx="1"/>
          </p:nvPr>
        </p:nvSpPr>
        <p:spPr>
          <a:xfrm>
            <a:off x="603263" y="1287526"/>
            <a:ext cx="7748025" cy="588879"/>
          </a:xfrm>
          <a:prstGeom prst="rect">
            <a:avLst/>
          </a:prstGeom>
          <a:noFill/>
          <a:ln>
            <a:noFill/>
          </a:ln>
        </p:spPr>
        <p:txBody>
          <a:bodyPr spcFirstLastPara="1" wrap="square" lIns="0" tIns="0" rIns="0" bIns="0" anchor="t" anchorCtr="0">
            <a:spAutoFit/>
          </a:bodyPr>
          <a:lstStyle/>
          <a:p>
            <a:pPr marL="399923" indent="-285750">
              <a:spcAft>
                <a:spcPts val="1200"/>
              </a:spcAft>
              <a:buSzPts val="1798"/>
            </a:pPr>
            <a:r>
              <a:rPr lang="en-US" sz="2400" dirty="0">
                <a:latin typeface="+mj-lt"/>
              </a:rPr>
              <a:t>New Purchase Request Form</a:t>
            </a:r>
            <a:endParaRPr sz="2400" dirty="0">
              <a:latin typeface="+mj-lt"/>
            </a:endParaRPr>
          </a:p>
        </p:txBody>
      </p:sp>
      <p:pic>
        <p:nvPicPr>
          <p:cNvPr id="255" name="Google Shape;255;p23" descr="Coming soon to a theater near you” on VHS tapes : r/nostalgia"/>
          <p:cNvPicPr preferRelativeResize="0"/>
          <p:nvPr/>
        </p:nvPicPr>
        <p:blipFill rotWithShape="1">
          <a:blip r:embed="rId3">
            <a:alphaModFix/>
          </a:blip>
          <a:srcRect/>
          <a:stretch/>
        </p:blipFill>
        <p:spPr>
          <a:xfrm>
            <a:off x="2669720" y="2400299"/>
            <a:ext cx="3828231" cy="2393028"/>
          </a:xfrm>
          <a:prstGeom prst="rect">
            <a:avLst/>
          </a:prstGeom>
          <a:noFill/>
          <a:ln>
            <a:noFill/>
          </a:ln>
        </p:spPr>
      </p:pic>
    </p:spTree>
    <p:extLst>
      <p:ext uri="{BB962C8B-B14F-4D97-AF65-F5344CB8AC3E}">
        <p14:creationId xmlns:p14="http://schemas.microsoft.com/office/powerpoint/2010/main" val="364378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5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a:xfrm>
            <a:off x="640079" y="645474"/>
            <a:ext cx="7772400" cy="387798"/>
          </a:xfrm>
        </p:spPr>
        <p:txBody>
          <a:bodyPr/>
          <a:lstStyle/>
          <a:p>
            <a:r>
              <a:rPr lang="en-US" dirty="0">
                <a:solidFill>
                  <a:schemeClr val="tx1">
                    <a:lumMod val="50000"/>
                  </a:schemeClr>
                </a:solidFill>
                <a:latin typeface="Arial" panose="020B0604020202020204" pitchFamily="34" charset="0"/>
                <a:cs typeface="Arial" panose="020B0604020202020204" pitchFamily="34" charset="0"/>
              </a:rPr>
              <a:t>Recently Processed Awards </a:t>
            </a:r>
            <a:r>
              <a:rPr lang="en-US" sz="1800" b="0" dirty="0">
                <a:solidFill>
                  <a:schemeClr val="tx1">
                    <a:lumMod val="50000"/>
                  </a:schemeClr>
                </a:solidFill>
                <a:latin typeface="Arial" panose="020B0604020202020204" pitchFamily="34" charset="0"/>
                <a:cs typeface="Arial" panose="020B0604020202020204" pitchFamily="34" charset="0"/>
              </a:rPr>
              <a:t>(since last meeting)</a:t>
            </a:r>
          </a:p>
        </p:txBody>
      </p:sp>
      <p:graphicFrame>
        <p:nvGraphicFramePr>
          <p:cNvPr id="5" name="Table 4">
            <a:extLst>
              <a:ext uri="{FF2B5EF4-FFF2-40B4-BE49-F238E27FC236}">
                <a16:creationId xmlns:a16="http://schemas.microsoft.com/office/drawing/2014/main" id="{602109AA-885E-1EB3-7761-8DCF6A0DE350}"/>
              </a:ext>
            </a:extLst>
          </p:cNvPr>
          <p:cNvGraphicFramePr>
            <a:graphicFrameLocks noGrp="1"/>
          </p:cNvGraphicFramePr>
          <p:nvPr>
            <p:extLst>
              <p:ext uri="{D42A27DB-BD31-4B8C-83A1-F6EECF244321}">
                <p14:modId xmlns:p14="http://schemas.microsoft.com/office/powerpoint/2010/main" val="2523644651"/>
              </p:ext>
            </p:extLst>
          </p:nvPr>
        </p:nvGraphicFramePr>
        <p:xfrm>
          <a:off x="160638" y="1297459"/>
          <a:ext cx="8884509" cy="2868128"/>
        </p:xfrm>
        <a:graphic>
          <a:graphicData uri="http://schemas.openxmlformats.org/drawingml/2006/table">
            <a:tbl>
              <a:tblPr/>
              <a:tblGrid>
                <a:gridCol w="710555">
                  <a:extLst>
                    <a:ext uri="{9D8B030D-6E8A-4147-A177-3AD203B41FA5}">
                      <a16:colId xmlns:a16="http://schemas.microsoft.com/office/drawing/2014/main" val="2317730544"/>
                    </a:ext>
                  </a:extLst>
                </a:gridCol>
                <a:gridCol w="2750775">
                  <a:extLst>
                    <a:ext uri="{9D8B030D-6E8A-4147-A177-3AD203B41FA5}">
                      <a16:colId xmlns:a16="http://schemas.microsoft.com/office/drawing/2014/main" val="4269126472"/>
                    </a:ext>
                  </a:extLst>
                </a:gridCol>
                <a:gridCol w="1180769">
                  <a:extLst>
                    <a:ext uri="{9D8B030D-6E8A-4147-A177-3AD203B41FA5}">
                      <a16:colId xmlns:a16="http://schemas.microsoft.com/office/drawing/2014/main" val="3905680143"/>
                    </a:ext>
                  </a:extLst>
                </a:gridCol>
                <a:gridCol w="1180769">
                  <a:extLst>
                    <a:ext uri="{9D8B030D-6E8A-4147-A177-3AD203B41FA5}">
                      <a16:colId xmlns:a16="http://schemas.microsoft.com/office/drawing/2014/main" val="1529159750"/>
                    </a:ext>
                  </a:extLst>
                </a:gridCol>
                <a:gridCol w="1180769">
                  <a:extLst>
                    <a:ext uri="{9D8B030D-6E8A-4147-A177-3AD203B41FA5}">
                      <a16:colId xmlns:a16="http://schemas.microsoft.com/office/drawing/2014/main" val="4165751848"/>
                    </a:ext>
                  </a:extLst>
                </a:gridCol>
                <a:gridCol w="940436">
                  <a:extLst>
                    <a:ext uri="{9D8B030D-6E8A-4147-A177-3AD203B41FA5}">
                      <a16:colId xmlns:a16="http://schemas.microsoft.com/office/drawing/2014/main" val="2210032139"/>
                    </a:ext>
                  </a:extLst>
                </a:gridCol>
                <a:gridCol w="940436">
                  <a:extLst>
                    <a:ext uri="{9D8B030D-6E8A-4147-A177-3AD203B41FA5}">
                      <a16:colId xmlns:a16="http://schemas.microsoft.com/office/drawing/2014/main" val="518266673"/>
                    </a:ext>
                  </a:extLst>
                </a:gridCol>
              </a:tblGrid>
              <a:tr h="208150">
                <a:tc>
                  <a:txBody>
                    <a:bodyPr/>
                    <a:lstStyle/>
                    <a:p>
                      <a:pPr algn="ctr" fontAlgn="ctr"/>
                      <a:r>
                        <a:rPr lang="en-US" sz="1000" b="1" i="0" u="none" strike="noStrike" dirty="0">
                          <a:solidFill>
                            <a:srgbClr val="FFFFFF"/>
                          </a:solidFill>
                          <a:effectLst/>
                          <a:latin typeface="Arial" panose="020B0604020202020204" pitchFamily="34" charset="0"/>
                          <a:cs typeface="Arial" panose="020B0604020202020204" pitchFamily="34" charset="0"/>
                        </a:rPr>
                        <a:t>PI</a:t>
                      </a:r>
                    </a:p>
                  </a:txBody>
                  <a:tcPr marL="1103" marR="1103" marT="1103" marB="0" anchor="ctr">
                    <a:lnL>
                      <a:noFill/>
                    </a:lnL>
                    <a:lnR>
                      <a:noFill/>
                    </a:lnR>
                    <a:lnT>
                      <a:noFill/>
                    </a:lnT>
                    <a:lnB>
                      <a:noFill/>
                    </a:lnB>
                    <a:solidFill>
                      <a:srgbClr val="566B9C"/>
                    </a:solidFill>
                  </a:tcPr>
                </a:tc>
                <a:tc>
                  <a:txBody>
                    <a:bodyPr/>
                    <a:lstStyle/>
                    <a:p>
                      <a:pPr algn="ctr" fontAlgn="ctr"/>
                      <a:r>
                        <a:rPr lang="en-US" sz="1000" b="1" i="0" u="none" strike="noStrike">
                          <a:solidFill>
                            <a:srgbClr val="FFFFFF"/>
                          </a:solidFill>
                          <a:effectLst/>
                          <a:latin typeface="Arial" panose="020B0604020202020204" pitchFamily="34" charset="0"/>
                          <a:cs typeface="Arial" panose="020B0604020202020204" pitchFamily="34" charset="0"/>
                        </a:rPr>
                        <a:t>Award Title</a:t>
                      </a:r>
                    </a:p>
                  </a:txBody>
                  <a:tcPr marL="1103" marR="1103" marT="1103" marB="0" anchor="ctr">
                    <a:lnL>
                      <a:noFill/>
                    </a:lnL>
                    <a:lnR>
                      <a:noFill/>
                    </a:lnR>
                    <a:lnT>
                      <a:noFill/>
                    </a:lnT>
                    <a:lnB>
                      <a:noFill/>
                    </a:lnB>
                    <a:solidFill>
                      <a:srgbClr val="566B9C"/>
                    </a:solidFill>
                  </a:tcPr>
                </a:tc>
                <a:tc>
                  <a:txBody>
                    <a:bodyPr/>
                    <a:lstStyle/>
                    <a:p>
                      <a:pPr algn="ctr" fontAlgn="ctr"/>
                      <a:r>
                        <a:rPr lang="en-US" sz="1000" b="1" i="0" u="none" strike="noStrike">
                          <a:solidFill>
                            <a:srgbClr val="FFFFFF"/>
                          </a:solidFill>
                          <a:effectLst/>
                          <a:latin typeface="Arial" panose="020B0604020202020204" pitchFamily="34" charset="0"/>
                          <a:cs typeface="Arial" panose="020B0604020202020204" pitchFamily="34" charset="0"/>
                        </a:rPr>
                        <a:t>Sponsor</a:t>
                      </a:r>
                    </a:p>
                  </a:txBody>
                  <a:tcPr marL="1103" marR="1103" marT="1103" marB="0" anchor="ctr">
                    <a:lnL>
                      <a:noFill/>
                    </a:lnL>
                    <a:lnR>
                      <a:noFill/>
                    </a:lnR>
                    <a:lnT>
                      <a:noFill/>
                    </a:lnT>
                    <a:lnB>
                      <a:noFill/>
                    </a:lnB>
                    <a:solidFill>
                      <a:srgbClr val="566B9C"/>
                    </a:solidFill>
                  </a:tcPr>
                </a:tc>
                <a:tc>
                  <a:txBody>
                    <a:bodyPr/>
                    <a:lstStyle/>
                    <a:p>
                      <a:pPr algn="ctr" fontAlgn="ctr"/>
                      <a:r>
                        <a:rPr lang="en-US" sz="1000" b="1" i="0" u="none" strike="noStrike">
                          <a:solidFill>
                            <a:srgbClr val="FFFFFF"/>
                          </a:solidFill>
                          <a:effectLst/>
                          <a:latin typeface="Arial" panose="020B0604020202020204" pitchFamily="34" charset="0"/>
                          <a:cs typeface="Arial" panose="020B0604020202020204" pitchFamily="34" charset="0"/>
                        </a:rPr>
                        <a:t>Prime Sponsor</a:t>
                      </a:r>
                    </a:p>
                  </a:txBody>
                  <a:tcPr marL="1103" marR="1103" marT="1103" marB="0" anchor="ctr">
                    <a:lnL>
                      <a:noFill/>
                    </a:lnL>
                    <a:lnR>
                      <a:noFill/>
                    </a:lnR>
                    <a:lnT>
                      <a:noFill/>
                    </a:lnT>
                    <a:lnB>
                      <a:noFill/>
                    </a:lnB>
                    <a:solidFill>
                      <a:srgbClr val="566B9C"/>
                    </a:solidFill>
                  </a:tcPr>
                </a:tc>
                <a:tc>
                  <a:txBody>
                    <a:bodyPr/>
                    <a:lstStyle/>
                    <a:p>
                      <a:pPr algn="ctr" fontAlgn="ctr"/>
                      <a:r>
                        <a:rPr lang="en-US" sz="1000" b="1" i="0" u="none" strike="noStrike">
                          <a:solidFill>
                            <a:srgbClr val="FFFFFF"/>
                          </a:solidFill>
                          <a:effectLst/>
                          <a:latin typeface="Arial" panose="020B0604020202020204" pitchFamily="34" charset="0"/>
                          <a:cs typeface="Arial" panose="020B0604020202020204" pitchFamily="34" charset="0"/>
                        </a:rPr>
                        <a:t>Action Type</a:t>
                      </a:r>
                    </a:p>
                  </a:txBody>
                  <a:tcPr marL="1103" marR="1103" marT="1103" marB="0" anchor="ctr">
                    <a:lnL>
                      <a:noFill/>
                    </a:lnL>
                    <a:lnR>
                      <a:noFill/>
                    </a:lnR>
                    <a:lnT>
                      <a:noFill/>
                    </a:lnT>
                    <a:lnB>
                      <a:noFill/>
                    </a:lnB>
                    <a:solidFill>
                      <a:srgbClr val="566B9C"/>
                    </a:solidFill>
                  </a:tcPr>
                </a:tc>
                <a:tc>
                  <a:txBody>
                    <a:bodyPr/>
                    <a:lstStyle/>
                    <a:p>
                      <a:pPr algn="ctr" fontAlgn="ctr"/>
                      <a:r>
                        <a:rPr lang="en-US" sz="1000" b="1" i="0" u="none" strike="noStrike">
                          <a:solidFill>
                            <a:srgbClr val="FFFFFF"/>
                          </a:solidFill>
                          <a:effectLst/>
                          <a:latin typeface="Arial" panose="020B0604020202020204" pitchFamily="34" charset="0"/>
                          <a:cs typeface="Arial" panose="020B0604020202020204" pitchFamily="34" charset="0"/>
                        </a:rPr>
                        <a:t>Project Period Begin Date</a:t>
                      </a:r>
                    </a:p>
                  </a:txBody>
                  <a:tcPr marL="1103" marR="1103" marT="1103" marB="0" anchor="ctr">
                    <a:lnL>
                      <a:noFill/>
                    </a:lnL>
                    <a:lnR>
                      <a:noFill/>
                    </a:lnR>
                    <a:lnT>
                      <a:noFill/>
                    </a:lnT>
                    <a:lnB>
                      <a:noFill/>
                    </a:lnB>
                    <a:solidFill>
                      <a:srgbClr val="566B9C"/>
                    </a:solidFill>
                  </a:tcPr>
                </a:tc>
                <a:tc>
                  <a:txBody>
                    <a:bodyPr/>
                    <a:lstStyle/>
                    <a:p>
                      <a:pPr algn="ctr" fontAlgn="ctr"/>
                      <a:r>
                        <a:rPr lang="en-US" sz="1000" b="1" i="0" u="none" strike="noStrike">
                          <a:solidFill>
                            <a:srgbClr val="FFFFFF"/>
                          </a:solidFill>
                          <a:effectLst/>
                          <a:latin typeface="Arial" panose="020B0604020202020204" pitchFamily="34" charset="0"/>
                          <a:cs typeface="Arial" panose="020B0604020202020204" pitchFamily="34" charset="0"/>
                        </a:rPr>
                        <a:t>Project Period End Date</a:t>
                      </a:r>
                    </a:p>
                  </a:txBody>
                  <a:tcPr marL="1103" marR="1103" marT="1103" marB="0" anchor="ctr">
                    <a:lnL>
                      <a:noFill/>
                    </a:lnL>
                    <a:lnR>
                      <a:noFill/>
                    </a:lnR>
                    <a:lnT>
                      <a:noFill/>
                    </a:lnT>
                    <a:lnB>
                      <a:noFill/>
                    </a:lnB>
                    <a:solidFill>
                      <a:srgbClr val="566B9C"/>
                    </a:solidFill>
                  </a:tcPr>
                </a:tc>
                <a:extLst>
                  <a:ext uri="{0D108BD9-81ED-4DB2-BD59-A6C34878D82A}">
                    <a16:rowId xmlns:a16="http://schemas.microsoft.com/office/drawing/2014/main" val="2191635835"/>
                  </a:ext>
                </a:extLst>
              </a:tr>
              <a:tr h="208150">
                <a:tc>
                  <a:txBody>
                    <a:bodyPr/>
                    <a:lstStyle/>
                    <a:p>
                      <a:pPr algn="l" fontAlgn="ctr"/>
                      <a:r>
                        <a:rPr lang="en-US" sz="1100" b="0" i="0" u="none" strike="noStrike" dirty="0">
                          <a:solidFill>
                            <a:srgbClr val="000000"/>
                          </a:solidFill>
                          <a:effectLst/>
                          <a:latin typeface="Calibri" panose="020F0502020204030204" pitchFamily="34" charset="0"/>
                        </a:rPr>
                        <a:t>Gelberg, Lillian</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mHealth to Enhance &amp; Sustain Drug Use Reduction of the QUIT BI in Primary Care</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NIH-NIDA</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No Cost Extension</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06/01/2020</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03/31/2026</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23962529"/>
                  </a:ext>
                </a:extLst>
              </a:tr>
              <a:tr h="208150">
                <a:tc>
                  <a:txBody>
                    <a:bodyPr/>
                    <a:lstStyle/>
                    <a:p>
                      <a:pPr algn="l" fontAlgn="ctr"/>
                      <a:r>
                        <a:rPr lang="en-US" sz="1100" b="0" i="0" u="none" strike="noStrike">
                          <a:solidFill>
                            <a:srgbClr val="000000"/>
                          </a:solidFill>
                          <a:effectLst/>
                          <a:latin typeface="Calibri" panose="020F0502020204030204" pitchFamily="34" charset="0"/>
                        </a:rPr>
                        <a:t>Gelberg, Lillian</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Effectiveness of the Diabetes Homeless Medication Support (D-HOMES) Project on Diabetes Management</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Hennepin Healthcare Research Institute </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NIH-NIDDK</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01/01/2025</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11/30/2029</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908632709"/>
                  </a:ext>
                </a:extLst>
              </a:tr>
              <a:tr h="208150">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NIDA Clinical Trials Network: Big South/West Node</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UT Southwestern Med Center at Dallas </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New</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03/01/2025</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09/01/2025</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665650704"/>
                  </a:ext>
                </a:extLst>
              </a:tr>
              <a:tr h="208150">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Nguyen, Birch Diep: 2024 National Institute on Drug Abuse (NIDA) International Visiting Scientists and Technical Exchange Program (INVEST) Clinical Trials Network Drug Use and Addiction Research Fellowship</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IQ Solutions, Inc.</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NIH-NIDA</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No Cost Extension</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04/30/2024</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07/31/2025</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855664223"/>
                  </a:ext>
                </a:extLst>
              </a:tr>
              <a:tr h="222028">
                <a:tc>
                  <a:txBody>
                    <a:bodyPr/>
                    <a:lstStyle/>
                    <a:p>
                      <a:pPr algn="l" fontAlgn="ctr"/>
                      <a:r>
                        <a:rPr lang="en-US" sz="1100" b="0" i="0" u="none" strike="noStrike">
                          <a:solidFill>
                            <a:srgbClr val="000000"/>
                          </a:solidFill>
                          <a:effectLst/>
                          <a:latin typeface="Calibri" panose="020F0502020204030204" pitchFamily="34" charset="0"/>
                        </a:rPr>
                        <a:t>Butler, Derrick</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Pacific AIDS Education and Training Center (PAETC) (2024-2029)</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UCSF</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DHHS-HRSA</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07/01/2024</a:t>
                      </a:r>
                    </a:p>
                  </a:txBody>
                  <a:tcPr marL="9525" marR="9525" marT="9525" marB="0" anchor="ctr">
                    <a:lnL>
                      <a:noFill/>
                    </a:lnL>
                    <a:lnR>
                      <a:noFill/>
                    </a:lnR>
                    <a:lnT>
                      <a:noFill/>
                    </a:lnT>
                    <a:lnB>
                      <a:noFill/>
                    </a:lnB>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06/30/2029</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04746234"/>
                  </a:ext>
                </a:extLst>
              </a:tr>
            </a:tbl>
          </a:graphicData>
        </a:graphic>
      </p:graphicFrame>
    </p:spTree>
    <p:extLst>
      <p:ext uri="{BB962C8B-B14F-4D97-AF65-F5344CB8AC3E}">
        <p14:creationId xmlns:p14="http://schemas.microsoft.com/office/powerpoint/2010/main" val="1741349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Airplane with solid fill">
            <a:extLst>
              <a:ext uri="{FF2B5EF4-FFF2-40B4-BE49-F238E27FC236}">
                <a16:creationId xmlns:a16="http://schemas.microsoft.com/office/drawing/2014/main" id="{3472F985-0534-27ED-0B9C-27E592942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86212" y="1636650"/>
            <a:ext cx="2980451" cy="2980451"/>
          </a:xfrm>
          <a:prstGeom prst="rect">
            <a:avLst/>
          </a:prstGeom>
        </p:spPr>
      </p:pic>
      <p:sp>
        <p:nvSpPr>
          <p:cNvPr id="2" name="Slide Number Placeholder 1">
            <a:extLst>
              <a:ext uri="{FF2B5EF4-FFF2-40B4-BE49-F238E27FC236}">
                <a16:creationId xmlns:a16="http://schemas.microsoft.com/office/drawing/2014/main" id="{6201EE19-5BE6-1D47-4082-B66B416A5CA0}"/>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30</a:t>
            </a:fld>
            <a:endParaRPr lang="en-US" sz="200"/>
          </a:p>
        </p:txBody>
      </p:sp>
      <p:sp>
        <p:nvSpPr>
          <p:cNvPr id="3" name="Text Placeholder 2">
            <a:extLst>
              <a:ext uri="{FF2B5EF4-FFF2-40B4-BE49-F238E27FC236}">
                <a16:creationId xmlns:a16="http://schemas.microsoft.com/office/drawing/2014/main" id="{3DB57491-7E9A-FBBB-165D-AD0BC15EAB19}"/>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dirty="0">
                <a:solidFill>
                  <a:srgbClr val="000000"/>
                </a:solidFill>
                <a:latin typeface="Arial" panose="020B0604020202020204" pitchFamily="34" charset="0"/>
                <a:ea typeface="Helvetica Neue"/>
                <a:cs typeface="Arial" panose="020B0604020202020204" pitchFamily="34" charset="0"/>
                <a:sym typeface="Helvetica Neue"/>
              </a:rPr>
              <a:t>Consultant Costs </a:t>
            </a:r>
          </a:p>
        </p:txBody>
      </p:sp>
      <p:pic>
        <p:nvPicPr>
          <p:cNvPr id="8" name="Graphic 7" descr="No sign outline">
            <a:extLst>
              <a:ext uri="{FF2B5EF4-FFF2-40B4-BE49-F238E27FC236}">
                <a16:creationId xmlns:a16="http://schemas.microsoft.com/office/drawing/2014/main" id="{1701A6C9-635D-E3B1-32FC-B0AAFEF795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9515" y="1089462"/>
            <a:ext cx="4164227" cy="4164227"/>
          </a:xfrm>
          <a:prstGeom prst="rect">
            <a:avLst/>
          </a:prstGeom>
        </p:spPr>
      </p:pic>
      <p:sp>
        <p:nvSpPr>
          <p:cNvPr id="13" name="TextBox 12">
            <a:extLst>
              <a:ext uri="{FF2B5EF4-FFF2-40B4-BE49-F238E27FC236}">
                <a16:creationId xmlns:a16="http://schemas.microsoft.com/office/drawing/2014/main" id="{2C89CB7D-24A3-4810-F927-C6A5EB1F48B8}"/>
              </a:ext>
            </a:extLst>
          </p:cNvPr>
          <p:cNvSpPr txBox="1"/>
          <p:nvPr/>
        </p:nvSpPr>
        <p:spPr>
          <a:xfrm>
            <a:off x="575822" y="1489678"/>
            <a:ext cx="4277911" cy="276998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dirty="0"/>
              <a:t>Don’t include travel when creating a consulting agreement; consultants should not include travel costs on their invoices</a:t>
            </a:r>
          </a:p>
          <a:p>
            <a:pPr marL="285750" indent="-285750">
              <a:spcAft>
                <a:spcPts val="1200"/>
              </a:spcAft>
              <a:buFont typeface="Arial" panose="020B0604020202020204" pitchFamily="34" charset="0"/>
              <a:buChar char="•"/>
            </a:pPr>
            <a:r>
              <a:rPr lang="en-US" sz="1600" dirty="0"/>
              <a:t>If the consultant needs to travel, it is better to:</a:t>
            </a:r>
          </a:p>
          <a:p>
            <a:pPr marL="623888" lvl="1" indent="-285750">
              <a:spcAft>
                <a:spcPts val="1200"/>
              </a:spcAft>
              <a:buFont typeface="Courier New" panose="02070309020205020404" pitchFamily="49" charset="0"/>
              <a:buChar char="o"/>
            </a:pPr>
            <a:r>
              <a:rPr lang="en-US" sz="1600" dirty="0"/>
              <a:t>Not seek reimbursement</a:t>
            </a:r>
          </a:p>
          <a:p>
            <a:pPr marL="623888" lvl="1" indent="-285750">
              <a:spcAft>
                <a:spcPts val="1200"/>
              </a:spcAft>
              <a:buFont typeface="Courier New" panose="02070309020205020404" pitchFamily="49" charset="0"/>
              <a:buChar char="o"/>
            </a:pPr>
            <a:r>
              <a:rPr lang="en-US" sz="1600" dirty="0"/>
              <a:t>Process their travel as a guest, rather than having them invoice us for travel as part of their consulting agreement</a:t>
            </a:r>
          </a:p>
        </p:txBody>
      </p:sp>
    </p:spTree>
    <p:extLst>
      <p:ext uri="{BB962C8B-B14F-4D97-AF65-F5344CB8AC3E}">
        <p14:creationId xmlns:p14="http://schemas.microsoft.com/office/powerpoint/2010/main" val="215506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1EE19-5BE6-1D47-4082-B66B416A5CA0}"/>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31</a:t>
            </a:fld>
            <a:endParaRPr lang="en-US" sz="200"/>
          </a:p>
        </p:txBody>
      </p:sp>
      <p:sp>
        <p:nvSpPr>
          <p:cNvPr id="3" name="Text Placeholder 2">
            <a:extLst>
              <a:ext uri="{FF2B5EF4-FFF2-40B4-BE49-F238E27FC236}">
                <a16:creationId xmlns:a16="http://schemas.microsoft.com/office/drawing/2014/main" id="{3DB57491-7E9A-FBBB-165D-AD0BC15EAB19}"/>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dirty="0">
                <a:solidFill>
                  <a:srgbClr val="000000"/>
                </a:solidFill>
                <a:latin typeface="Arial" panose="020B0604020202020204" pitchFamily="34" charset="0"/>
                <a:ea typeface="Helvetica Neue"/>
                <a:cs typeface="Arial" panose="020B0604020202020204" pitchFamily="34" charset="0"/>
                <a:sym typeface="Helvetica Neue"/>
              </a:rPr>
              <a:t>Change Requests</a:t>
            </a:r>
          </a:p>
        </p:txBody>
      </p:sp>
      <p:sp>
        <p:nvSpPr>
          <p:cNvPr id="7" name="TextBox 6">
            <a:extLst>
              <a:ext uri="{FF2B5EF4-FFF2-40B4-BE49-F238E27FC236}">
                <a16:creationId xmlns:a16="http://schemas.microsoft.com/office/drawing/2014/main" id="{B9041B9D-B6A9-709B-ABC3-E1ED9B2E4C68}"/>
              </a:ext>
            </a:extLst>
          </p:cNvPr>
          <p:cNvSpPr txBox="1"/>
          <p:nvPr/>
        </p:nvSpPr>
        <p:spPr>
          <a:xfrm>
            <a:off x="581784" y="1256030"/>
            <a:ext cx="8290950" cy="1446550"/>
          </a:xfrm>
          <a:prstGeom prst="rect">
            <a:avLst/>
          </a:prstGeom>
          <a:noFill/>
        </p:spPr>
        <p:txBody>
          <a:bodyPr wrap="square">
            <a:spAutoFit/>
          </a:bodyPr>
          <a:lstStyle/>
          <a:p>
            <a:r>
              <a:rPr lang="en-US" sz="1800" b="1" dirty="0">
                <a:solidFill>
                  <a:srgbClr val="454545"/>
                </a:solidFill>
                <a:effectLst/>
                <a:latin typeface="+mj-lt"/>
                <a:ea typeface="Times New Roman" panose="02020603050405020304" pitchFamily="18" charset="0"/>
                <a:cs typeface="Arial" panose="020B0604020202020204" pitchFamily="34" charset="0"/>
              </a:rPr>
              <a:t>Problem:</a:t>
            </a:r>
          </a:p>
          <a:p>
            <a:endParaRPr lang="en-US" dirty="0">
              <a:solidFill>
                <a:srgbClr val="454545"/>
              </a:solidFill>
              <a:latin typeface="+mj-lt"/>
              <a:ea typeface="Times New Roman" panose="02020603050405020304" pitchFamily="18" charset="0"/>
              <a:cs typeface="Arial" panose="020B0604020202020204" pitchFamily="34" charset="0"/>
            </a:endParaRPr>
          </a:p>
          <a:p>
            <a:r>
              <a:rPr lang="en-US" sz="1400" dirty="0">
                <a:solidFill>
                  <a:srgbClr val="454545"/>
                </a:solidFill>
                <a:effectLst/>
                <a:latin typeface="+mj-lt"/>
                <a:ea typeface="Times New Roman" panose="02020603050405020304" pitchFamily="18" charset="0"/>
                <a:cs typeface="Arial" panose="020B0604020202020204" pitchFamily="34" charset="0"/>
              </a:rPr>
              <a:t>If a Change Request is issued against a PO with one or more </a:t>
            </a:r>
            <a:r>
              <a:rPr lang="en-US" sz="1400" b="1" dirty="0">
                <a:solidFill>
                  <a:srgbClr val="454545"/>
                </a:solidFill>
                <a:effectLst/>
                <a:latin typeface="+mj-lt"/>
                <a:ea typeface="Times New Roman" panose="02020603050405020304" pitchFamily="18" charset="0"/>
                <a:cs typeface="Arial" panose="020B0604020202020204" pitchFamily="34" charset="0"/>
              </a:rPr>
              <a:t>fully invoiced</a:t>
            </a:r>
            <a:r>
              <a:rPr lang="en-US" sz="1400" dirty="0">
                <a:solidFill>
                  <a:srgbClr val="454545"/>
                </a:solidFill>
                <a:effectLst/>
                <a:latin typeface="+mj-lt"/>
                <a:ea typeface="Times New Roman" panose="02020603050405020304" pitchFamily="18" charset="0"/>
                <a:cs typeface="Arial" panose="020B0604020202020204" pitchFamily="34" charset="0"/>
              </a:rPr>
              <a:t> lines, the fully invoiced lines duplicate on the revised PO. This occurs even if the lines weren’t edited in the Change Request submission. </a:t>
            </a:r>
          </a:p>
          <a:p>
            <a:endParaRPr lang="en-US" dirty="0">
              <a:solidFill>
                <a:srgbClr val="454545"/>
              </a:solidFill>
              <a:latin typeface="Helvetica"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67D33B-2050-535A-7E37-A532570B6A8F}"/>
              </a:ext>
            </a:extLst>
          </p:cNvPr>
          <p:cNvPicPr>
            <a:picLocks noChangeAspect="1"/>
          </p:cNvPicPr>
          <p:nvPr/>
        </p:nvPicPr>
        <p:blipFill>
          <a:blip r:embed="rId2"/>
          <a:stretch>
            <a:fillRect/>
          </a:stretch>
        </p:blipFill>
        <p:spPr>
          <a:xfrm>
            <a:off x="2360141" y="3015911"/>
            <a:ext cx="6628600" cy="1921849"/>
          </a:xfrm>
          <a:prstGeom prst="rect">
            <a:avLst/>
          </a:prstGeom>
        </p:spPr>
      </p:pic>
      <p:sp>
        <p:nvSpPr>
          <p:cNvPr id="13" name="TextBox 12">
            <a:extLst>
              <a:ext uri="{FF2B5EF4-FFF2-40B4-BE49-F238E27FC236}">
                <a16:creationId xmlns:a16="http://schemas.microsoft.com/office/drawing/2014/main" id="{F6EFA147-4CDC-732C-14E1-D6BB5F793B90}"/>
              </a:ext>
            </a:extLst>
          </p:cNvPr>
          <p:cNvSpPr txBox="1"/>
          <p:nvPr/>
        </p:nvSpPr>
        <p:spPr>
          <a:xfrm>
            <a:off x="74141" y="3015911"/>
            <a:ext cx="4572000" cy="369332"/>
          </a:xfrm>
          <a:prstGeom prst="rect">
            <a:avLst/>
          </a:prstGeom>
          <a:noFill/>
        </p:spPr>
        <p:txBody>
          <a:bodyPr wrap="square">
            <a:spAutoFit/>
          </a:bodyPr>
          <a:lstStyle/>
          <a:p>
            <a:r>
              <a:rPr lang="en-US" sz="1800" b="1" dirty="0">
                <a:solidFill>
                  <a:srgbClr val="454545"/>
                </a:solidFill>
                <a:latin typeface="+mj-lt"/>
                <a:ea typeface="Times New Roman" panose="02020603050405020304" pitchFamily="18" charset="0"/>
                <a:cs typeface="Arial" panose="020B0604020202020204" pitchFamily="34" charset="0"/>
              </a:rPr>
              <a:t>(Previous) Solution:</a:t>
            </a:r>
            <a:endParaRPr lang="en-US" sz="1800" b="1" dirty="0">
              <a:solidFill>
                <a:srgbClr val="454545"/>
              </a:solidFill>
              <a:effectLst/>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8977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1EE19-5BE6-1D47-4082-B66B416A5CA0}"/>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32</a:t>
            </a:fld>
            <a:endParaRPr lang="en-US" sz="200"/>
          </a:p>
        </p:txBody>
      </p:sp>
      <p:sp>
        <p:nvSpPr>
          <p:cNvPr id="3" name="Text Placeholder 2">
            <a:extLst>
              <a:ext uri="{FF2B5EF4-FFF2-40B4-BE49-F238E27FC236}">
                <a16:creationId xmlns:a16="http://schemas.microsoft.com/office/drawing/2014/main" id="{3DB57491-7E9A-FBBB-165D-AD0BC15EAB19}"/>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dirty="0">
                <a:solidFill>
                  <a:srgbClr val="000000"/>
                </a:solidFill>
                <a:latin typeface="Arial" panose="020B0604020202020204" pitchFamily="34" charset="0"/>
                <a:ea typeface="Helvetica Neue"/>
                <a:cs typeface="Arial" panose="020B0604020202020204" pitchFamily="34" charset="0"/>
                <a:sym typeface="Helvetica Neue"/>
              </a:rPr>
              <a:t>Change Requests</a:t>
            </a:r>
          </a:p>
        </p:txBody>
      </p:sp>
      <p:pic>
        <p:nvPicPr>
          <p:cNvPr id="5" name="Picture 4">
            <a:extLst>
              <a:ext uri="{FF2B5EF4-FFF2-40B4-BE49-F238E27FC236}">
                <a16:creationId xmlns:a16="http://schemas.microsoft.com/office/drawing/2014/main" id="{0CDA17E7-3D32-6D9A-B734-6AD67EC91ADB}"/>
              </a:ext>
            </a:extLst>
          </p:cNvPr>
          <p:cNvPicPr>
            <a:picLocks noChangeAspect="1"/>
          </p:cNvPicPr>
          <p:nvPr/>
        </p:nvPicPr>
        <p:blipFill>
          <a:blip r:embed="rId2"/>
          <a:stretch>
            <a:fillRect/>
          </a:stretch>
        </p:blipFill>
        <p:spPr>
          <a:xfrm>
            <a:off x="2644347" y="1211290"/>
            <a:ext cx="5777278" cy="3895286"/>
          </a:xfrm>
          <a:prstGeom prst="rect">
            <a:avLst/>
          </a:prstGeom>
        </p:spPr>
      </p:pic>
      <p:sp>
        <p:nvSpPr>
          <p:cNvPr id="7" name="TextBox 6">
            <a:extLst>
              <a:ext uri="{FF2B5EF4-FFF2-40B4-BE49-F238E27FC236}">
                <a16:creationId xmlns:a16="http://schemas.microsoft.com/office/drawing/2014/main" id="{B9041B9D-B6A9-709B-ABC3-E1ED9B2E4C68}"/>
              </a:ext>
            </a:extLst>
          </p:cNvPr>
          <p:cNvSpPr txBox="1"/>
          <p:nvPr/>
        </p:nvSpPr>
        <p:spPr>
          <a:xfrm>
            <a:off x="640079" y="1513409"/>
            <a:ext cx="3165802" cy="369332"/>
          </a:xfrm>
          <a:prstGeom prst="rect">
            <a:avLst/>
          </a:prstGeom>
          <a:noFill/>
        </p:spPr>
        <p:txBody>
          <a:bodyPr wrap="square">
            <a:spAutoFit/>
          </a:bodyPr>
          <a:lstStyle/>
          <a:p>
            <a:r>
              <a:rPr lang="en-US" sz="1800" b="1" dirty="0">
                <a:solidFill>
                  <a:srgbClr val="454545"/>
                </a:solidFill>
                <a:effectLst/>
                <a:latin typeface="+mj-lt"/>
                <a:ea typeface="Times New Roman" panose="02020603050405020304" pitchFamily="18" charset="0"/>
                <a:cs typeface="Arial" panose="020B0604020202020204" pitchFamily="34" charset="0"/>
              </a:rPr>
              <a:t>New Solution:</a:t>
            </a:r>
            <a:endParaRPr lang="en-US" sz="1800" b="1" dirty="0">
              <a:latin typeface="+mj-lt"/>
            </a:endParaRPr>
          </a:p>
        </p:txBody>
      </p:sp>
    </p:spTree>
    <p:extLst>
      <p:ext uri="{BB962C8B-B14F-4D97-AF65-F5344CB8AC3E}">
        <p14:creationId xmlns:p14="http://schemas.microsoft.com/office/powerpoint/2010/main" val="3595291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1EE19-5BE6-1D47-4082-B66B416A5CA0}"/>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33</a:t>
            </a:fld>
            <a:endParaRPr lang="en-US" sz="200"/>
          </a:p>
        </p:txBody>
      </p:sp>
      <p:sp>
        <p:nvSpPr>
          <p:cNvPr id="3" name="Text Placeholder 2">
            <a:extLst>
              <a:ext uri="{FF2B5EF4-FFF2-40B4-BE49-F238E27FC236}">
                <a16:creationId xmlns:a16="http://schemas.microsoft.com/office/drawing/2014/main" id="{3DB57491-7E9A-FBBB-165D-AD0BC15EAB19}"/>
              </a:ext>
            </a:extLst>
          </p:cNvPr>
          <p:cNvSpPr>
            <a:spLocks noGrp="1"/>
          </p:cNvSpPr>
          <p:nvPr>
            <p:ph type="title"/>
          </p:nvPr>
        </p:nvSpPr>
        <p:spPr>
          <a:xfrm>
            <a:off x="640079" y="640080"/>
            <a:ext cx="7772400" cy="393192"/>
          </a:xfrm>
        </p:spPr>
        <p:txBody>
          <a:bodyPr spcFirstLastPara="1" wrap="square" lIns="0" tIns="0" rIns="0" bIns="0" anchor="b" anchorCtr="0">
            <a:noAutofit/>
          </a:bodyPr>
          <a:lstStyle/>
          <a:p>
            <a:r>
              <a:rPr lang="en-US" sz="2000" b="1" i="0" u="none" strike="noStrike" cap="none" dirty="0">
                <a:solidFill>
                  <a:srgbClr val="000000"/>
                </a:solidFill>
                <a:latin typeface="Arial" panose="020B0604020202020204" pitchFamily="34" charset="0"/>
                <a:ea typeface="Helvetica Neue"/>
                <a:cs typeface="Arial" panose="020B0604020202020204" pitchFamily="34" charset="0"/>
                <a:sym typeface="Helvetica Neue"/>
              </a:rPr>
              <a:t>Paying for Food/catering/entertainment:</a:t>
            </a:r>
          </a:p>
        </p:txBody>
      </p:sp>
      <p:graphicFrame>
        <p:nvGraphicFramePr>
          <p:cNvPr id="10" name="TextBox 7">
            <a:extLst>
              <a:ext uri="{FF2B5EF4-FFF2-40B4-BE49-F238E27FC236}">
                <a16:creationId xmlns:a16="http://schemas.microsoft.com/office/drawing/2014/main" id="{9593EE51-B717-DD9E-2625-C9095CCC723A}"/>
              </a:ext>
            </a:extLst>
          </p:cNvPr>
          <p:cNvGraphicFramePr/>
          <p:nvPr/>
        </p:nvGraphicFramePr>
        <p:xfrm>
          <a:off x="640079" y="1463040"/>
          <a:ext cx="7772399" cy="3133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blue envelope with a paper in it&#10;&#10;Description automatically generated">
            <a:extLst>
              <a:ext uri="{FF2B5EF4-FFF2-40B4-BE49-F238E27FC236}">
                <a16:creationId xmlns:a16="http://schemas.microsoft.com/office/drawing/2014/main" id="{AA69B518-667B-2417-17FF-185BC288A4C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61703" y="1127136"/>
            <a:ext cx="3727106" cy="3727106"/>
          </a:xfrm>
          <a:prstGeom prst="rect">
            <a:avLst/>
          </a:prstGeom>
        </p:spPr>
      </p:pic>
      <p:pic>
        <p:nvPicPr>
          <p:cNvPr id="14" name="Picture 13" descr="A close-up of several credit cards&#10;&#10;Description automatically generated">
            <a:extLst>
              <a:ext uri="{FF2B5EF4-FFF2-40B4-BE49-F238E27FC236}">
                <a16:creationId xmlns:a16="http://schemas.microsoft.com/office/drawing/2014/main" id="{783F4606-4E15-E90F-AD9F-02CB870A11A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215796" y="1752409"/>
            <a:ext cx="2517416" cy="1751702"/>
          </a:xfrm>
          <a:prstGeom prst="rect">
            <a:avLst/>
          </a:prstGeom>
        </p:spPr>
      </p:pic>
      <p:sp>
        <p:nvSpPr>
          <p:cNvPr id="16" name="TextBox 15">
            <a:extLst>
              <a:ext uri="{FF2B5EF4-FFF2-40B4-BE49-F238E27FC236}">
                <a16:creationId xmlns:a16="http://schemas.microsoft.com/office/drawing/2014/main" id="{EC23C8DE-9C88-0738-43E1-8AE72778FF9C}"/>
              </a:ext>
            </a:extLst>
          </p:cNvPr>
          <p:cNvSpPr txBox="1"/>
          <p:nvPr/>
        </p:nvSpPr>
        <p:spPr>
          <a:xfrm>
            <a:off x="640079" y="4415246"/>
            <a:ext cx="7942218" cy="307777"/>
          </a:xfrm>
          <a:prstGeom prst="rect">
            <a:avLst/>
          </a:prstGeom>
          <a:noFill/>
        </p:spPr>
        <p:txBody>
          <a:bodyPr wrap="square" rtlCol="0">
            <a:spAutoFit/>
          </a:bodyPr>
          <a:lstStyle/>
          <a:p>
            <a:pPr algn="ctr"/>
            <a:r>
              <a:rPr lang="en-US" i="1" dirty="0">
                <a:solidFill>
                  <a:srgbClr val="FF0000"/>
                </a:solidFill>
              </a:rPr>
              <a:t>This is for external catering only (not internal UCLA catering, which uses recharge)</a:t>
            </a:r>
          </a:p>
        </p:txBody>
      </p:sp>
      <p:sp>
        <p:nvSpPr>
          <p:cNvPr id="4" name="TextBox 3">
            <a:extLst>
              <a:ext uri="{FF2B5EF4-FFF2-40B4-BE49-F238E27FC236}">
                <a16:creationId xmlns:a16="http://schemas.microsoft.com/office/drawing/2014/main" id="{D92B8EF3-6DC8-0033-6429-3B2EC6275637}"/>
              </a:ext>
            </a:extLst>
          </p:cNvPr>
          <p:cNvSpPr txBox="1"/>
          <p:nvPr/>
        </p:nvSpPr>
        <p:spPr>
          <a:xfrm>
            <a:off x="5196546" y="1276680"/>
            <a:ext cx="2308194" cy="307777"/>
          </a:xfrm>
          <a:prstGeom prst="rect">
            <a:avLst/>
          </a:prstGeom>
          <a:noFill/>
        </p:spPr>
        <p:txBody>
          <a:bodyPr wrap="square" rtlCol="0">
            <a:spAutoFit/>
          </a:bodyPr>
          <a:lstStyle/>
          <a:p>
            <a:r>
              <a:rPr lang="en-US"/>
              <a:t>Not preferred:</a:t>
            </a:r>
            <a:endParaRPr lang="en-US" dirty="0"/>
          </a:p>
        </p:txBody>
      </p:sp>
      <p:sp>
        <p:nvSpPr>
          <p:cNvPr id="5" name="TextBox 4">
            <a:extLst>
              <a:ext uri="{FF2B5EF4-FFF2-40B4-BE49-F238E27FC236}">
                <a16:creationId xmlns:a16="http://schemas.microsoft.com/office/drawing/2014/main" id="{4705ED8E-7E7A-D16C-B65D-8276C542D9D9}"/>
              </a:ext>
            </a:extLst>
          </p:cNvPr>
          <p:cNvSpPr txBox="1"/>
          <p:nvPr/>
        </p:nvSpPr>
        <p:spPr>
          <a:xfrm>
            <a:off x="1197604" y="1309151"/>
            <a:ext cx="2308194" cy="307777"/>
          </a:xfrm>
          <a:prstGeom prst="rect">
            <a:avLst/>
          </a:prstGeom>
          <a:noFill/>
        </p:spPr>
        <p:txBody>
          <a:bodyPr wrap="square" rtlCol="0">
            <a:spAutoFit/>
          </a:bodyPr>
          <a:lstStyle/>
          <a:p>
            <a:r>
              <a:rPr lang="en-US" dirty="0"/>
              <a:t>Preferred:</a:t>
            </a:r>
          </a:p>
        </p:txBody>
      </p:sp>
    </p:spTree>
    <p:extLst>
      <p:ext uri="{BB962C8B-B14F-4D97-AF65-F5344CB8AC3E}">
        <p14:creationId xmlns:p14="http://schemas.microsoft.com/office/powerpoint/2010/main" val="2256903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25BF64-29F7-3B64-8F3C-400F1DB7E07B}"/>
              </a:ext>
            </a:extLst>
          </p:cNvPr>
          <p:cNvSpPr>
            <a:spLocks noGrp="1"/>
          </p:cNvSpPr>
          <p:nvPr>
            <p:ph type="sldNum" idx="12"/>
          </p:nvPr>
        </p:nvSpPr>
        <p:spPr/>
        <p:txBody>
          <a:bodyPr/>
          <a:lstStyle/>
          <a:p>
            <a:fld id="{00000000-1234-1234-1234-123412341234}" type="slidenum">
              <a:rPr lang="en-US" smtClean="0"/>
              <a:pPr/>
              <a:t>34</a:t>
            </a:fld>
            <a:endParaRPr lang="en-US"/>
          </a:p>
        </p:txBody>
      </p:sp>
      <p:sp>
        <p:nvSpPr>
          <p:cNvPr id="4" name="Title 3">
            <a:extLst>
              <a:ext uri="{FF2B5EF4-FFF2-40B4-BE49-F238E27FC236}">
                <a16:creationId xmlns:a16="http://schemas.microsoft.com/office/drawing/2014/main" id="{A8B9D6A5-8184-03CF-4A28-4BFE8E433A29}"/>
              </a:ext>
            </a:extLst>
          </p:cNvPr>
          <p:cNvSpPr>
            <a:spLocks noGrp="1"/>
          </p:cNvSpPr>
          <p:nvPr>
            <p:ph type="title"/>
          </p:nvPr>
        </p:nvSpPr>
        <p:spPr/>
        <p:txBody>
          <a:bodyPr/>
          <a:lstStyle/>
          <a:p>
            <a:r>
              <a:rPr lang="en-US" dirty="0">
                <a:solidFill>
                  <a:srgbClr val="000000"/>
                </a:solidFill>
              </a:rPr>
              <a:t>Purchase Order for Catering/Entertainment</a:t>
            </a:r>
          </a:p>
        </p:txBody>
      </p:sp>
      <p:sp>
        <p:nvSpPr>
          <p:cNvPr id="6" name="TextBox 5">
            <a:extLst>
              <a:ext uri="{FF2B5EF4-FFF2-40B4-BE49-F238E27FC236}">
                <a16:creationId xmlns:a16="http://schemas.microsoft.com/office/drawing/2014/main" id="{0B64A3EC-7968-1AF6-2D0B-BEE3670D4CE4}"/>
              </a:ext>
            </a:extLst>
          </p:cNvPr>
          <p:cNvSpPr txBox="1"/>
          <p:nvPr/>
        </p:nvSpPr>
        <p:spPr>
          <a:xfrm>
            <a:off x="649224" y="1174413"/>
            <a:ext cx="7772400" cy="3344505"/>
          </a:xfrm>
          <a:prstGeom prst="rect">
            <a:avLst/>
          </a:prstGeom>
          <a:noFill/>
        </p:spPr>
        <p:txBody>
          <a:bodyPr wrap="square">
            <a:spAutoFit/>
          </a:bodyPr>
          <a:lstStyle/>
          <a:p>
            <a:pPr marL="342900" marR="0" lvl="0" indent="-342900">
              <a:spcBef>
                <a:spcPts val="0"/>
              </a:spcBef>
              <a:spcAft>
                <a:spcPts val="400"/>
              </a:spcAft>
              <a:buFont typeface="+mj-lt"/>
              <a:buAutoNum type="arabicPeriod"/>
            </a:pPr>
            <a:r>
              <a:rPr lang="en-US" sz="1200" dirty="0">
                <a:effectLst/>
                <a:latin typeface="Calibri" panose="020F0502020204030204" pitchFamily="34" charset="0"/>
                <a:ea typeface="Times New Roman" panose="02020603050405020304" pitchFamily="18" charset="0"/>
              </a:rPr>
              <a:t>Reach out to the vendor of your choice </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Ensure they will accept PO’s and are registered w/ UCLA PaymentWorks</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Discuss your event needs and </a:t>
            </a:r>
            <a:r>
              <a:rPr lang="en-US" sz="1200" b="1" dirty="0">
                <a:effectLst/>
                <a:latin typeface="Calibri" panose="020F0502020204030204" pitchFamily="34" charset="0"/>
                <a:ea typeface="Times New Roman" panose="02020603050405020304" pitchFamily="18" charset="0"/>
              </a:rPr>
              <a:t>obtain a quote</a:t>
            </a:r>
            <a:endParaRPr lang="en-US" sz="1200" b="1"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Find out what email to send the Purchase Order to</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400"/>
              </a:spcAft>
              <a:buFont typeface="+mj-lt"/>
              <a:buAutoNum type="arabicPeriod"/>
            </a:pPr>
            <a:r>
              <a:rPr lang="en-US" sz="1200" dirty="0">
                <a:effectLst/>
                <a:latin typeface="Calibri" panose="020F0502020204030204" pitchFamily="34" charset="0"/>
                <a:ea typeface="Times New Roman" panose="02020603050405020304" pitchFamily="18" charset="0"/>
              </a:rPr>
              <a:t>Complete the </a:t>
            </a:r>
            <a:r>
              <a:rPr lang="en-US" sz="1200" u="sng" dirty="0">
                <a:solidFill>
                  <a:srgbClr val="0563C1"/>
                </a:solidFill>
                <a:effectLst/>
                <a:latin typeface="Calibri" panose="020F0502020204030204" pitchFamily="34" charset="0"/>
                <a:ea typeface="Times New Roman" panose="02020603050405020304" pitchFamily="18" charset="0"/>
                <a:hlinkClick r:id="rId2"/>
              </a:rPr>
              <a:t>Entertainment Worksheet</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Leave “Purchase Order” blank</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Invoice # can be a reservation number or Quote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400"/>
              </a:spcAft>
              <a:buFont typeface="+mj-lt"/>
              <a:buAutoNum type="arabicPeriod"/>
            </a:pPr>
            <a:r>
              <a:rPr lang="en-US" sz="1200" dirty="0">
                <a:effectLst/>
                <a:latin typeface="Calibri" panose="020F0502020204030204" pitchFamily="34" charset="0"/>
                <a:ea typeface="Times New Roman" panose="02020603050405020304" pitchFamily="18" charset="0"/>
              </a:rPr>
              <a:t>Email your fund manager. In the body of the email, we need the following:</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4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FAU</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4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Business Justification</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4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Is this a federal funding source? Yes/No</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4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Email to send the PO to</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Attach the agenda or invitation (required for large events)</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Attach the quote (required)</a:t>
            </a:r>
            <a:endParaRPr lang="en-US" sz="1200" dirty="0">
              <a:effectLst/>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AAB17630-A1C6-5D91-AE98-2A8BB0EFFC86}"/>
              </a:ext>
            </a:extLst>
          </p:cNvPr>
          <p:cNvPicPr>
            <a:picLocks noChangeAspect="1"/>
          </p:cNvPicPr>
          <p:nvPr/>
        </p:nvPicPr>
        <p:blipFill>
          <a:blip r:embed="rId3"/>
          <a:stretch>
            <a:fillRect/>
          </a:stretch>
        </p:blipFill>
        <p:spPr>
          <a:xfrm>
            <a:off x="6042837" y="1174413"/>
            <a:ext cx="2950940" cy="3946227"/>
          </a:xfrm>
          <a:prstGeom prst="rect">
            <a:avLst/>
          </a:prstGeom>
        </p:spPr>
      </p:pic>
    </p:spTree>
    <p:extLst>
      <p:ext uri="{BB962C8B-B14F-4D97-AF65-F5344CB8AC3E}">
        <p14:creationId xmlns:p14="http://schemas.microsoft.com/office/powerpoint/2010/main" val="1812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25BF64-29F7-3B64-8F3C-400F1DB7E07B}"/>
              </a:ext>
            </a:extLst>
          </p:cNvPr>
          <p:cNvSpPr>
            <a:spLocks noGrp="1"/>
          </p:cNvSpPr>
          <p:nvPr>
            <p:ph type="sldNum" idx="12"/>
          </p:nvPr>
        </p:nvSpPr>
        <p:spPr/>
        <p:txBody>
          <a:bodyPr/>
          <a:lstStyle/>
          <a:p>
            <a:fld id="{00000000-1234-1234-1234-123412341234}" type="slidenum">
              <a:rPr lang="en-US" smtClean="0"/>
              <a:pPr/>
              <a:t>35</a:t>
            </a:fld>
            <a:endParaRPr lang="en-US"/>
          </a:p>
        </p:txBody>
      </p:sp>
      <p:sp>
        <p:nvSpPr>
          <p:cNvPr id="4" name="Title 3">
            <a:extLst>
              <a:ext uri="{FF2B5EF4-FFF2-40B4-BE49-F238E27FC236}">
                <a16:creationId xmlns:a16="http://schemas.microsoft.com/office/drawing/2014/main" id="{A8B9D6A5-8184-03CF-4A28-4BFE8E433A29}"/>
              </a:ext>
            </a:extLst>
          </p:cNvPr>
          <p:cNvSpPr>
            <a:spLocks noGrp="1"/>
          </p:cNvSpPr>
          <p:nvPr>
            <p:ph type="title"/>
          </p:nvPr>
        </p:nvSpPr>
        <p:spPr/>
        <p:txBody>
          <a:bodyPr/>
          <a:lstStyle/>
          <a:p>
            <a:r>
              <a:rPr lang="en-US" dirty="0">
                <a:solidFill>
                  <a:srgbClr val="000000"/>
                </a:solidFill>
              </a:rPr>
              <a:t>Purchase Order for Catering/Entertainment</a:t>
            </a:r>
          </a:p>
        </p:txBody>
      </p:sp>
      <p:sp>
        <p:nvSpPr>
          <p:cNvPr id="6" name="TextBox 5">
            <a:extLst>
              <a:ext uri="{FF2B5EF4-FFF2-40B4-BE49-F238E27FC236}">
                <a16:creationId xmlns:a16="http://schemas.microsoft.com/office/drawing/2014/main" id="{0B64A3EC-7968-1AF6-2D0B-BEE3670D4CE4}"/>
              </a:ext>
            </a:extLst>
          </p:cNvPr>
          <p:cNvSpPr txBox="1"/>
          <p:nvPr/>
        </p:nvSpPr>
        <p:spPr>
          <a:xfrm>
            <a:off x="640079" y="1332410"/>
            <a:ext cx="7772400" cy="1585049"/>
          </a:xfrm>
          <a:prstGeom prst="rect">
            <a:avLst/>
          </a:prstGeom>
          <a:noFill/>
        </p:spPr>
        <p:txBody>
          <a:bodyPr wrap="square">
            <a:spAutoFit/>
          </a:bodyPr>
          <a:lstStyle/>
          <a:p>
            <a:pPr marL="342900" marR="0" lvl="0" indent="-342900">
              <a:spcBef>
                <a:spcPts val="0"/>
              </a:spcBef>
              <a:spcAft>
                <a:spcPts val="600"/>
              </a:spcAft>
              <a:buFont typeface="+mj-lt"/>
              <a:buAutoNum type="arabicPeriod" startAt="4"/>
            </a:pPr>
            <a:r>
              <a:rPr lang="en-US" sz="1200" dirty="0">
                <a:effectLst/>
                <a:latin typeface="Calibri" panose="020F0502020204030204" pitchFamily="34" charset="0"/>
                <a:ea typeface="Times New Roman" panose="02020603050405020304" pitchFamily="18" charset="0"/>
              </a:rPr>
              <a:t>Fund Manager will approve and will send to Fam Med Purchasing/Valencia</a:t>
            </a:r>
          </a:p>
          <a:p>
            <a:pPr marL="342900" marR="0" lvl="0" indent="-342900">
              <a:spcBef>
                <a:spcPts val="0"/>
              </a:spcBef>
              <a:spcAft>
                <a:spcPts val="600"/>
              </a:spcAft>
              <a:buFont typeface="+mj-lt"/>
              <a:buAutoNum type="arabicPeriod" startAt="4"/>
            </a:pPr>
            <a:r>
              <a:rPr lang="en-US" sz="1200" dirty="0">
                <a:effectLst/>
                <a:latin typeface="Calibri" panose="020F0502020204030204" pitchFamily="34" charset="0"/>
                <a:ea typeface="Times New Roman" panose="02020603050405020304" pitchFamily="18" charset="0"/>
              </a:rPr>
              <a:t>Fam Med Purchasing/Valencia will then input into </a:t>
            </a:r>
            <a:r>
              <a:rPr lang="en-US" sz="1200" dirty="0" err="1">
                <a:effectLst/>
                <a:latin typeface="Calibri" panose="020F0502020204030204" pitchFamily="34" charset="0"/>
                <a:ea typeface="Times New Roman" panose="02020603050405020304" pitchFamily="18" charset="0"/>
              </a:rPr>
              <a:t>BruinBuy</a:t>
            </a:r>
            <a:r>
              <a:rPr lang="en-US" sz="1200" dirty="0">
                <a:effectLst/>
                <a:latin typeface="Calibri" panose="020F0502020204030204" pitchFamily="34" charset="0"/>
                <a:ea typeface="Times New Roman" panose="02020603050405020304" pitchFamily="18" charset="0"/>
              </a:rPr>
              <a:t> </a:t>
            </a:r>
            <a:r>
              <a:rPr lang="en-US" sz="1200" i="1" dirty="0">
                <a:effectLst/>
                <a:latin typeface="Calibri" panose="020F0502020204030204" pitchFamily="34" charset="0"/>
                <a:ea typeface="Times New Roman" panose="02020603050405020304" pitchFamily="18" charset="0"/>
              </a:rPr>
              <a:t>Plus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4"/>
            </a:pPr>
            <a:r>
              <a:rPr lang="en-US" sz="1200" dirty="0">
                <a:effectLst/>
                <a:latin typeface="Calibri" panose="020F0502020204030204" pitchFamily="34" charset="0"/>
                <a:ea typeface="Times New Roman" panose="02020603050405020304" pitchFamily="18" charset="0"/>
              </a:rPr>
              <a:t>Travel Accounting reviews, and then UCLA Purchasing creates the PO and will email it directly to the vendor</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The PO automatically goes to the email on file for the vendor</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HOWEVER, if you provided a different email, Valencia can add them as a recipient</a:t>
            </a:r>
            <a:endParaRPr lang="en-US" sz="1200" dirty="0">
              <a:effectLst/>
              <a:latin typeface="Calibri" panose="020F0502020204030204" pitchFamily="34" charset="0"/>
              <a:ea typeface="Calibri" panose="020F0502020204030204" pitchFamily="34" charset="0"/>
            </a:endParaRPr>
          </a:p>
          <a:p>
            <a:pPr marR="0" lvl="0">
              <a:spcBef>
                <a:spcPts val="0"/>
              </a:spcBef>
              <a:spcAft>
                <a:spcPts val="0"/>
              </a:spcAft>
            </a:pPr>
            <a:r>
              <a:rPr lang="en-US" sz="1200" dirty="0">
                <a:effectLst/>
                <a:latin typeface="Calibri" panose="020F0502020204030204" pitchFamily="34" charset="0"/>
                <a:ea typeface="Times New Roman" panose="02020603050405020304" pitchFamily="18" charset="0"/>
              </a:rPr>
              <a:t>We recommend you start this process as early as possible. </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61223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25BF64-29F7-3B64-8F3C-400F1DB7E07B}"/>
              </a:ext>
            </a:extLst>
          </p:cNvPr>
          <p:cNvSpPr>
            <a:spLocks noGrp="1"/>
          </p:cNvSpPr>
          <p:nvPr>
            <p:ph type="sldNum" idx="12"/>
          </p:nvPr>
        </p:nvSpPr>
        <p:spPr/>
        <p:txBody>
          <a:bodyPr/>
          <a:lstStyle/>
          <a:p>
            <a:fld id="{00000000-1234-1234-1234-123412341234}" type="slidenum">
              <a:rPr lang="en-US" smtClean="0"/>
              <a:pPr/>
              <a:t>36</a:t>
            </a:fld>
            <a:endParaRPr lang="en-US"/>
          </a:p>
        </p:txBody>
      </p:sp>
      <p:sp>
        <p:nvSpPr>
          <p:cNvPr id="4" name="Title 3">
            <a:extLst>
              <a:ext uri="{FF2B5EF4-FFF2-40B4-BE49-F238E27FC236}">
                <a16:creationId xmlns:a16="http://schemas.microsoft.com/office/drawing/2014/main" id="{A8B9D6A5-8184-03CF-4A28-4BFE8E433A29}"/>
              </a:ext>
            </a:extLst>
          </p:cNvPr>
          <p:cNvSpPr>
            <a:spLocks noGrp="1"/>
          </p:cNvSpPr>
          <p:nvPr>
            <p:ph type="title"/>
          </p:nvPr>
        </p:nvSpPr>
        <p:spPr/>
        <p:txBody>
          <a:bodyPr/>
          <a:lstStyle/>
          <a:p>
            <a:r>
              <a:rPr lang="en-US" dirty="0">
                <a:solidFill>
                  <a:srgbClr val="000000"/>
                </a:solidFill>
              </a:rPr>
              <a:t>Purchase Order for Catering/Entertainment</a:t>
            </a:r>
          </a:p>
        </p:txBody>
      </p:sp>
      <p:sp>
        <p:nvSpPr>
          <p:cNvPr id="6" name="TextBox 5">
            <a:extLst>
              <a:ext uri="{FF2B5EF4-FFF2-40B4-BE49-F238E27FC236}">
                <a16:creationId xmlns:a16="http://schemas.microsoft.com/office/drawing/2014/main" id="{0B64A3EC-7968-1AF6-2D0B-BEE3670D4CE4}"/>
              </a:ext>
            </a:extLst>
          </p:cNvPr>
          <p:cNvSpPr txBox="1"/>
          <p:nvPr/>
        </p:nvSpPr>
        <p:spPr>
          <a:xfrm>
            <a:off x="640079" y="1332410"/>
            <a:ext cx="7772400" cy="2739211"/>
          </a:xfrm>
          <a:prstGeom prst="rect">
            <a:avLst/>
          </a:prstGeom>
          <a:noFill/>
        </p:spPr>
        <p:txBody>
          <a:bodyPr wrap="square">
            <a:spAutoFit/>
          </a:bodyPr>
          <a:lstStyle/>
          <a:p>
            <a:pPr marR="0">
              <a:spcBef>
                <a:spcPts val="0"/>
              </a:spcBef>
              <a:spcAft>
                <a:spcPts val="600"/>
              </a:spcAft>
            </a:pPr>
            <a:r>
              <a:rPr lang="en-US" sz="1800" b="1" dirty="0">
                <a:effectLst/>
                <a:latin typeface="Calibri" panose="020F0502020204030204" pitchFamily="34" charset="0"/>
                <a:ea typeface="Calibri" panose="020F0502020204030204" pitchFamily="34" charset="0"/>
              </a:rPr>
              <a:t>AFTER THE EVENT TAKES PLACE: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The vendor needs to send the invoice either to you or directly to the invoice submission portal (</a:t>
            </a:r>
            <a:r>
              <a:rPr lang="en-US" sz="1200" u="sng" dirty="0">
                <a:solidFill>
                  <a:srgbClr val="0563C1"/>
                </a:solidFill>
                <a:effectLst/>
                <a:latin typeface="Calibri" panose="020F0502020204030204" pitchFamily="34" charset="0"/>
                <a:ea typeface="Times New Roman" panose="02020603050405020304" pitchFamily="18" charset="0"/>
                <a:hlinkClick r:id="rId2"/>
              </a:rPr>
              <a:t>noreply@invoices.ucla.edu</a:t>
            </a:r>
            <a:r>
              <a:rPr lang="en-US" sz="1200" dirty="0">
                <a:effectLst/>
                <a:latin typeface="Calibri" panose="020F0502020204030204" pitchFamily="34" charset="0"/>
                <a:ea typeface="Times New Roman" panose="02020603050405020304" pitchFamily="18" charset="0"/>
              </a:rPr>
              <a: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If they send it to you, please forward it to your fund manager for submission to the invoice submission portal</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You will also need to send the sign-in sheet/RSVP list to your fund manager after the event has taken place</a:t>
            </a:r>
          </a:p>
          <a:p>
            <a:pPr marL="342900" marR="0" lvl="0" indent="-342900">
              <a:spcBef>
                <a:spcPts val="0"/>
              </a:spcBef>
              <a:spcAft>
                <a:spcPts val="600"/>
              </a:spcAft>
              <a:buFont typeface="+mj-lt"/>
              <a:buAutoNum type="arabicPeriod" startAt="7"/>
            </a:pPr>
            <a:r>
              <a:rPr lang="en-US" sz="1200" dirty="0">
                <a:latin typeface="Calibri" panose="020F0502020204030204" pitchFamily="34" charset="0"/>
                <a:ea typeface="Calibri" panose="020F0502020204030204" pitchFamily="34" charset="0"/>
              </a:rPr>
              <a:t>Valencia/Fam Med Purchasing will upload to BB+</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Once the invoice has been submitted and matched in BB+, and the sign-in-sheet has been uploaded, Travel will review for compliance and then approve for payment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UCLA Purchasing will then issue payment on the invoice (method of payment is determined by the vendor when they registered with PaymentWorks)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4"/>
            </a:pP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33896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FBC6D-6CDB-E0A2-0174-29F84EF82148}"/>
              </a:ext>
            </a:extLst>
          </p:cNvPr>
          <p:cNvSpPr>
            <a:spLocks noGrp="1"/>
          </p:cNvSpPr>
          <p:nvPr>
            <p:ph type="sldNum" idx="12"/>
          </p:nvPr>
        </p:nvSpPr>
        <p:spPr/>
        <p:txBody>
          <a:bodyPr/>
          <a:lstStyle/>
          <a:p>
            <a:fld id="{00000000-1234-1234-1234-123412341234}" type="slidenum">
              <a:rPr lang="en-US" smtClean="0"/>
              <a:pPr/>
              <a:t>37</a:t>
            </a:fld>
            <a:endParaRPr lang="en-US"/>
          </a:p>
        </p:txBody>
      </p:sp>
      <p:sp>
        <p:nvSpPr>
          <p:cNvPr id="4" name="Title 3">
            <a:extLst>
              <a:ext uri="{FF2B5EF4-FFF2-40B4-BE49-F238E27FC236}">
                <a16:creationId xmlns:a16="http://schemas.microsoft.com/office/drawing/2014/main" id="{AFCF95FB-B2FF-F87A-29DC-B3D447EF78B7}"/>
              </a:ext>
            </a:extLst>
          </p:cNvPr>
          <p:cNvSpPr>
            <a:spLocks noGrp="1"/>
          </p:cNvSpPr>
          <p:nvPr>
            <p:ph type="title"/>
          </p:nvPr>
        </p:nvSpPr>
        <p:spPr/>
        <p:txBody>
          <a:bodyPr/>
          <a:lstStyle/>
          <a:p>
            <a:r>
              <a:rPr lang="en-US" dirty="0">
                <a:solidFill>
                  <a:srgbClr val="000000"/>
                </a:solidFill>
              </a:rPr>
              <a:t>Paying with Personal Credit Card</a:t>
            </a:r>
          </a:p>
        </p:txBody>
      </p:sp>
      <p:sp>
        <p:nvSpPr>
          <p:cNvPr id="6" name="TextBox 5">
            <a:extLst>
              <a:ext uri="{FF2B5EF4-FFF2-40B4-BE49-F238E27FC236}">
                <a16:creationId xmlns:a16="http://schemas.microsoft.com/office/drawing/2014/main" id="{7B4600A3-E8FF-1855-5918-0AA5977CB218}"/>
              </a:ext>
            </a:extLst>
          </p:cNvPr>
          <p:cNvSpPr txBox="1"/>
          <p:nvPr/>
        </p:nvSpPr>
        <p:spPr>
          <a:xfrm>
            <a:off x="640079" y="1342277"/>
            <a:ext cx="7772400" cy="2846933"/>
          </a:xfrm>
          <a:prstGeom prst="rect">
            <a:avLst/>
          </a:prstGeom>
          <a:noFill/>
        </p:spPr>
        <p:txBody>
          <a:bodyPr wrap="square">
            <a:spAutoFit/>
          </a:bodyPr>
          <a:lstStyle/>
          <a:p>
            <a:pPr marR="0" lvl="0">
              <a:spcBef>
                <a:spcPts val="0"/>
              </a:spcBef>
              <a:spcAft>
                <a:spcPts val="0"/>
              </a:spcAft>
            </a:pPr>
            <a:r>
              <a:rPr lang="en-US" sz="1400" dirty="0">
                <a:effectLst/>
                <a:latin typeface="Calibri" panose="020F0502020204030204" pitchFamily="34" charset="0"/>
                <a:ea typeface="Times New Roman" panose="02020603050405020304" pitchFamily="18" charset="0"/>
              </a:rPr>
              <a:t>If you choose this method, please ensure that all guidelines are met and that you do not exceed per person maximums. </a:t>
            </a:r>
            <a:r>
              <a:rPr lang="en-US" dirty="0">
                <a:latin typeface="Calibri" panose="020F0502020204030204" pitchFamily="34" charset="0"/>
                <a:ea typeface="Times New Roman" panose="02020603050405020304" pitchFamily="18" charset="0"/>
              </a:rPr>
              <a:t>You will NOT be reimbursed for amounts over the allowable limit.</a:t>
            </a:r>
          </a:p>
          <a:p>
            <a:pPr marR="0" lvl="0">
              <a:spcBef>
                <a:spcPts val="0"/>
              </a:spcBef>
              <a:spcAft>
                <a:spcPts val="0"/>
              </a:spcAft>
            </a:pPr>
            <a:endParaRPr lang="en-US" sz="1400" dirty="0">
              <a:effectLst/>
              <a:latin typeface="Calibri" panose="020F0502020204030204" pitchFamily="34" charset="0"/>
              <a:ea typeface="Times New Roman" panose="02020603050405020304" pitchFamily="18"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Complete the </a:t>
            </a:r>
            <a:r>
              <a:rPr lang="en-US" sz="1400" u="sng" dirty="0">
                <a:solidFill>
                  <a:srgbClr val="0563C1"/>
                </a:solidFill>
                <a:effectLst/>
                <a:latin typeface="Calibri" panose="020F0502020204030204" pitchFamily="34" charset="0"/>
                <a:ea typeface="Times New Roman" panose="02020603050405020304" pitchFamily="18" charset="0"/>
                <a:hlinkClick r:id="rId2"/>
              </a:rPr>
              <a:t>Travel/Entertainment Reimbursement form</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Email the form to your fund manager for processing</a:t>
            </a:r>
          </a:p>
          <a:p>
            <a:pPr marL="342900" marR="0" lvl="0" indent="-342900">
              <a:spcBef>
                <a:spcPts val="0"/>
              </a:spcBef>
              <a:spcAft>
                <a:spcPts val="600"/>
              </a:spcAft>
              <a:buFont typeface="+mj-lt"/>
              <a:buAutoNum type="arabicPeriod"/>
            </a:pPr>
            <a:r>
              <a:rPr lang="en-US" dirty="0">
                <a:latin typeface="Calibri" panose="020F0502020204030204" pitchFamily="34" charset="0"/>
                <a:ea typeface="Calibri" panose="020F0502020204030204" pitchFamily="34" charset="0"/>
              </a:rPr>
              <a:t>You must also attach all receipts, the sign-in/guest list, and a breakdown of per-person costs</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Valencia/Fam Med Purchasing will submit via Concur</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You will be notified when you need to log in to Concur to approve/submit</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Travel will review/approve, and you will be reimbursed in the same manner that you currently receive your paycheck (e.g. if you are signed up for direct deposit, you will receive reimbursement as a direct deposit)</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02703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84106E-8889-8AC3-85E3-0766DEA7E6C5}"/>
              </a:ext>
            </a:extLst>
          </p:cNvPr>
          <p:cNvSpPr>
            <a:spLocks noGrp="1"/>
          </p:cNvSpPr>
          <p:nvPr>
            <p:ph type="sldNum" idx="12"/>
          </p:nvPr>
        </p:nvSpPr>
        <p:spPr>
          <a:xfrm>
            <a:off x="8421624" y="4754880"/>
            <a:ext cx="457200" cy="365760"/>
          </a:xfrm>
        </p:spPr>
        <p:txBody>
          <a:bodyPr wrap="square" anchor="t">
            <a:normAutofit/>
          </a:bodyPr>
          <a:lstStyle/>
          <a:p>
            <a:pPr>
              <a:lnSpc>
                <a:spcPct val="90000"/>
              </a:lnSpc>
              <a:spcAft>
                <a:spcPts val="600"/>
              </a:spcAft>
            </a:pPr>
            <a:fld id="{00000000-1234-1234-1234-123412341234}" type="slidenum">
              <a:rPr lang="en-US" sz="200" smtClean="0"/>
              <a:pPr>
                <a:lnSpc>
                  <a:spcPct val="90000"/>
                </a:lnSpc>
                <a:spcAft>
                  <a:spcPts val="600"/>
                </a:spcAft>
              </a:pPr>
              <a:t>38</a:t>
            </a:fld>
            <a:endParaRPr lang="en-US" sz="200"/>
          </a:p>
        </p:txBody>
      </p:sp>
      <p:sp>
        <p:nvSpPr>
          <p:cNvPr id="12" name="Title 2">
            <a:extLst>
              <a:ext uri="{FF2B5EF4-FFF2-40B4-BE49-F238E27FC236}">
                <a16:creationId xmlns:a16="http://schemas.microsoft.com/office/drawing/2014/main" id="{EC02D9EF-0413-CB30-4555-598EA46AB5C3}"/>
              </a:ext>
            </a:extLst>
          </p:cNvPr>
          <p:cNvSpPr>
            <a:spLocks noGrp="1"/>
          </p:cNvSpPr>
          <p:nvPr>
            <p:ph type="title"/>
          </p:nvPr>
        </p:nvSpPr>
        <p:spPr>
          <a:xfrm>
            <a:off x="640079" y="640080"/>
            <a:ext cx="7772400" cy="393192"/>
          </a:xfrm>
        </p:spPr>
        <p:txBody>
          <a:bodyPr/>
          <a:lstStyle/>
          <a:p>
            <a:r>
              <a:rPr lang="en-US" dirty="0">
                <a:solidFill>
                  <a:srgbClr val="000000"/>
                </a:solidFill>
              </a:rPr>
              <a:t>Entertainment / Catering Important Links</a:t>
            </a:r>
          </a:p>
        </p:txBody>
      </p:sp>
      <p:graphicFrame>
        <p:nvGraphicFramePr>
          <p:cNvPr id="7" name="Table 6">
            <a:extLst>
              <a:ext uri="{FF2B5EF4-FFF2-40B4-BE49-F238E27FC236}">
                <a16:creationId xmlns:a16="http://schemas.microsoft.com/office/drawing/2014/main" id="{F026AD63-EFFC-843E-6852-A4BBB8BAB55A}"/>
              </a:ext>
            </a:extLst>
          </p:cNvPr>
          <p:cNvGraphicFramePr>
            <a:graphicFrameLocks noGrp="1"/>
          </p:cNvGraphicFramePr>
          <p:nvPr>
            <p:extLst>
              <p:ext uri="{D42A27DB-BD31-4B8C-83A1-F6EECF244321}">
                <p14:modId xmlns:p14="http://schemas.microsoft.com/office/powerpoint/2010/main" val="1605512963"/>
              </p:ext>
            </p:extLst>
          </p:nvPr>
        </p:nvGraphicFramePr>
        <p:xfrm>
          <a:off x="640079" y="1445078"/>
          <a:ext cx="7772399" cy="2834330"/>
        </p:xfrm>
        <a:graphic>
          <a:graphicData uri="http://schemas.openxmlformats.org/drawingml/2006/table">
            <a:tbl>
              <a:tblPr>
                <a:solidFill>
                  <a:schemeClr val="accent1">
                    <a:lumMod val="20000"/>
                    <a:lumOff val="80000"/>
                  </a:schemeClr>
                </a:solidFill>
              </a:tblPr>
              <a:tblGrid>
                <a:gridCol w="3690258">
                  <a:extLst>
                    <a:ext uri="{9D8B030D-6E8A-4147-A177-3AD203B41FA5}">
                      <a16:colId xmlns:a16="http://schemas.microsoft.com/office/drawing/2014/main" val="3471852170"/>
                    </a:ext>
                  </a:extLst>
                </a:gridCol>
                <a:gridCol w="4082141">
                  <a:extLst>
                    <a:ext uri="{9D8B030D-6E8A-4147-A177-3AD203B41FA5}">
                      <a16:colId xmlns:a16="http://schemas.microsoft.com/office/drawing/2014/main" val="1536045669"/>
                    </a:ext>
                  </a:extLst>
                </a:gridCol>
              </a:tblGrid>
              <a:tr h="553539">
                <a:tc>
                  <a:txBody>
                    <a:bodyPr/>
                    <a:lstStyle/>
                    <a:p>
                      <a:pPr fontAlgn="t"/>
                      <a:r>
                        <a:rPr lang="en-US" sz="1200" cap="none" spc="0" dirty="0">
                          <a:solidFill>
                            <a:srgbClr val="000000"/>
                          </a:solidFill>
                          <a:effectLst/>
                        </a:rPr>
                        <a:t>Entertainment Worksheet</a:t>
                      </a:r>
                    </a:p>
                    <a:p>
                      <a:pPr fontAlgn="t"/>
                      <a:r>
                        <a:rPr lang="en-US" sz="1200" cap="none" spc="0" dirty="0">
                          <a:solidFill>
                            <a:srgbClr val="000000"/>
                          </a:solidFill>
                          <a:effectLst/>
                        </a:rPr>
                        <a:t>Sponsorship/Contribution Guidelines and Worksheet</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2">
                            <a:extLst>
                              <a:ext uri="{A12FA001-AC4F-418D-AE19-62706E023703}">
                                <ahyp:hlinkClr xmlns:ahyp="http://schemas.microsoft.com/office/drawing/2018/hyperlinkcolor" val="tx"/>
                              </a:ext>
                            </a:extLst>
                          </a:hlinkClick>
                        </a:rPr>
                        <a:t>https://travel.ucla.edu/forms</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46603697"/>
                  </a:ext>
                </a:extLst>
              </a:tr>
              <a:tr h="553850">
                <a:tc>
                  <a:txBody>
                    <a:bodyPr/>
                    <a:lstStyle/>
                    <a:p>
                      <a:pPr fontAlgn="t"/>
                      <a:r>
                        <a:rPr lang="en-US" sz="1200" cap="none" spc="0" dirty="0">
                          <a:solidFill>
                            <a:srgbClr val="000000"/>
                          </a:solidFill>
                          <a:effectLst/>
                        </a:rPr>
                        <a:t>BUS-79 Expenditures for Business Meetings, Entertainment, and Other Occasions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hlinkClick r:id="rId3">
                            <a:extLst>
                              <a:ext uri="{A12FA001-AC4F-418D-AE19-62706E023703}">
                                <ahyp:hlinkClr xmlns:ahyp="http://schemas.microsoft.com/office/drawing/2018/hyperlinkcolor" val="tx"/>
                              </a:ext>
                            </a:extLst>
                          </a:hlinkClick>
                        </a:rPr>
                        <a:t>https://policy.ucop.edu/doc/3420364/BFB-BUS-79</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21119905"/>
                  </a:ext>
                </a:extLst>
              </a:tr>
              <a:tr h="412802">
                <a:tc>
                  <a:txBody>
                    <a:bodyPr/>
                    <a:lstStyle/>
                    <a:p>
                      <a:pPr fontAlgn="t"/>
                      <a:r>
                        <a:rPr lang="en-US" sz="1200" cap="none" spc="0" dirty="0">
                          <a:solidFill>
                            <a:srgbClr val="000000"/>
                          </a:solidFill>
                          <a:effectLst/>
                        </a:rPr>
                        <a:t>G-28 Travel Regulations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https://policy.ucop.edu/doc/3420365/BFB-G-28</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270574925"/>
                  </a:ext>
                </a:extLst>
              </a:tr>
              <a:tr h="412802">
                <a:tc>
                  <a:txBody>
                    <a:bodyPr/>
                    <a:lstStyle/>
                    <a:p>
                      <a:pPr fontAlgn="t"/>
                      <a:r>
                        <a:rPr lang="en-US" sz="1200" cap="none" spc="0" dirty="0">
                          <a:solidFill>
                            <a:srgbClr val="000000"/>
                          </a:solidFill>
                          <a:effectLst/>
                        </a:rPr>
                        <a:t>UCLA Travel &amp; Entertainment Expense Guidelines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https://ucla.app.box.com/v/travel-ent-exp-guidelines</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24433607"/>
                  </a:ext>
                </a:extLst>
              </a:tr>
              <a:tr h="422501">
                <a:tc>
                  <a:txBody>
                    <a:bodyPr/>
                    <a:lstStyle/>
                    <a:p>
                      <a:pPr fontAlgn="t"/>
                      <a:r>
                        <a:rPr lang="en-US" sz="1200" cap="none" spc="0" dirty="0">
                          <a:solidFill>
                            <a:srgbClr val="000000"/>
                          </a:solidFill>
                          <a:effectLst/>
                        </a:rPr>
                        <a:t>Logo Approval for Sponsorships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https://www.adminvc.ucla.edu/marks</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79449365"/>
                  </a:ext>
                </a:extLst>
              </a:tr>
              <a:tr h="478836">
                <a:tc>
                  <a:txBody>
                    <a:bodyPr/>
                    <a:lstStyle/>
                    <a:p>
                      <a:pPr fontAlgn="t"/>
                      <a:r>
                        <a:rPr lang="en-US" sz="1200" cap="none" spc="0" dirty="0">
                          <a:solidFill>
                            <a:srgbClr val="000000"/>
                          </a:solidFill>
                          <a:effectLst/>
                        </a:rPr>
                        <a:t>Travel Allowances for Mileage &amp; Meals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https://travel.ucla.edu/policy-resources/reimbursement-allowances-mileage-meals</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97473217"/>
                  </a:ext>
                </a:extLst>
              </a:tr>
            </a:tbl>
          </a:graphicData>
        </a:graphic>
      </p:graphicFrame>
    </p:spTree>
    <p:extLst>
      <p:ext uri="{BB962C8B-B14F-4D97-AF65-F5344CB8AC3E}">
        <p14:creationId xmlns:p14="http://schemas.microsoft.com/office/powerpoint/2010/main" val="2158485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body" idx="1"/>
          </p:nvPr>
        </p:nvSpPr>
        <p:spPr>
          <a:xfrm>
            <a:off x="576071" y="1879826"/>
            <a:ext cx="4822673" cy="2462213"/>
          </a:xfrm>
          <a:prstGeom prst="rect">
            <a:avLst/>
          </a:prstGeom>
          <a:noFill/>
          <a:ln>
            <a:noFill/>
          </a:ln>
        </p:spPr>
        <p:txBody>
          <a:bodyPr spcFirstLastPara="1" wrap="square" lIns="0" tIns="0" rIns="0" bIns="0" anchor="t" anchorCtr="0">
            <a:spAutoFit/>
          </a:bodyPr>
          <a:lstStyle/>
          <a:p>
            <a:pPr marL="342900" lvl="1">
              <a:lnSpc>
                <a:spcPct val="100000"/>
              </a:lnSpc>
              <a:spcBef>
                <a:spcPts val="0"/>
              </a:spcBef>
              <a:spcAft>
                <a:spcPts val="1800"/>
              </a:spcAft>
            </a:pPr>
            <a:r>
              <a:rPr lang="en-US" sz="2000" dirty="0">
                <a:latin typeface="+mj-lt"/>
              </a:rPr>
              <a:t>Next Research Unit Meeting: April 3</a:t>
            </a:r>
          </a:p>
          <a:p>
            <a:pPr marL="342900" indent="-342900">
              <a:spcBef>
                <a:spcPts val="0"/>
              </a:spcBef>
              <a:spcAft>
                <a:spcPts val="1800"/>
              </a:spcAft>
              <a:buSzPts val="1100"/>
              <a:buFont typeface="Arial" panose="020B0604020202020204" pitchFamily="34" charset="0"/>
              <a:buChar char="•"/>
              <a:tabLst>
                <a:tab pos="914400" algn="l"/>
              </a:tabLst>
            </a:pPr>
            <a:r>
              <a:rPr lang="en-US" sz="2000" dirty="0">
                <a:effectLst/>
                <a:latin typeface="+mj-lt"/>
                <a:ea typeface="Times New Roman" panose="02020603050405020304" pitchFamily="18" charset="0"/>
              </a:rPr>
              <a:t>Next Grand Rounds: </a:t>
            </a:r>
            <a:r>
              <a:rPr lang="en-US" sz="2000" dirty="0">
                <a:latin typeface="+mj-lt"/>
                <a:ea typeface="Times New Roman" panose="02020603050405020304" pitchFamily="18" charset="0"/>
              </a:rPr>
              <a:t>April 25, </a:t>
            </a:r>
            <a:r>
              <a:rPr lang="en-US" sz="2000" dirty="0">
                <a:effectLst/>
                <a:latin typeface="+mj-lt"/>
                <a:ea typeface="Times New Roman" panose="02020603050405020304" pitchFamily="18" charset="0"/>
              </a:rPr>
              <a:t>2025</a:t>
            </a:r>
          </a:p>
          <a:p>
            <a:pPr marL="342900" indent="-342900">
              <a:spcBef>
                <a:spcPts val="0"/>
              </a:spcBef>
              <a:spcAft>
                <a:spcPts val="1800"/>
              </a:spcAft>
              <a:buSzPts val="1100"/>
              <a:buFont typeface="Arial" panose="020B0604020202020204" pitchFamily="34" charset="0"/>
              <a:buChar char="•"/>
              <a:tabLst>
                <a:tab pos="914400" algn="l"/>
              </a:tabLst>
            </a:pPr>
            <a:r>
              <a:rPr lang="en-US" sz="2000" dirty="0">
                <a:effectLst/>
                <a:latin typeface="+mj-lt"/>
                <a:ea typeface="Times New Roman" panose="02020603050405020304" pitchFamily="18" charset="0"/>
              </a:rPr>
              <a:t>Research Day: May 14, 2025</a:t>
            </a:r>
          </a:p>
          <a:p>
            <a:pPr marL="342900" lvl="0" indent="-342900" algn="l" rtl="0">
              <a:spcBef>
                <a:spcPts val="0"/>
              </a:spcBef>
              <a:spcAft>
                <a:spcPts val="1800"/>
              </a:spcAft>
              <a:buClr>
                <a:srgbClr val="58595B"/>
              </a:buClr>
              <a:buSzPts val="2000"/>
              <a:buFont typeface="Arial" panose="020B0604020202020204" pitchFamily="34" charset="0"/>
              <a:buChar char="•"/>
            </a:pPr>
            <a:r>
              <a:rPr lang="en-US" sz="2000" dirty="0">
                <a:latin typeface="+mj-lt"/>
              </a:rPr>
              <a:t>Prior monthly meeting agendas/slides are available on the </a:t>
            </a:r>
            <a:r>
              <a:rPr lang="en-US" sz="2000" u="sng" dirty="0">
                <a:solidFill>
                  <a:schemeClr val="hlink"/>
                </a:solidFill>
                <a:latin typeface="+mj-lt"/>
                <a:hlinkClick r:id="rId3"/>
              </a:rPr>
              <a:t>website</a:t>
            </a:r>
            <a:endParaRPr lang="en-US" sz="2000" u="sng" dirty="0">
              <a:solidFill>
                <a:schemeClr val="hlink"/>
              </a:solidFill>
              <a:latin typeface="+mj-lt"/>
            </a:endParaRPr>
          </a:p>
        </p:txBody>
      </p:sp>
      <p:sp>
        <p:nvSpPr>
          <p:cNvPr id="262" name="Google Shape;262;p2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39</a:t>
            </a:fld>
            <a:endParaRPr/>
          </a:p>
        </p:txBody>
      </p:sp>
      <p:sp>
        <p:nvSpPr>
          <p:cNvPr id="263" name="Google Shape;263;p2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latin typeface="+mj-lt"/>
              </a:rPr>
              <a:t>Upcoming Meetings/Events</a:t>
            </a:r>
            <a:endParaRPr dirty="0">
              <a:solidFill>
                <a:schemeClr val="tx1">
                  <a:lumMod val="50000"/>
                </a:schemeClr>
              </a:solidFill>
              <a:latin typeface="+mj-lt"/>
            </a:endParaRPr>
          </a:p>
        </p:txBody>
      </p:sp>
      <p:pic>
        <p:nvPicPr>
          <p:cNvPr id="264" name="Google Shape;264;p24"/>
          <p:cNvPicPr preferRelativeResize="0"/>
          <p:nvPr/>
        </p:nvPicPr>
        <p:blipFill rotWithShape="1">
          <a:blip r:embed="rId4">
            <a:alphaModFix/>
          </a:blip>
          <a:srcRect/>
          <a:stretch/>
        </p:blipFill>
        <p:spPr>
          <a:xfrm>
            <a:off x="5581514" y="1258277"/>
            <a:ext cx="2840110" cy="3414763"/>
          </a:xfrm>
          <a:prstGeom prst="rect">
            <a:avLst/>
          </a:prstGeom>
          <a:noFill/>
          <a:ln>
            <a:noFill/>
          </a:ln>
        </p:spPr>
      </p:pic>
      <p:sp>
        <p:nvSpPr>
          <p:cNvPr id="265" name="Google Shape;265;p24"/>
          <p:cNvSpPr/>
          <p:nvPr/>
        </p:nvSpPr>
        <p:spPr>
          <a:xfrm>
            <a:off x="5921327" y="4115022"/>
            <a:ext cx="1714304" cy="55801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3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5" name="Google Shape;155;p4"/>
          <p:cNvSpPr txBox="1"/>
          <p:nvPr/>
        </p:nvSpPr>
        <p:spPr>
          <a:xfrm>
            <a:off x="265176" y="1479690"/>
            <a:ext cx="3717544" cy="3382434"/>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600"/>
              </a:spcAft>
              <a:buFont typeface="Arial" panose="020B0604020202020204" pitchFamily="34" charset="0"/>
              <a:buChar char="•"/>
            </a:pPr>
            <a:r>
              <a:rPr lang="en-US" sz="1600" dirty="0">
                <a:solidFill>
                  <a:srgbClr val="222222"/>
                </a:solidFill>
                <a:highlight>
                  <a:srgbClr val="FFFFFF"/>
                </a:highlight>
              </a:rPr>
              <a:t>If you signed up to receive your W2 electronically, you should have received an email letting you know it is available for download in UCPath. </a:t>
            </a:r>
          </a:p>
          <a:p>
            <a:pPr marL="285750" lvl="0" indent="-285750" algn="l" rtl="0">
              <a:spcBef>
                <a:spcPts val="0"/>
              </a:spcBef>
              <a:buFont typeface="Arial" panose="020B0604020202020204" pitchFamily="34" charset="0"/>
              <a:buChar char="•"/>
            </a:pPr>
            <a:r>
              <a:rPr lang="en-US" sz="1600" dirty="0">
                <a:solidFill>
                  <a:srgbClr val="222222"/>
                </a:solidFill>
                <a:highlight>
                  <a:srgbClr val="FFFFFF"/>
                </a:highlight>
              </a:rPr>
              <a:t>UCLA will never email or text </a:t>
            </a:r>
          </a:p>
          <a:p>
            <a:pPr marL="287338" lvl="0" algn="l" rtl="0">
              <a:lnSpc>
                <a:spcPct val="115000"/>
              </a:lnSpc>
              <a:spcBef>
                <a:spcPts val="0"/>
              </a:spcBef>
              <a:spcAft>
                <a:spcPts val="600"/>
              </a:spcAft>
            </a:pPr>
            <a:r>
              <a:rPr lang="en-US" sz="1600" dirty="0">
                <a:solidFill>
                  <a:srgbClr val="222222"/>
                </a:solidFill>
                <a:highlight>
                  <a:srgbClr val="FFFFFF"/>
                </a:highlight>
              </a:rPr>
              <a:t>you your W2. </a:t>
            </a:r>
          </a:p>
          <a:p>
            <a:pPr marL="285750" lvl="0" indent="-285750" algn="l" rtl="0">
              <a:spcBef>
                <a:spcPts val="0"/>
              </a:spcBef>
              <a:buFont typeface="Arial" panose="020B0604020202020204" pitchFamily="34" charset="0"/>
              <a:buChar char="•"/>
            </a:pPr>
            <a:r>
              <a:rPr lang="en-US" sz="1600" dirty="0">
                <a:solidFill>
                  <a:srgbClr val="222222"/>
                </a:solidFill>
                <a:highlight>
                  <a:srgbClr val="FFFFFF"/>
                </a:highlight>
              </a:rPr>
              <a:t>If you did not sign up to receive</a:t>
            </a:r>
          </a:p>
          <a:p>
            <a:pPr marL="287338" lvl="0" algn="l" rtl="0">
              <a:spcBef>
                <a:spcPts val="0"/>
              </a:spcBef>
            </a:pPr>
            <a:r>
              <a:rPr lang="en-US" sz="1600" dirty="0">
                <a:solidFill>
                  <a:srgbClr val="222222"/>
                </a:solidFill>
                <a:highlight>
                  <a:srgbClr val="FFFFFF"/>
                </a:highlight>
              </a:rPr>
              <a:t>it electronically, it will be </a:t>
            </a:r>
          </a:p>
          <a:p>
            <a:pPr marL="287338" lvl="0" algn="l" rtl="0">
              <a:lnSpc>
                <a:spcPct val="115000"/>
              </a:lnSpc>
              <a:spcBef>
                <a:spcPts val="0"/>
              </a:spcBef>
              <a:spcAft>
                <a:spcPts val="600"/>
              </a:spcAft>
            </a:pPr>
            <a:r>
              <a:rPr lang="en-US" sz="1600" dirty="0">
                <a:solidFill>
                  <a:srgbClr val="222222"/>
                </a:solidFill>
                <a:highlight>
                  <a:srgbClr val="FFFFFF"/>
                </a:highlight>
              </a:rPr>
              <a:t>mailed. </a:t>
            </a:r>
            <a:endParaRPr sz="1600" dirty="0">
              <a:solidFill>
                <a:srgbClr val="222222"/>
              </a:solidFill>
              <a:highlight>
                <a:srgbClr val="FFFFFF"/>
              </a:highlight>
            </a:endParaRPr>
          </a:p>
          <a:p>
            <a:pPr marL="0" lvl="0" indent="0" algn="l" rtl="0">
              <a:spcBef>
                <a:spcPts val="0"/>
              </a:spcBef>
              <a:spcAft>
                <a:spcPts val="0"/>
              </a:spcAft>
              <a:buNone/>
            </a:pPr>
            <a:endParaRPr sz="1600" dirty="0"/>
          </a:p>
        </p:txBody>
      </p:sp>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4</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22624"/>
                </a:solidFill>
                <a:latin typeface="+mj-lt"/>
              </a:rPr>
              <a:t>W2’s</a:t>
            </a:r>
            <a:endParaRPr dirty="0">
              <a:solidFill>
                <a:srgbClr val="022624"/>
              </a:solidFill>
              <a:latin typeface="+mj-lt"/>
            </a:endParaRPr>
          </a:p>
        </p:txBody>
      </p:sp>
      <p:pic>
        <p:nvPicPr>
          <p:cNvPr id="3074" name="Picture 2" descr="https://www.centralresourceunit.ucla.edu/servlet/rtaImage?eid=ka05c000000C7I6&amp;feoid=00N1H00000BEWSO&amp;refid=0EM1H000001xk2Z"/>
          <p:cNvPicPr>
            <a:picLocks noChangeAspect="1" noChangeArrowheads="1"/>
          </p:cNvPicPr>
          <p:nvPr/>
        </p:nvPicPr>
        <p:blipFill rotWithShape="1">
          <a:blip r:embed="rId3">
            <a:extLst>
              <a:ext uri="{28A0092B-C50C-407E-A947-70E740481C1C}">
                <a14:useLocalDpi xmlns:a14="http://schemas.microsoft.com/office/drawing/2010/main" val="0"/>
              </a:ext>
            </a:extLst>
          </a:blip>
          <a:srcRect l="3229"/>
          <a:stretch/>
        </p:blipFill>
        <p:spPr bwMode="auto">
          <a:xfrm>
            <a:off x="4140820" y="1816412"/>
            <a:ext cx="4738004" cy="207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573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rtl="0">
              <a:lnSpc>
                <a:spcPct val="100000"/>
              </a:lnSpc>
              <a:spcBef>
                <a:spcPts val="0"/>
              </a:spcBef>
              <a:spcAft>
                <a:spcPts val="0"/>
              </a:spcAft>
              <a:buClr>
                <a:srgbClr val="FFFFFF"/>
              </a:buClr>
              <a:buSzPts val="800"/>
              <a:buFont typeface="Helvetica Neue"/>
              <a:buNone/>
            </a:pPr>
            <a:fld id="{00000000-1234-1234-1234-123412341234}" type="slidenum">
              <a:rPr lang="en-US" sz="800" b="0" i="0" u="none" strike="noStrike" cap="none">
                <a:solidFill>
                  <a:srgbClr val="FFFFFF"/>
                </a:solidFill>
                <a:latin typeface="Helvetica Neue"/>
                <a:ea typeface="Helvetica Neue"/>
                <a:cs typeface="Helvetica Neue"/>
                <a:sym typeface="Helvetica Neue"/>
              </a:rPr>
              <a:t>40</a:t>
            </a:fld>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5</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22624"/>
                </a:solidFill>
              </a:rPr>
              <a:t>Upcoming Holidays</a:t>
            </a:r>
            <a:endParaRPr dirty="0">
              <a:solidFill>
                <a:srgbClr val="022624"/>
              </a:solidFill>
              <a:latin typeface="+mj-lt"/>
            </a:endParaRPr>
          </a:p>
        </p:txBody>
      </p:sp>
      <p:sp>
        <p:nvSpPr>
          <p:cNvPr id="2" name="Rectangle 1"/>
          <p:cNvSpPr/>
          <p:nvPr/>
        </p:nvSpPr>
        <p:spPr>
          <a:xfrm>
            <a:off x="4232031" y="2340917"/>
            <a:ext cx="4180448" cy="984885"/>
          </a:xfrm>
          <a:prstGeom prst="rect">
            <a:avLst/>
          </a:prstGeom>
        </p:spPr>
        <p:txBody>
          <a:bodyPr wrap="square">
            <a:spAutoFit/>
          </a:bodyPr>
          <a:lstStyle/>
          <a:p>
            <a:pPr algn="ctr" fontAlgn="base">
              <a:spcAft>
                <a:spcPts val="1200"/>
              </a:spcAft>
            </a:pPr>
            <a:r>
              <a:rPr lang="en-US" sz="2400" b="1" dirty="0">
                <a:latin typeface="Arial" panose="020B0604020202020204" pitchFamily="34" charset="0"/>
              </a:rPr>
              <a:t>March 28, 2025</a:t>
            </a:r>
          </a:p>
          <a:p>
            <a:pPr algn="ctr" fontAlgn="base">
              <a:spcAft>
                <a:spcPts val="1200"/>
              </a:spcAft>
            </a:pPr>
            <a:r>
              <a:rPr lang="en-US" sz="2400" b="1" dirty="0">
                <a:latin typeface="Arial" panose="020B0604020202020204" pitchFamily="34" charset="0"/>
              </a:rPr>
              <a:t>Cesar Chavez Day</a:t>
            </a:r>
          </a:p>
        </p:txBody>
      </p:sp>
      <p:pic>
        <p:nvPicPr>
          <p:cNvPr id="3" name="Picture 2" descr="Lent Day 25 | A Pastor's Thoughts">
            <a:extLst>
              <a:ext uri="{FF2B5EF4-FFF2-40B4-BE49-F238E27FC236}">
                <a16:creationId xmlns:a16="http://schemas.microsoft.com/office/drawing/2014/main" id="{B6B41769-3B12-7F77-71F4-AAF701FE3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9" y="1465524"/>
            <a:ext cx="3591952" cy="32552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3" name="Picture 4">
            <a:extLst>
              <a:ext uri="{FF2B5EF4-FFF2-40B4-BE49-F238E27FC236}">
                <a16:creationId xmlns:a16="http://schemas.microsoft.com/office/drawing/2014/main" id="{F5966D0B-D382-BDD2-2EC5-A19F961CC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128" y="-291993"/>
            <a:ext cx="5747618" cy="5747618"/>
          </a:xfrm>
          <a:prstGeom prst="rect">
            <a:avLst/>
          </a:prstGeom>
          <a:noFill/>
          <a:extLst>
            <a:ext uri="{909E8E84-426E-40DD-AFC4-6F175D3DCCD1}">
              <a14:hiddenFill xmlns:a14="http://schemas.microsoft.com/office/drawing/2010/main">
                <a:solidFill>
                  <a:srgbClr val="FFFFFF"/>
                </a:solidFill>
              </a14:hiddenFill>
            </a:ext>
          </a:extLst>
        </p:spPr>
      </p:pic>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6</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rPr>
              <a:t>Grand Rounds</a:t>
            </a:r>
            <a:endParaRPr dirty="0">
              <a:solidFill>
                <a:schemeClr val="tx1">
                  <a:lumMod val="50000"/>
                </a:schemeClr>
              </a:solidFill>
              <a:latin typeface="+mj-lt"/>
            </a:endParaRPr>
          </a:p>
        </p:txBody>
      </p:sp>
      <p:sp>
        <p:nvSpPr>
          <p:cNvPr id="6" name="Rectangle 5"/>
          <p:cNvSpPr/>
          <p:nvPr/>
        </p:nvSpPr>
        <p:spPr>
          <a:xfrm>
            <a:off x="0" y="0"/>
            <a:ext cx="4955059" cy="5143500"/>
          </a:xfrm>
          <a:prstGeom prst="rect">
            <a:avLst/>
          </a:prstGeom>
          <a:solidFill>
            <a:srgbClr val="015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96073" y="210065"/>
            <a:ext cx="6002603" cy="470792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3175" y="1037646"/>
            <a:ext cx="4633784" cy="2400657"/>
          </a:xfrm>
          <a:prstGeom prst="rect">
            <a:avLst/>
          </a:prstGeom>
        </p:spPr>
        <p:txBody>
          <a:bodyPr wrap="square">
            <a:spAutoFit/>
          </a:bodyPr>
          <a:lstStyle/>
          <a:p>
            <a:pPr algn="ctr" eaLnBrk="0" fontAlgn="base" hangingPunct="0">
              <a:spcBef>
                <a:spcPct val="0"/>
              </a:spcBef>
              <a:spcAft>
                <a:spcPts val="1200"/>
              </a:spcAft>
              <a:buClrTx/>
            </a:pPr>
            <a:r>
              <a:rPr lang="en-US" altLang="en-US" sz="4000" b="1" dirty="0">
                <a:solidFill>
                  <a:schemeClr val="bg1"/>
                </a:solidFill>
                <a:latin typeface="Arial" panose="020B0604020202020204" pitchFamily="34" charset="0"/>
                <a:ea typeface="Calibri" panose="020F0502020204030204" pitchFamily="34" charset="0"/>
              </a:rPr>
              <a:t>No Grand Rounds</a:t>
            </a:r>
          </a:p>
          <a:p>
            <a:pPr algn="ctr" eaLnBrk="0" fontAlgn="base" hangingPunct="0">
              <a:spcBef>
                <a:spcPct val="0"/>
              </a:spcBef>
              <a:spcAft>
                <a:spcPts val="1200"/>
              </a:spcAft>
              <a:buClrTx/>
            </a:pPr>
            <a:r>
              <a:rPr lang="en-US" altLang="en-US" sz="2800" b="1" dirty="0">
                <a:solidFill>
                  <a:schemeClr val="bg1"/>
                </a:solidFill>
                <a:latin typeface="Arial" panose="020B0604020202020204" pitchFamily="34" charset="0"/>
                <a:ea typeface="Calibri" panose="020F0502020204030204" pitchFamily="34" charset="0"/>
              </a:rPr>
              <a:t>For March 2025</a:t>
            </a:r>
          </a:p>
          <a:p>
            <a:pPr algn="ctr" eaLnBrk="0" fontAlgn="base" hangingPunct="0">
              <a:spcBef>
                <a:spcPct val="0"/>
              </a:spcBef>
              <a:spcAft>
                <a:spcPts val="1200"/>
              </a:spcAft>
              <a:buClrTx/>
            </a:pPr>
            <a:endParaRPr lang="en-US" altLang="en-US" sz="2800" b="1" dirty="0">
              <a:solidFill>
                <a:schemeClr val="bg1"/>
              </a:solidFill>
              <a:latin typeface="Arial" panose="020B0604020202020204" pitchFamily="34" charset="0"/>
              <a:ea typeface="Calibri" panose="020F0502020204030204" pitchFamily="34" charset="0"/>
            </a:endParaRPr>
          </a:p>
          <a:p>
            <a:pPr algn="ctr" eaLnBrk="0" fontAlgn="base" hangingPunct="0">
              <a:spcBef>
                <a:spcPct val="0"/>
              </a:spcBef>
              <a:spcAft>
                <a:spcPts val="1200"/>
              </a:spcAft>
              <a:buClrTx/>
            </a:pPr>
            <a:r>
              <a:rPr lang="en-US" altLang="en-US" sz="2400" b="1" dirty="0">
                <a:solidFill>
                  <a:schemeClr val="bg1"/>
                </a:solidFill>
                <a:latin typeface="Arial" panose="020B0604020202020204" pitchFamily="34" charset="0"/>
                <a:ea typeface="Calibri" panose="020F0502020204030204" pitchFamily="34" charset="0"/>
              </a:rPr>
              <a:t>Join us in April!</a:t>
            </a:r>
            <a:endParaRPr lang="en-US" altLang="en-US" sz="2400" dirty="0">
              <a:solidFill>
                <a:schemeClr val="bg1"/>
              </a:solidFill>
              <a:latin typeface="+mn-lt"/>
              <a:ea typeface="Calibri" panose="020F0502020204030204" pitchFamily="34" charset="0"/>
            </a:endParaRPr>
          </a:p>
        </p:txBody>
      </p:sp>
    </p:spTree>
    <p:extLst>
      <p:ext uri="{BB962C8B-B14F-4D97-AF65-F5344CB8AC3E}">
        <p14:creationId xmlns:p14="http://schemas.microsoft.com/office/powerpoint/2010/main" val="379435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1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7</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298" name="Google Shape;298;p12"/>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rtl="0">
              <a:lnSpc>
                <a:spcPct val="90000"/>
              </a:lnSpc>
              <a:spcBef>
                <a:spcPts val="0"/>
              </a:spcBef>
              <a:spcAft>
                <a:spcPts val="0"/>
              </a:spcAft>
              <a:buClr>
                <a:srgbClr val="58595B"/>
              </a:buClr>
              <a:buSzPts val="2800"/>
              <a:buFont typeface="Helvetica Neue"/>
              <a:buNone/>
            </a:pPr>
            <a:r>
              <a:rPr lang="en-US" dirty="0">
                <a:solidFill>
                  <a:srgbClr val="022624"/>
                </a:solidFill>
                <a:latin typeface="Arial"/>
                <a:ea typeface="Arial"/>
                <a:cs typeface="Arial"/>
                <a:sym typeface="Arial"/>
              </a:rPr>
              <a:t>Research Day</a:t>
            </a:r>
            <a:endParaRPr dirty="0">
              <a:solidFill>
                <a:srgbClr val="022624"/>
              </a:solidFill>
              <a:latin typeface="Arial"/>
              <a:ea typeface="Arial"/>
              <a:cs typeface="Arial"/>
              <a:sym typeface="Arial"/>
            </a:endParaRPr>
          </a:p>
        </p:txBody>
      </p:sp>
      <p:pic>
        <p:nvPicPr>
          <p:cNvPr id="5" name="Picture 4">
            <a:extLst>
              <a:ext uri="{FF2B5EF4-FFF2-40B4-BE49-F238E27FC236}">
                <a16:creationId xmlns:a16="http://schemas.microsoft.com/office/drawing/2014/main" id="{B72DF935-2F9F-A545-6EDA-5FB7CFE8C7D2}"/>
              </a:ext>
            </a:extLst>
          </p:cNvPr>
          <p:cNvPicPr>
            <a:picLocks noChangeAspect="1"/>
          </p:cNvPicPr>
          <p:nvPr/>
        </p:nvPicPr>
        <p:blipFill>
          <a:blip r:embed="rId3"/>
          <a:stretch>
            <a:fillRect/>
          </a:stretch>
        </p:blipFill>
        <p:spPr>
          <a:xfrm>
            <a:off x="392269" y="1320802"/>
            <a:ext cx="4176470" cy="3659794"/>
          </a:xfrm>
          <a:prstGeom prst="rect">
            <a:avLst/>
          </a:prstGeom>
        </p:spPr>
      </p:pic>
      <p:pic>
        <p:nvPicPr>
          <p:cNvPr id="7" name="Picture 6">
            <a:extLst>
              <a:ext uri="{FF2B5EF4-FFF2-40B4-BE49-F238E27FC236}">
                <a16:creationId xmlns:a16="http://schemas.microsoft.com/office/drawing/2014/main" id="{3BA19268-4115-470B-8E02-5FBA5B8E9BB6}"/>
              </a:ext>
            </a:extLst>
          </p:cNvPr>
          <p:cNvPicPr>
            <a:picLocks noChangeAspect="1"/>
          </p:cNvPicPr>
          <p:nvPr/>
        </p:nvPicPr>
        <p:blipFill>
          <a:blip r:embed="rId4"/>
          <a:stretch>
            <a:fillRect/>
          </a:stretch>
        </p:blipFill>
        <p:spPr>
          <a:xfrm>
            <a:off x="4667663" y="2994186"/>
            <a:ext cx="3954767" cy="2029952"/>
          </a:xfrm>
          <a:prstGeom prst="rect">
            <a:avLst/>
          </a:prstGeom>
        </p:spPr>
      </p:pic>
      <p:sp>
        <p:nvSpPr>
          <p:cNvPr id="8" name="Rectangle 7">
            <a:extLst>
              <a:ext uri="{FF2B5EF4-FFF2-40B4-BE49-F238E27FC236}">
                <a16:creationId xmlns:a16="http://schemas.microsoft.com/office/drawing/2014/main" id="{D186E3D9-18A7-B23C-EEC5-2872B7E45E5F}"/>
              </a:ext>
            </a:extLst>
          </p:cNvPr>
          <p:cNvSpPr/>
          <p:nvPr/>
        </p:nvSpPr>
        <p:spPr>
          <a:xfrm>
            <a:off x="4700320" y="2687862"/>
            <a:ext cx="2404424" cy="338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7B0E5D6C-2555-D722-9AC2-0F62BEF4D3B2}"/>
              </a:ext>
            </a:extLst>
          </p:cNvPr>
          <p:cNvSpPr/>
          <p:nvPr/>
        </p:nvSpPr>
        <p:spPr>
          <a:xfrm>
            <a:off x="2953657" y="4876801"/>
            <a:ext cx="1697678" cy="232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711DF050-462D-C200-FCA7-0A83AEEA318A}"/>
              </a:ext>
            </a:extLst>
          </p:cNvPr>
          <p:cNvPicPr>
            <a:picLocks noChangeAspect="1"/>
          </p:cNvPicPr>
          <p:nvPr/>
        </p:nvPicPr>
        <p:blipFill>
          <a:blip r:embed="rId5"/>
          <a:stretch>
            <a:fillRect/>
          </a:stretch>
        </p:blipFill>
        <p:spPr>
          <a:xfrm>
            <a:off x="4700320" y="1195252"/>
            <a:ext cx="3911256" cy="1723659"/>
          </a:xfrm>
          <a:prstGeom prst="rect">
            <a:avLst/>
          </a:prstGeom>
        </p:spPr>
      </p:pic>
    </p:spTree>
    <p:extLst>
      <p:ext uri="{BB962C8B-B14F-4D97-AF65-F5344CB8AC3E}">
        <p14:creationId xmlns:p14="http://schemas.microsoft.com/office/powerpoint/2010/main" val="168884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1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8</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298" name="Google Shape;298;p12"/>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22624"/>
                </a:solidFill>
                <a:latin typeface="Arial"/>
                <a:ea typeface="Arial"/>
                <a:cs typeface="Arial"/>
                <a:sym typeface="Arial"/>
              </a:rPr>
              <a:t>Research Day</a:t>
            </a:r>
            <a:endParaRPr dirty="0">
              <a:solidFill>
                <a:srgbClr val="022624"/>
              </a:solidFill>
              <a:latin typeface="Arial"/>
              <a:ea typeface="Arial"/>
              <a:cs typeface="Arial"/>
              <a:sym typeface="Arial"/>
            </a:endParaRPr>
          </a:p>
        </p:txBody>
      </p:sp>
      <p:sp>
        <p:nvSpPr>
          <p:cNvPr id="299" name="Google Shape;299;p12"/>
          <p:cNvSpPr txBox="1"/>
          <p:nvPr/>
        </p:nvSpPr>
        <p:spPr>
          <a:xfrm>
            <a:off x="429626" y="1382180"/>
            <a:ext cx="5218612" cy="33085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2025 Meeting Information</a:t>
            </a:r>
            <a:endParaRPr kumimoji="0" sz="1800" b="1"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60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In-person at the California Endowment downtown</a:t>
            </a:r>
          </a:p>
          <a:p>
            <a:pPr marL="457200" marR="0" lvl="0" indent="-317500" algn="l" defTabSz="914400" rtl="0" eaLnBrk="1" fontAlgn="auto" latinLnBrk="0" hangingPunct="1">
              <a:lnSpc>
                <a:spcPct val="100000"/>
              </a:lnSpc>
              <a:spcBef>
                <a:spcPts val="0"/>
              </a:spcBef>
              <a:spcAft>
                <a:spcPts val="60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Wednesday, May 14, 2025</a:t>
            </a:r>
          </a:p>
          <a:p>
            <a:pPr marL="457200" marR="0" lvl="0" indent="-317500" algn="l" defTabSz="914400" rtl="0" eaLnBrk="1" fontAlgn="auto" latinLnBrk="0" hangingPunct="1">
              <a:lnSpc>
                <a:spcPct val="100000"/>
              </a:lnSpc>
              <a:spcBef>
                <a:spcPts val="0"/>
              </a:spcBef>
              <a:spcAft>
                <a:spcPts val="60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Keynote Speaker: Dr.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Mohsen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Arial"/>
                <a:sym typeface="Arial"/>
              </a:rPr>
              <a:t>Bazargan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 </a:t>
            </a:r>
            <a:endParaRPr kumimoji="0" lang="en-US" sz="5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600"/>
              </a:spcAft>
              <a:buClr>
                <a:srgbClr val="000000"/>
              </a:buClr>
              <a:buSzPts val="1400"/>
              <a:buFont typeface="Arial"/>
              <a:buChar char="●"/>
              <a:tabLst/>
              <a:defRPr/>
            </a:pPr>
            <a:endParaRPr kumimoji="0" sz="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Abstract Submissions</a:t>
            </a:r>
            <a:endParaRPr kumimoji="0" sz="1800" b="1"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60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Submission Guidelines and other info can be found on our </a:t>
            </a:r>
            <a:r>
              <a:rPr kumimoji="0" lang="en-US" sz="1600" b="0" i="0" u="none" strike="noStrike" kern="0" cap="none" spc="0" normalizeH="0" baseline="0" noProof="0" dirty="0">
                <a:ln>
                  <a:noFill/>
                </a:ln>
                <a:solidFill>
                  <a:srgbClr val="000000"/>
                </a:solidFill>
                <a:effectLst/>
                <a:uLnTx/>
                <a:uFillTx/>
                <a:latin typeface="Arial"/>
                <a:cs typeface="Arial"/>
                <a:sym typeface="Arial"/>
                <a:hlinkClick r:id="rId3"/>
              </a:rPr>
              <a:t>website</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60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Abstracts must be submitted via the </a:t>
            </a:r>
            <a:r>
              <a:rPr kumimoji="0" lang="en-US" sz="1600" b="0" i="0" u="none" strike="noStrike" kern="0" cap="none" spc="0" normalizeH="0" baseline="0" noProof="0" dirty="0">
                <a:ln>
                  <a:noFill/>
                </a:ln>
                <a:solidFill>
                  <a:srgbClr val="000000"/>
                </a:solidFill>
                <a:effectLst/>
                <a:uLnTx/>
                <a:uFillTx/>
                <a:latin typeface="Arial"/>
                <a:cs typeface="Arial"/>
                <a:sym typeface="Arial"/>
                <a:hlinkClick r:id="rId4"/>
              </a:rPr>
              <a:t>Submission Portal </a:t>
            </a:r>
            <a:r>
              <a:rPr kumimoji="0" lang="en-US" sz="1600" b="0" i="0" u="none" strike="noStrike" kern="0" cap="none" spc="0" normalizeH="0" baseline="0" noProof="0" dirty="0">
                <a:ln>
                  <a:noFill/>
                </a:ln>
                <a:solidFill>
                  <a:srgbClr val="000000"/>
                </a:solidFill>
                <a:effectLst/>
                <a:uLnTx/>
                <a:uFillTx/>
                <a:latin typeface="Arial"/>
                <a:cs typeface="Arial"/>
                <a:sym typeface="Arial"/>
              </a:rPr>
              <a:t>by April 7, 2025 </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FE955043-A38A-1B50-57AF-D51E0B537C2B}"/>
              </a:ext>
            </a:extLst>
          </p:cNvPr>
          <p:cNvPicPr>
            <a:picLocks noChangeAspect="1"/>
          </p:cNvPicPr>
          <p:nvPr/>
        </p:nvPicPr>
        <p:blipFill>
          <a:blip r:embed="rId5"/>
          <a:stretch>
            <a:fillRect/>
          </a:stretch>
        </p:blipFill>
        <p:spPr>
          <a:xfrm>
            <a:off x="5736619" y="3028887"/>
            <a:ext cx="3007332" cy="1725993"/>
          </a:xfrm>
          <a:prstGeom prst="rect">
            <a:avLst/>
          </a:prstGeom>
        </p:spPr>
      </p:pic>
      <p:pic>
        <p:nvPicPr>
          <p:cNvPr id="6" name="Picture 5">
            <a:extLst>
              <a:ext uri="{FF2B5EF4-FFF2-40B4-BE49-F238E27FC236}">
                <a16:creationId xmlns:a16="http://schemas.microsoft.com/office/drawing/2014/main" id="{C4AF38C8-9FD6-970B-6C6A-84796A11852D}"/>
              </a:ext>
            </a:extLst>
          </p:cNvPr>
          <p:cNvPicPr>
            <a:picLocks noChangeAspect="1"/>
          </p:cNvPicPr>
          <p:nvPr/>
        </p:nvPicPr>
        <p:blipFill>
          <a:blip r:embed="rId6"/>
          <a:stretch>
            <a:fillRect/>
          </a:stretch>
        </p:blipFill>
        <p:spPr>
          <a:xfrm>
            <a:off x="5723089" y="1269064"/>
            <a:ext cx="3020862" cy="1608852"/>
          </a:xfrm>
          <a:prstGeom prst="rect">
            <a:avLst/>
          </a:prstGeom>
        </p:spPr>
      </p:pic>
    </p:spTree>
    <p:extLst>
      <p:ext uri="{BB962C8B-B14F-4D97-AF65-F5344CB8AC3E}">
        <p14:creationId xmlns:p14="http://schemas.microsoft.com/office/powerpoint/2010/main" val="154175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9</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311" name="Google Shape;311;p13"/>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00000"/>
                </a:solidFill>
                <a:latin typeface="Arial"/>
                <a:ea typeface="Arial"/>
                <a:cs typeface="Arial"/>
                <a:sym typeface="Arial"/>
              </a:rPr>
              <a:t>Performance Evaluations </a:t>
            </a:r>
            <a:endParaRPr dirty="0">
              <a:solidFill>
                <a:srgbClr val="000000"/>
              </a:solidFill>
              <a:latin typeface="Arial"/>
              <a:ea typeface="Arial"/>
              <a:cs typeface="Arial"/>
              <a:sym typeface="Arial"/>
            </a:endParaRPr>
          </a:p>
        </p:txBody>
      </p:sp>
      <p:sp>
        <p:nvSpPr>
          <p:cNvPr id="312" name="Google Shape;312;p13"/>
          <p:cNvSpPr txBox="1"/>
          <p:nvPr/>
        </p:nvSpPr>
        <p:spPr>
          <a:xfrm>
            <a:off x="640079" y="1187710"/>
            <a:ext cx="7781545" cy="1477297"/>
          </a:xfrm>
          <a:prstGeom prst="rect">
            <a:avLst/>
          </a:prstGeom>
          <a:noFill/>
          <a:ln>
            <a:noFill/>
          </a:ln>
        </p:spPr>
        <p:txBody>
          <a:bodyPr spcFirstLastPara="1" wrap="square" lIns="91425" tIns="91425" rIns="91425" bIns="91425" anchor="t" anchorCtr="0">
            <a:spAutoFit/>
          </a:bodyPr>
          <a:lstStyle/>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For </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UCLA Health career staff in non-academic</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 positions across the health system and the David Geffen School of Medicine hired on or before </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January 4, 2025</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The self-evaluation period runs from March 3 -16. </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a:sym typeface="Arial"/>
            </a:endParaRPr>
          </a:p>
        </p:txBody>
      </p:sp>
      <p:pic>
        <p:nvPicPr>
          <p:cNvPr id="3" name="Picture 2">
            <a:extLst>
              <a:ext uri="{FF2B5EF4-FFF2-40B4-BE49-F238E27FC236}">
                <a16:creationId xmlns:a16="http://schemas.microsoft.com/office/drawing/2014/main" id="{BD7457CB-8834-2587-59A3-142A70B0BC36}"/>
              </a:ext>
            </a:extLst>
          </p:cNvPr>
          <p:cNvPicPr>
            <a:picLocks noChangeAspect="1"/>
          </p:cNvPicPr>
          <p:nvPr/>
        </p:nvPicPr>
        <p:blipFill>
          <a:blip r:embed="rId3"/>
          <a:stretch>
            <a:fillRect/>
          </a:stretch>
        </p:blipFill>
        <p:spPr>
          <a:xfrm>
            <a:off x="0" y="2814727"/>
            <a:ext cx="9144000" cy="2328773"/>
          </a:xfrm>
          <a:prstGeom prst="rect">
            <a:avLst/>
          </a:prstGeom>
        </p:spPr>
      </p:pic>
    </p:spTree>
    <p:extLst>
      <p:ext uri="{BB962C8B-B14F-4D97-AF65-F5344CB8AC3E}">
        <p14:creationId xmlns:p14="http://schemas.microsoft.com/office/powerpoint/2010/main" val="490102128"/>
      </p:ext>
    </p:extLst>
  </p:cSld>
  <p:clrMapOvr>
    <a:masterClrMapping/>
  </p:clrMapOvr>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1_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ECA1B53D-748F-A448-962E-6EF0706C861D}"/>
    </a:ext>
  </a:extLst>
</a:theme>
</file>

<file path=ppt/theme/theme5.xml><?xml version="1.0" encoding="utf-8"?>
<a:theme xmlns:a="http://schemas.openxmlformats.org/drawingml/2006/main" name="2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sentation-03">
  <a:themeElements>
    <a:clrScheme name="Brand-03-colors">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0" tIns="0" rIns="0" bIns="0" rtlCol="0">
        <a:spAutoFit/>
      </a:bodyPr>
      <a:lstStyle>
        <a:defPPr algn="l">
          <a:defRPr dirty="0" err="1"/>
        </a:defPPr>
      </a:lstStyle>
    </a:txDef>
  </a:objectDefaults>
  <a:extraClrSchemeLst/>
  <a:extLst>
    <a:ext uri="{05A4C25C-085E-4340-85A3-A5531E510DB2}">
      <thm15:themeFamily xmlns:thm15="http://schemas.microsoft.com/office/thememl/2012/main" name="Presentation3" id="{FF94B02A-2196-E347-8930-A38EB2C520A5}" vid="{5B06DE9E-C516-1F48-869A-6B2A2C860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29470</TotalTime>
  <Words>1953</Words>
  <Application>Microsoft Office PowerPoint</Application>
  <PresentationFormat>On-screen Show (16:9)</PresentationFormat>
  <Paragraphs>306</Paragraphs>
  <Slides>40</Slides>
  <Notes>16</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40</vt:i4>
      </vt:variant>
    </vt:vector>
  </HeadingPairs>
  <TitlesOfParts>
    <vt:vector size="59" baseType="lpstr">
      <vt:lpstr>Calibri Light</vt:lpstr>
      <vt:lpstr>Courier New</vt:lpstr>
      <vt:lpstr>Arial</vt:lpstr>
      <vt:lpstr>Comic Sans MS</vt:lpstr>
      <vt:lpstr>Helvetica Regular</vt:lpstr>
      <vt:lpstr>Segoe UI</vt:lpstr>
      <vt:lpstr>Calibri</vt:lpstr>
      <vt:lpstr>Britannic Bold</vt:lpstr>
      <vt:lpstr>Helvetica Neue</vt:lpstr>
      <vt:lpstr>Helvetica</vt:lpstr>
      <vt:lpstr>Londrina Solid</vt:lpstr>
      <vt:lpstr>presentation-01-dark</vt:lpstr>
      <vt:lpstr>presentation-02</vt:lpstr>
      <vt:lpstr>1_presentation-02</vt:lpstr>
      <vt:lpstr>1_presentation-01-dark</vt:lpstr>
      <vt:lpstr>2_presentation-02</vt:lpstr>
      <vt:lpstr>presentation-03</vt:lpstr>
      <vt:lpstr>Office Theme</vt:lpstr>
      <vt:lpstr>3_presentation-02</vt:lpstr>
      <vt:lpstr>PowerPoint Presentation</vt:lpstr>
      <vt:lpstr>Recently Submitted Proposals (since last meeting)</vt:lpstr>
      <vt:lpstr>Recently Processed Awards (since last meeting)</vt:lpstr>
      <vt:lpstr>W2’s</vt:lpstr>
      <vt:lpstr>Upcoming Holidays</vt:lpstr>
      <vt:lpstr>Grand Rounds</vt:lpstr>
      <vt:lpstr>Research Day</vt:lpstr>
      <vt:lpstr>Research Day</vt:lpstr>
      <vt:lpstr>Performance Evaluations </vt:lpstr>
      <vt:lpstr>Performance Evaluations </vt:lpstr>
      <vt:lpstr>Performance Evaluations</vt:lpstr>
      <vt:lpstr>Research Unit Administrative Team</vt:lpstr>
      <vt:lpstr>Pediatrics &amp; Family Medicine Purchasing Team</vt:lpstr>
      <vt:lpstr>Outgoing Proposals</vt:lpstr>
      <vt:lpstr>PowerPoint Presentation</vt:lpstr>
      <vt:lpstr>Monthly Meetings with Fund Manager</vt:lpstr>
      <vt:lpstr>PowerPoint Presentation</vt:lpstr>
      <vt:lpstr>PowerPoint Presentation</vt:lpstr>
      <vt:lpstr>Monthly Meetings between PI and Fund Manager</vt:lpstr>
      <vt:lpstr>NIH Updates – New Salary Cap</vt:lpstr>
      <vt:lpstr>NIH Updates</vt:lpstr>
      <vt:lpstr>Overview of Simplified Review of Most Grant Applications</vt:lpstr>
      <vt:lpstr>Biosketch reminders</vt:lpstr>
      <vt:lpstr>Biosketch reminders</vt:lpstr>
      <vt:lpstr>Biosketch reminders</vt:lpstr>
      <vt:lpstr>Purchasing and Fund Management</vt:lpstr>
      <vt:lpstr>New Mileage Reimbursement Form</vt:lpstr>
      <vt:lpstr>New Mileage Reimbursement Form</vt:lpstr>
      <vt:lpstr>Stay Tuned</vt:lpstr>
      <vt:lpstr>Consultant Costs </vt:lpstr>
      <vt:lpstr>Change Requests</vt:lpstr>
      <vt:lpstr>Change Requests</vt:lpstr>
      <vt:lpstr>Paying for Food/catering/entertainment:</vt:lpstr>
      <vt:lpstr>Purchase Order for Catering/Entertainment</vt:lpstr>
      <vt:lpstr>Purchase Order for Catering/Entertainment</vt:lpstr>
      <vt:lpstr>Purchase Order for Catering/Entertainment</vt:lpstr>
      <vt:lpstr>Paying with Personal Credit Card</vt:lpstr>
      <vt:lpstr>Entertainment / Catering Important Links</vt:lpstr>
      <vt:lpstr>Upcoming Meetings/Events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245</cp:revision>
  <dcterms:created xsi:type="dcterms:W3CDTF">2022-06-02T00:23:03Z</dcterms:created>
  <dcterms:modified xsi:type="dcterms:W3CDTF">2025-03-06T21:14:48Z</dcterms:modified>
</cp:coreProperties>
</file>