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9" r:id="rId2"/>
  </p:sldIdLst>
  <p:sldSz cx="43891200" cy="329184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4A9"/>
    <a:srgbClr val="4469B2"/>
    <a:srgbClr val="3A4FA8"/>
    <a:srgbClr val="5077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333"/>
    <p:restoredTop sz="50000"/>
  </p:normalViewPr>
  <p:slideViewPr>
    <p:cSldViewPr>
      <p:cViewPr>
        <p:scale>
          <a:sx n="24" d="100"/>
          <a:sy n="24" d="100"/>
        </p:scale>
        <p:origin x="144" y="17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A9774-BFEE-884E-8321-01BBE97FDEBF}" type="datetimeFigureOut">
              <a:rPr lang="en-US" smtClean="0"/>
              <a:t>10/12/17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701947-35F9-BD4F-BB93-B0372AC404C5}" type="slidenum">
              <a:rPr lang="en-US" smtClean="0"/>
              <a:t>‹#›</a:t>
            </a:fld>
            <a:endParaRPr lang="en-US"/>
          </a:p>
        </p:txBody>
      </p:sp>
    </p:spTree>
    <p:extLst>
      <p:ext uri="{BB962C8B-B14F-4D97-AF65-F5344CB8AC3E}">
        <p14:creationId xmlns:p14="http://schemas.microsoft.com/office/powerpoint/2010/main" val="48811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701947-35F9-BD4F-BB93-B0372AC404C5}" type="slidenum">
              <a:rPr lang="en-US" smtClean="0"/>
              <a:t>1</a:t>
            </a:fld>
            <a:endParaRPr lang="en-US"/>
          </a:p>
        </p:txBody>
      </p:sp>
    </p:spTree>
    <p:extLst>
      <p:ext uri="{BB962C8B-B14F-4D97-AF65-F5344CB8AC3E}">
        <p14:creationId xmlns:p14="http://schemas.microsoft.com/office/powerpoint/2010/main" val="326012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Slide">
    <p:spTree>
      <p:nvGrpSpPr>
        <p:cNvPr id="1" name=""/>
        <p:cNvGrpSpPr/>
        <p:nvPr/>
      </p:nvGrpSpPr>
      <p:grpSpPr>
        <a:xfrm>
          <a:off x="0" y="0"/>
          <a:ext cx="0" cy="0"/>
          <a:chOff x="0" y="0"/>
          <a:chExt cx="0" cy="0"/>
        </a:xfrm>
      </p:grpSpPr>
      <p:sp>
        <p:nvSpPr>
          <p:cNvPr id="15" name="Rectangle 14"/>
          <p:cNvSpPr/>
          <p:nvPr userDrawn="1"/>
        </p:nvSpPr>
        <p:spPr>
          <a:xfrm>
            <a:off x="0" y="-28074"/>
            <a:ext cx="43891200" cy="5486400"/>
          </a:xfrm>
          <a:prstGeom prst="rect">
            <a:avLst/>
          </a:prstGeom>
          <a:solidFill>
            <a:srgbClr val="4164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24" name="Text Placeholder 23"/>
          <p:cNvSpPr>
            <a:spLocks noGrp="1"/>
          </p:cNvSpPr>
          <p:nvPr>
            <p:ph type="body" sz="quarter" idx="11" hasCustomPrompt="1"/>
          </p:nvPr>
        </p:nvSpPr>
        <p:spPr>
          <a:xfrm>
            <a:off x="6677025" y="1981200"/>
            <a:ext cx="30537150" cy="1371600"/>
          </a:xfrm>
          <a:prstGeom prst="rect">
            <a:avLst/>
          </a:prstGeom>
        </p:spPr>
        <p:txBody>
          <a:bodyPr/>
          <a:lstStyle>
            <a:lvl1pPr marL="0" indent="0" algn="ctr">
              <a:buNone/>
              <a:defRPr sz="7200">
                <a:solidFill>
                  <a:schemeClr val="bg1"/>
                </a:solidFill>
              </a:defRPr>
            </a:lvl1pPr>
          </a:lstStyle>
          <a:p>
            <a:pPr lvl="0"/>
            <a:r>
              <a:rPr lang="en-US" sz="7200" dirty="0" smtClean="0"/>
              <a:t>Click here to add authors</a:t>
            </a:r>
            <a:endParaRPr lang="en-US" dirty="0"/>
          </a:p>
        </p:txBody>
      </p:sp>
      <p:sp>
        <p:nvSpPr>
          <p:cNvPr id="28" name="Text Placeholder 27"/>
          <p:cNvSpPr>
            <a:spLocks noGrp="1"/>
          </p:cNvSpPr>
          <p:nvPr>
            <p:ph type="body" sz="quarter" idx="12" hasCustomPrompt="1"/>
          </p:nvPr>
        </p:nvSpPr>
        <p:spPr>
          <a:xfrm>
            <a:off x="6705600" y="3352800"/>
            <a:ext cx="30480000" cy="1371600"/>
          </a:xfrm>
          <a:prstGeom prst="rect">
            <a:avLst/>
          </a:prstGeom>
        </p:spPr>
        <p:txBody>
          <a:bodyPr/>
          <a:lstStyle>
            <a:lvl1pPr marL="0" indent="0" algn="ctr">
              <a:buNone/>
              <a:defRPr sz="6000" baseline="0">
                <a:solidFill>
                  <a:schemeClr val="bg1"/>
                </a:solidFill>
              </a:defRPr>
            </a:lvl1pPr>
          </a:lstStyle>
          <a:p>
            <a:pPr lvl="0"/>
            <a:r>
              <a:rPr lang="en-US" sz="6000" dirty="0" smtClean="0"/>
              <a:t>Click here to add affiliations</a:t>
            </a:r>
            <a:endParaRPr lang="en-US" dirty="0"/>
          </a:p>
        </p:txBody>
      </p:sp>
      <p:sp>
        <p:nvSpPr>
          <p:cNvPr id="29" name="Rounded Rectangle 4"/>
          <p:cNvSpPr/>
          <p:nvPr userDrawn="1"/>
        </p:nvSpPr>
        <p:spPr>
          <a:xfrm>
            <a:off x="11732272" y="5903495"/>
            <a:ext cx="20409568" cy="26212800"/>
          </a:xfrm>
          <a:custGeom>
            <a:avLst/>
            <a:gdLst>
              <a:gd name="connsiteX0" fmla="*/ 0 w 2895600"/>
              <a:gd name="connsiteY0" fmla="*/ 482610 h 5334000"/>
              <a:gd name="connsiteX1" fmla="*/ 482610 w 2895600"/>
              <a:gd name="connsiteY1" fmla="*/ 0 h 5334000"/>
              <a:gd name="connsiteX2" fmla="*/ 2412990 w 2895600"/>
              <a:gd name="connsiteY2" fmla="*/ 0 h 5334000"/>
              <a:gd name="connsiteX3" fmla="*/ 2895600 w 2895600"/>
              <a:gd name="connsiteY3" fmla="*/ 482610 h 5334000"/>
              <a:gd name="connsiteX4" fmla="*/ 2895600 w 2895600"/>
              <a:gd name="connsiteY4" fmla="*/ 4851390 h 5334000"/>
              <a:gd name="connsiteX5" fmla="*/ 2412990 w 2895600"/>
              <a:gd name="connsiteY5" fmla="*/ 5334000 h 5334000"/>
              <a:gd name="connsiteX6" fmla="*/ 482610 w 2895600"/>
              <a:gd name="connsiteY6" fmla="*/ 5334000 h 5334000"/>
              <a:gd name="connsiteX7" fmla="*/ 0 w 2895600"/>
              <a:gd name="connsiteY7" fmla="*/ 4851390 h 5334000"/>
              <a:gd name="connsiteX8" fmla="*/ 0 w 2895600"/>
              <a:gd name="connsiteY8" fmla="*/ 482610 h 5334000"/>
              <a:gd name="connsiteX0" fmla="*/ 51275 w 2895600"/>
              <a:gd name="connsiteY0" fmla="*/ 243838 h 5334510"/>
              <a:gd name="connsiteX1" fmla="*/ 482610 w 2895600"/>
              <a:gd name="connsiteY1" fmla="*/ 510 h 5334510"/>
              <a:gd name="connsiteX2" fmla="*/ 2412990 w 2895600"/>
              <a:gd name="connsiteY2" fmla="*/ 510 h 5334510"/>
              <a:gd name="connsiteX3" fmla="*/ 2895600 w 2895600"/>
              <a:gd name="connsiteY3" fmla="*/ 483120 h 5334510"/>
              <a:gd name="connsiteX4" fmla="*/ 2895600 w 2895600"/>
              <a:gd name="connsiteY4" fmla="*/ 4851900 h 5334510"/>
              <a:gd name="connsiteX5" fmla="*/ 2412990 w 2895600"/>
              <a:gd name="connsiteY5" fmla="*/ 5334510 h 5334510"/>
              <a:gd name="connsiteX6" fmla="*/ 482610 w 2895600"/>
              <a:gd name="connsiteY6" fmla="*/ 5334510 h 5334510"/>
              <a:gd name="connsiteX7" fmla="*/ 0 w 2895600"/>
              <a:gd name="connsiteY7" fmla="*/ 4851900 h 5334510"/>
              <a:gd name="connsiteX8" fmla="*/ 51275 w 2895600"/>
              <a:gd name="connsiteY8" fmla="*/ 243838 h 5334510"/>
              <a:gd name="connsiteX0" fmla="*/ 51275 w 2895600"/>
              <a:gd name="connsiteY0" fmla="*/ 244503 h 5335175"/>
              <a:gd name="connsiteX1" fmla="*/ 482610 w 2895600"/>
              <a:gd name="connsiteY1" fmla="*/ 1175 h 5335175"/>
              <a:gd name="connsiteX2" fmla="*/ 2412990 w 2895600"/>
              <a:gd name="connsiteY2" fmla="*/ 1175 h 5335175"/>
              <a:gd name="connsiteX3" fmla="*/ 2895600 w 2895600"/>
              <a:gd name="connsiteY3" fmla="*/ 235957 h 5335175"/>
              <a:gd name="connsiteX4" fmla="*/ 2895600 w 2895600"/>
              <a:gd name="connsiteY4" fmla="*/ 4852565 h 5335175"/>
              <a:gd name="connsiteX5" fmla="*/ 2412990 w 2895600"/>
              <a:gd name="connsiteY5" fmla="*/ 5335175 h 5335175"/>
              <a:gd name="connsiteX6" fmla="*/ 482610 w 2895600"/>
              <a:gd name="connsiteY6" fmla="*/ 5335175 h 5335175"/>
              <a:gd name="connsiteX7" fmla="*/ 0 w 2895600"/>
              <a:gd name="connsiteY7" fmla="*/ 4852565 h 5335175"/>
              <a:gd name="connsiteX8" fmla="*/ 51275 w 2895600"/>
              <a:gd name="connsiteY8" fmla="*/ 244503 h 5335175"/>
              <a:gd name="connsiteX0" fmla="*/ 51275 w 2921237"/>
              <a:gd name="connsiteY0" fmla="*/ 244503 h 5340375"/>
              <a:gd name="connsiteX1" fmla="*/ 482610 w 2921237"/>
              <a:gd name="connsiteY1" fmla="*/ 1175 h 5340375"/>
              <a:gd name="connsiteX2" fmla="*/ 2412990 w 2921237"/>
              <a:gd name="connsiteY2" fmla="*/ 1175 h 5340375"/>
              <a:gd name="connsiteX3" fmla="*/ 2895600 w 2921237"/>
              <a:gd name="connsiteY3" fmla="*/ 235957 h 5340375"/>
              <a:gd name="connsiteX4" fmla="*/ 2921237 w 2921237"/>
              <a:gd name="connsiteY4" fmla="*/ 5126030 h 5340375"/>
              <a:gd name="connsiteX5" fmla="*/ 2412990 w 2921237"/>
              <a:gd name="connsiteY5" fmla="*/ 5335175 h 5340375"/>
              <a:gd name="connsiteX6" fmla="*/ 482610 w 2921237"/>
              <a:gd name="connsiteY6" fmla="*/ 5335175 h 5340375"/>
              <a:gd name="connsiteX7" fmla="*/ 0 w 2921237"/>
              <a:gd name="connsiteY7" fmla="*/ 4852565 h 5340375"/>
              <a:gd name="connsiteX8" fmla="*/ 51275 w 2921237"/>
              <a:gd name="connsiteY8" fmla="*/ 244503 h 5340375"/>
              <a:gd name="connsiteX0" fmla="*/ 76912 w 2946874"/>
              <a:gd name="connsiteY0" fmla="*/ 244503 h 5344749"/>
              <a:gd name="connsiteX1" fmla="*/ 508247 w 2946874"/>
              <a:gd name="connsiteY1" fmla="*/ 1175 h 5344749"/>
              <a:gd name="connsiteX2" fmla="*/ 2438627 w 2946874"/>
              <a:gd name="connsiteY2" fmla="*/ 1175 h 5344749"/>
              <a:gd name="connsiteX3" fmla="*/ 2921237 w 2946874"/>
              <a:gd name="connsiteY3" fmla="*/ 235957 h 5344749"/>
              <a:gd name="connsiteX4" fmla="*/ 2946874 w 2946874"/>
              <a:gd name="connsiteY4" fmla="*/ 5126030 h 5344749"/>
              <a:gd name="connsiteX5" fmla="*/ 2438627 w 2946874"/>
              <a:gd name="connsiteY5" fmla="*/ 5335175 h 5344749"/>
              <a:gd name="connsiteX6" fmla="*/ 508247 w 2946874"/>
              <a:gd name="connsiteY6" fmla="*/ 5335175 h 5344749"/>
              <a:gd name="connsiteX7" fmla="*/ 0 w 2946874"/>
              <a:gd name="connsiteY7" fmla="*/ 5143122 h 5344749"/>
              <a:gd name="connsiteX8" fmla="*/ 76912 w 2946874"/>
              <a:gd name="connsiteY8" fmla="*/ 244503 h 5344749"/>
              <a:gd name="connsiteX0" fmla="*/ 76912 w 2946874"/>
              <a:gd name="connsiteY0" fmla="*/ 244503 h 5371531"/>
              <a:gd name="connsiteX1" fmla="*/ 508247 w 2946874"/>
              <a:gd name="connsiteY1" fmla="*/ 1175 h 5371531"/>
              <a:gd name="connsiteX2" fmla="*/ 2438627 w 2946874"/>
              <a:gd name="connsiteY2" fmla="*/ 1175 h 5371531"/>
              <a:gd name="connsiteX3" fmla="*/ 2921237 w 2946874"/>
              <a:gd name="connsiteY3" fmla="*/ 235957 h 5371531"/>
              <a:gd name="connsiteX4" fmla="*/ 2946874 w 2946874"/>
              <a:gd name="connsiteY4" fmla="*/ 5126030 h 5371531"/>
              <a:gd name="connsiteX5" fmla="*/ 2438627 w 2946874"/>
              <a:gd name="connsiteY5" fmla="*/ 5335175 h 5371531"/>
              <a:gd name="connsiteX6" fmla="*/ 362968 w 2946874"/>
              <a:gd name="connsiteY6" fmla="*/ 5369359 h 5371531"/>
              <a:gd name="connsiteX7" fmla="*/ 0 w 2946874"/>
              <a:gd name="connsiteY7" fmla="*/ 5143122 h 5371531"/>
              <a:gd name="connsiteX8" fmla="*/ 76912 w 2946874"/>
              <a:gd name="connsiteY8" fmla="*/ 244503 h 5371531"/>
              <a:gd name="connsiteX0" fmla="*/ 76912 w 2946885"/>
              <a:gd name="connsiteY0" fmla="*/ 244503 h 5371531"/>
              <a:gd name="connsiteX1" fmla="*/ 508247 w 2946885"/>
              <a:gd name="connsiteY1" fmla="*/ 1175 h 5371531"/>
              <a:gd name="connsiteX2" fmla="*/ 2438627 w 2946885"/>
              <a:gd name="connsiteY2" fmla="*/ 1175 h 5371531"/>
              <a:gd name="connsiteX3" fmla="*/ 2921237 w 2946885"/>
              <a:gd name="connsiteY3" fmla="*/ 235957 h 5371531"/>
              <a:gd name="connsiteX4" fmla="*/ 2946874 w 2946885"/>
              <a:gd name="connsiteY4" fmla="*/ 5126030 h 5371531"/>
              <a:gd name="connsiteX5" fmla="*/ 2686455 w 2946885"/>
              <a:gd name="connsiteY5" fmla="*/ 5369358 h 5371531"/>
              <a:gd name="connsiteX6" fmla="*/ 362968 w 2946885"/>
              <a:gd name="connsiteY6" fmla="*/ 5369359 h 5371531"/>
              <a:gd name="connsiteX7" fmla="*/ 0 w 2946885"/>
              <a:gd name="connsiteY7" fmla="*/ 5143122 h 5371531"/>
              <a:gd name="connsiteX8" fmla="*/ 76912 w 2946885"/>
              <a:gd name="connsiteY8" fmla="*/ 244503 h 5371531"/>
              <a:gd name="connsiteX0" fmla="*/ 76912 w 2946885"/>
              <a:gd name="connsiteY0" fmla="*/ 244503 h 5386961"/>
              <a:gd name="connsiteX1" fmla="*/ 508247 w 2946885"/>
              <a:gd name="connsiteY1" fmla="*/ 1175 h 5386961"/>
              <a:gd name="connsiteX2" fmla="*/ 2438627 w 2946885"/>
              <a:gd name="connsiteY2" fmla="*/ 1175 h 5386961"/>
              <a:gd name="connsiteX3" fmla="*/ 2921237 w 2946885"/>
              <a:gd name="connsiteY3" fmla="*/ 235957 h 5386961"/>
              <a:gd name="connsiteX4" fmla="*/ 2946874 w 2946885"/>
              <a:gd name="connsiteY4" fmla="*/ 5126030 h 5386961"/>
              <a:gd name="connsiteX5" fmla="*/ 2686455 w 2946885"/>
              <a:gd name="connsiteY5" fmla="*/ 5369358 h 5386961"/>
              <a:gd name="connsiteX6" fmla="*/ 268965 w 2946885"/>
              <a:gd name="connsiteY6" fmla="*/ 5386451 h 5386961"/>
              <a:gd name="connsiteX7" fmla="*/ 0 w 2946885"/>
              <a:gd name="connsiteY7" fmla="*/ 5143122 h 5386961"/>
              <a:gd name="connsiteX8" fmla="*/ 76912 w 2946885"/>
              <a:gd name="connsiteY8" fmla="*/ 244503 h 5386961"/>
              <a:gd name="connsiteX0" fmla="*/ 76912 w 2946885"/>
              <a:gd name="connsiteY0" fmla="*/ 252018 h 5394476"/>
              <a:gd name="connsiteX1" fmla="*/ 354423 w 2946885"/>
              <a:gd name="connsiteY1" fmla="*/ 144 h 5394476"/>
              <a:gd name="connsiteX2" fmla="*/ 2438627 w 2946885"/>
              <a:gd name="connsiteY2" fmla="*/ 8690 h 5394476"/>
              <a:gd name="connsiteX3" fmla="*/ 2921237 w 2946885"/>
              <a:gd name="connsiteY3" fmla="*/ 243472 h 5394476"/>
              <a:gd name="connsiteX4" fmla="*/ 2946874 w 2946885"/>
              <a:gd name="connsiteY4" fmla="*/ 5133545 h 5394476"/>
              <a:gd name="connsiteX5" fmla="*/ 2686455 w 2946885"/>
              <a:gd name="connsiteY5" fmla="*/ 5376873 h 5394476"/>
              <a:gd name="connsiteX6" fmla="*/ 268965 w 2946885"/>
              <a:gd name="connsiteY6" fmla="*/ 5393966 h 5394476"/>
              <a:gd name="connsiteX7" fmla="*/ 0 w 2946885"/>
              <a:gd name="connsiteY7" fmla="*/ 5150637 h 5394476"/>
              <a:gd name="connsiteX8" fmla="*/ 76912 w 2946885"/>
              <a:gd name="connsiteY8" fmla="*/ 252018 h 5394476"/>
              <a:gd name="connsiteX0" fmla="*/ 76912 w 2946885"/>
              <a:gd name="connsiteY0" fmla="*/ 252018 h 5394476"/>
              <a:gd name="connsiteX1" fmla="*/ 354423 w 2946885"/>
              <a:gd name="connsiteY1" fmla="*/ 144 h 5394476"/>
              <a:gd name="connsiteX2" fmla="*/ 2652272 w 2946885"/>
              <a:gd name="connsiteY2" fmla="*/ 17236 h 5394476"/>
              <a:gd name="connsiteX3" fmla="*/ 2921237 w 2946885"/>
              <a:gd name="connsiteY3" fmla="*/ 243472 h 5394476"/>
              <a:gd name="connsiteX4" fmla="*/ 2946874 w 2946885"/>
              <a:gd name="connsiteY4" fmla="*/ 5133545 h 5394476"/>
              <a:gd name="connsiteX5" fmla="*/ 2686455 w 2946885"/>
              <a:gd name="connsiteY5" fmla="*/ 5376873 h 5394476"/>
              <a:gd name="connsiteX6" fmla="*/ 268965 w 2946885"/>
              <a:gd name="connsiteY6" fmla="*/ 5393966 h 5394476"/>
              <a:gd name="connsiteX7" fmla="*/ 0 w 2946885"/>
              <a:gd name="connsiteY7" fmla="*/ 5150637 h 5394476"/>
              <a:gd name="connsiteX8" fmla="*/ 76912 w 2946885"/>
              <a:gd name="connsiteY8" fmla="*/ 252018 h 5394476"/>
              <a:gd name="connsiteX0" fmla="*/ 25637 w 2946885"/>
              <a:gd name="connsiteY0" fmla="*/ 260431 h 5394344"/>
              <a:gd name="connsiteX1" fmla="*/ 354423 w 2946885"/>
              <a:gd name="connsiteY1" fmla="*/ 12 h 5394344"/>
              <a:gd name="connsiteX2" fmla="*/ 2652272 w 2946885"/>
              <a:gd name="connsiteY2" fmla="*/ 17104 h 5394344"/>
              <a:gd name="connsiteX3" fmla="*/ 2921237 w 2946885"/>
              <a:gd name="connsiteY3" fmla="*/ 243340 h 5394344"/>
              <a:gd name="connsiteX4" fmla="*/ 2946874 w 2946885"/>
              <a:gd name="connsiteY4" fmla="*/ 5133413 h 5394344"/>
              <a:gd name="connsiteX5" fmla="*/ 2686455 w 2946885"/>
              <a:gd name="connsiteY5" fmla="*/ 5376741 h 5394344"/>
              <a:gd name="connsiteX6" fmla="*/ 268965 w 2946885"/>
              <a:gd name="connsiteY6" fmla="*/ 5393834 h 5394344"/>
              <a:gd name="connsiteX7" fmla="*/ 0 w 2946885"/>
              <a:gd name="connsiteY7" fmla="*/ 5150505 h 5394344"/>
              <a:gd name="connsiteX8" fmla="*/ 25637 w 2946885"/>
              <a:gd name="connsiteY8" fmla="*/ 260431 h 5394344"/>
              <a:gd name="connsiteX0" fmla="*/ 25637 w 2946885"/>
              <a:gd name="connsiteY0" fmla="*/ 260431 h 5394344"/>
              <a:gd name="connsiteX1" fmla="*/ 354423 w 2946885"/>
              <a:gd name="connsiteY1" fmla="*/ 12 h 5394344"/>
              <a:gd name="connsiteX2" fmla="*/ 2652272 w 2946885"/>
              <a:gd name="connsiteY2" fmla="*/ 17104 h 5394344"/>
              <a:gd name="connsiteX3" fmla="*/ 2946875 w 2946885"/>
              <a:gd name="connsiteY3" fmla="*/ 243340 h 5394344"/>
              <a:gd name="connsiteX4" fmla="*/ 2946874 w 2946885"/>
              <a:gd name="connsiteY4" fmla="*/ 5133413 h 5394344"/>
              <a:gd name="connsiteX5" fmla="*/ 2686455 w 2946885"/>
              <a:gd name="connsiteY5" fmla="*/ 5376741 h 5394344"/>
              <a:gd name="connsiteX6" fmla="*/ 268965 w 2946885"/>
              <a:gd name="connsiteY6" fmla="*/ 5393834 h 5394344"/>
              <a:gd name="connsiteX7" fmla="*/ 0 w 2946885"/>
              <a:gd name="connsiteY7" fmla="*/ 5150505 h 5394344"/>
              <a:gd name="connsiteX8" fmla="*/ 25637 w 2946885"/>
              <a:gd name="connsiteY8" fmla="*/ 260431 h 5394344"/>
              <a:gd name="connsiteX0" fmla="*/ 25637 w 2946885"/>
              <a:gd name="connsiteY0" fmla="*/ 260929 h 5394842"/>
              <a:gd name="connsiteX1" fmla="*/ 354423 w 2946885"/>
              <a:gd name="connsiteY1" fmla="*/ 510 h 5394842"/>
              <a:gd name="connsiteX2" fmla="*/ 2677910 w 2946885"/>
              <a:gd name="connsiteY2" fmla="*/ 510 h 5394842"/>
              <a:gd name="connsiteX3" fmla="*/ 2946875 w 2946885"/>
              <a:gd name="connsiteY3" fmla="*/ 243838 h 5394842"/>
              <a:gd name="connsiteX4" fmla="*/ 2946874 w 2946885"/>
              <a:gd name="connsiteY4" fmla="*/ 5133911 h 5394842"/>
              <a:gd name="connsiteX5" fmla="*/ 2686455 w 2946885"/>
              <a:gd name="connsiteY5" fmla="*/ 5377239 h 5394842"/>
              <a:gd name="connsiteX6" fmla="*/ 268965 w 2946885"/>
              <a:gd name="connsiteY6" fmla="*/ 5394332 h 5394842"/>
              <a:gd name="connsiteX7" fmla="*/ 0 w 2946885"/>
              <a:gd name="connsiteY7" fmla="*/ 5151003 h 5394842"/>
              <a:gd name="connsiteX8" fmla="*/ 25637 w 2946885"/>
              <a:gd name="connsiteY8" fmla="*/ 260929 h 5394842"/>
              <a:gd name="connsiteX0" fmla="*/ 25637 w 2946885"/>
              <a:gd name="connsiteY0" fmla="*/ 260929 h 5394842"/>
              <a:gd name="connsiteX1" fmla="*/ 277511 w 2946885"/>
              <a:gd name="connsiteY1" fmla="*/ 510 h 5394842"/>
              <a:gd name="connsiteX2" fmla="*/ 2677910 w 2946885"/>
              <a:gd name="connsiteY2" fmla="*/ 510 h 5394842"/>
              <a:gd name="connsiteX3" fmla="*/ 2946875 w 2946885"/>
              <a:gd name="connsiteY3" fmla="*/ 243838 h 5394842"/>
              <a:gd name="connsiteX4" fmla="*/ 2946874 w 2946885"/>
              <a:gd name="connsiteY4" fmla="*/ 5133911 h 5394842"/>
              <a:gd name="connsiteX5" fmla="*/ 2686455 w 2946885"/>
              <a:gd name="connsiteY5" fmla="*/ 5377239 h 5394842"/>
              <a:gd name="connsiteX6" fmla="*/ 268965 w 2946885"/>
              <a:gd name="connsiteY6" fmla="*/ 5394332 h 5394842"/>
              <a:gd name="connsiteX7" fmla="*/ 0 w 2946885"/>
              <a:gd name="connsiteY7" fmla="*/ 5151003 h 5394842"/>
              <a:gd name="connsiteX8" fmla="*/ 25637 w 2946885"/>
              <a:gd name="connsiteY8" fmla="*/ 260929 h 5394842"/>
              <a:gd name="connsiteX0" fmla="*/ 0 w 2955432"/>
              <a:gd name="connsiteY0" fmla="*/ 260929 h 5394842"/>
              <a:gd name="connsiteX1" fmla="*/ 286058 w 2955432"/>
              <a:gd name="connsiteY1" fmla="*/ 510 h 5394842"/>
              <a:gd name="connsiteX2" fmla="*/ 2686457 w 2955432"/>
              <a:gd name="connsiteY2" fmla="*/ 510 h 5394842"/>
              <a:gd name="connsiteX3" fmla="*/ 2955422 w 2955432"/>
              <a:gd name="connsiteY3" fmla="*/ 243838 h 5394842"/>
              <a:gd name="connsiteX4" fmla="*/ 2955421 w 2955432"/>
              <a:gd name="connsiteY4" fmla="*/ 5133911 h 5394842"/>
              <a:gd name="connsiteX5" fmla="*/ 2695002 w 2955432"/>
              <a:gd name="connsiteY5" fmla="*/ 5377239 h 5394842"/>
              <a:gd name="connsiteX6" fmla="*/ 277512 w 2955432"/>
              <a:gd name="connsiteY6" fmla="*/ 5394332 h 5394842"/>
              <a:gd name="connsiteX7" fmla="*/ 8547 w 2955432"/>
              <a:gd name="connsiteY7" fmla="*/ 5151003 h 5394842"/>
              <a:gd name="connsiteX8" fmla="*/ 0 w 2955432"/>
              <a:gd name="connsiteY8" fmla="*/ 260929 h 5394842"/>
              <a:gd name="connsiteX0" fmla="*/ 144 w 2955576"/>
              <a:gd name="connsiteY0" fmla="*/ 260929 h 5394842"/>
              <a:gd name="connsiteX1" fmla="*/ 252019 w 2955576"/>
              <a:gd name="connsiteY1" fmla="*/ 510 h 5394842"/>
              <a:gd name="connsiteX2" fmla="*/ 2686601 w 2955576"/>
              <a:gd name="connsiteY2" fmla="*/ 510 h 5394842"/>
              <a:gd name="connsiteX3" fmla="*/ 2955566 w 2955576"/>
              <a:gd name="connsiteY3" fmla="*/ 243838 h 5394842"/>
              <a:gd name="connsiteX4" fmla="*/ 2955565 w 2955576"/>
              <a:gd name="connsiteY4" fmla="*/ 5133911 h 5394842"/>
              <a:gd name="connsiteX5" fmla="*/ 2695146 w 2955576"/>
              <a:gd name="connsiteY5" fmla="*/ 5377239 h 5394842"/>
              <a:gd name="connsiteX6" fmla="*/ 277656 w 2955576"/>
              <a:gd name="connsiteY6" fmla="*/ 5394332 h 5394842"/>
              <a:gd name="connsiteX7" fmla="*/ 8691 w 2955576"/>
              <a:gd name="connsiteY7" fmla="*/ 5151003 h 5394842"/>
              <a:gd name="connsiteX8" fmla="*/ 144 w 2955576"/>
              <a:gd name="connsiteY8" fmla="*/ 260929 h 5394842"/>
              <a:gd name="connsiteX0" fmla="*/ 144 w 2955576"/>
              <a:gd name="connsiteY0" fmla="*/ 228408 h 5396504"/>
              <a:gd name="connsiteX1" fmla="*/ 252019 w 2955576"/>
              <a:gd name="connsiteY1" fmla="*/ 2172 h 5396504"/>
              <a:gd name="connsiteX2" fmla="*/ 2686601 w 2955576"/>
              <a:gd name="connsiteY2" fmla="*/ 2172 h 5396504"/>
              <a:gd name="connsiteX3" fmla="*/ 2955566 w 2955576"/>
              <a:gd name="connsiteY3" fmla="*/ 245500 h 5396504"/>
              <a:gd name="connsiteX4" fmla="*/ 2955565 w 2955576"/>
              <a:gd name="connsiteY4" fmla="*/ 5135573 h 5396504"/>
              <a:gd name="connsiteX5" fmla="*/ 2695146 w 2955576"/>
              <a:gd name="connsiteY5" fmla="*/ 5378901 h 5396504"/>
              <a:gd name="connsiteX6" fmla="*/ 277656 w 2955576"/>
              <a:gd name="connsiteY6" fmla="*/ 5395994 h 5396504"/>
              <a:gd name="connsiteX7" fmla="*/ 8691 w 2955576"/>
              <a:gd name="connsiteY7" fmla="*/ 5152665 h 5396504"/>
              <a:gd name="connsiteX8" fmla="*/ 144 w 2955576"/>
              <a:gd name="connsiteY8" fmla="*/ 228408 h 5396504"/>
              <a:gd name="connsiteX0" fmla="*/ 11 w 2963989"/>
              <a:gd name="connsiteY0" fmla="*/ 260930 h 5394843"/>
              <a:gd name="connsiteX1" fmla="*/ 260432 w 2963989"/>
              <a:gd name="connsiteY1" fmla="*/ 511 h 5394843"/>
              <a:gd name="connsiteX2" fmla="*/ 2695014 w 2963989"/>
              <a:gd name="connsiteY2" fmla="*/ 511 h 5394843"/>
              <a:gd name="connsiteX3" fmla="*/ 2963979 w 2963989"/>
              <a:gd name="connsiteY3" fmla="*/ 243839 h 5394843"/>
              <a:gd name="connsiteX4" fmla="*/ 2963978 w 2963989"/>
              <a:gd name="connsiteY4" fmla="*/ 5133912 h 5394843"/>
              <a:gd name="connsiteX5" fmla="*/ 2703559 w 2963989"/>
              <a:gd name="connsiteY5" fmla="*/ 5377240 h 5394843"/>
              <a:gd name="connsiteX6" fmla="*/ 286069 w 2963989"/>
              <a:gd name="connsiteY6" fmla="*/ 5394333 h 5394843"/>
              <a:gd name="connsiteX7" fmla="*/ 17104 w 2963989"/>
              <a:gd name="connsiteY7" fmla="*/ 5151004 h 5394843"/>
              <a:gd name="connsiteX8" fmla="*/ 11 w 2963989"/>
              <a:gd name="connsiteY8" fmla="*/ 260930 h 5394843"/>
              <a:gd name="connsiteX0" fmla="*/ 144 w 2964122"/>
              <a:gd name="connsiteY0" fmla="*/ 260930 h 5394843"/>
              <a:gd name="connsiteX1" fmla="*/ 252019 w 2964122"/>
              <a:gd name="connsiteY1" fmla="*/ 511 h 5394843"/>
              <a:gd name="connsiteX2" fmla="*/ 2695147 w 2964122"/>
              <a:gd name="connsiteY2" fmla="*/ 511 h 5394843"/>
              <a:gd name="connsiteX3" fmla="*/ 2964112 w 2964122"/>
              <a:gd name="connsiteY3" fmla="*/ 243839 h 5394843"/>
              <a:gd name="connsiteX4" fmla="*/ 2964111 w 2964122"/>
              <a:gd name="connsiteY4" fmla="*/ 5133912 h 5394843"/>
              <a:gd name="connsiteX5" fmla="*/ 2703692 w 2964122"/>
              <a:gd name="connsiteY5" fmla="*/ 5377240 h 5394843"/>
              <a:gd name="connsiteX6" fmla="*/ 286202 w 2964122"/>
              <a:gd name="connsiteY6" fmla="*/ 5394333 h 5394843"/>
              <a:gd name="connsiteX7" fmla="*/ 17237 w 2964122"/>
              <a:gd name="connsiteY7" fmla="*/ 5151004 h 5394843"/>
              <a:gd name="connsiteX8" fmla="*/ 144 w 2964122"/>
              <a:gd name="connsiteY8" fmla="*/ 260930 h 539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122" h="5394843">
                <a:moveTo>
                  <a:pt x="144" y="260930"/>
                </a:moveTo>
                <a:cubicBezTo>
                  <a:pt x="144" y="-5608"/>
                  <a:pt x="-14519" y="511"/>
                  <a:pt x="252019" y="511"/>
                </a:cubicBezTo>
                <a:lnTo>
                  <a:pt x="2695147" y="511"/>
                </a:lnTo>
                <a:cubicBezTo>
                  <a:pt x="2961685" y="511"/>
                  <a:pt x="2964112" y="-22699"/>
                  <a:pt x="2964112" y="243839"/>
                </a:cubicBezTo>
                <a:cubicBezTo>
                  <a:pt x="2964112" y="1873863"/>
                  <a:pt x="2964111" y="3503888"/>
                  <a:pt x="2964111" y="5133912"/>
                </a:cubicBezTo>
                <a:cubicBezTo>
                  <a:pt x="2964111" y="5400450"/>
                  <a:pt x="2970230" y="5377240"/>
                  <a:pt x="2703692" y="5377240"/>
                </a:cubicBezTo>
                <a:lnTo>
                  <a:pt x="286202" y="5394333"/>
                </a:lnTo>
                <a:cubicBezTo>
                  <a:pt x="19664" y="5394333"/>
                  <a:pt x="17237" y="5417542"/>
                  <a:pt x="17237" y="5151004"/>
                </a:cubicBezTo>
                <a:cubicBezTo>
                  <a:pt x="17237" y="3694744"/>
                  <a:pt x="144" y="1717190"/>
                  <a:pt x="144" y="260930"/>
                </a:cubicBezTo>
                <a:close/>
              </a:path>
            </a:pathLst>
          </a:custGeom>
          <a:solidFill>
            <a:srgbClr val="EAEAF2"/>
          </a:solidFill>
          <a:ln w="6350">
            <a:solidFill>
              <a:srgbClr val="6D6B9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ounded Rectangle 4"/>
          <p:cNvSpPr/>
          <p:nvPr userDrawn="1"/>
        </p:nvSpPr>
        <p:spPr>
          <a:xfrm>
            <a:off x="713874" y="5903495"/>
            <a:ext cx="10210800" cy="26212800"/>
          </a:xfrm>
          <a:custGeom>
            <a:avLst/>
            <a:gdLst>
              <a:gd name="connsiteX0" fmla="*/ 0 w 2895600"/>
              <a:gd name="connsiteY0" fmla="*/ 482610 h 5334000"/>
              <a:gd name="connsiteX1" fmla="*/ 482610 w 2895600"/>
              <a:gd name="connsiteY1" fmla="*/ 0 h 5334000"/>
              <a:gd name="connsiteX2" fmla="*/ 2412990 w 2895600"/>
              <a:gd name="connsiteY2" fmla="*/ 0 h 5334000"/>
              <a:gd name="connsiteX3" fmla="*/ 2895600 w 2895600"/>
              <a:gd name="connsiteY3" fmla="*/ 482610 h 5334000"/>
              <a:gd name="connsiteX4" fmla="*/ 2895600 w 2895600"/>
              <a:gd name="connsiteY4" fmla="*/ 4851390 h 5334000"/>
              <a:gd name="connsiteX5" fmla="*/ 2412990 w 2895600"/>
              <a:gd name="connsiteY5" fmla="*/ 5334000 h 5334000"/>
              <a:gd name="connsiteX6" fmla="*/ 482610 w 2895600"/>
              <a:gd name="connsiteY6" fmla="*/ 5334000 h 5334000"/>
              <a:gd name="connsiteX7" fmla="*/ 0 w 2895600"/>
              <a:gd name="connsiteY7" fmla="*/ 4851390 h 5334000"/>
              <a:gd name="connsiteX8" fmla="*/ 0 w 2895600"/>
              <a:gd name="connsiteY8" fmla="*/ 482610 h 5334000"/>
              <a:gd name="connsiteX0" fmla="*/ 51275 w 2895600"/>
              <a:gd name="connsiteY0" fmla="*/ 243838 h 5334510"/>
              <a:gd name="connsiteX1" fmla="*/ 482610 w 2895600"/>
              <a:gd name="connsiteY1" fmla="*/ 510 h 5334510"/>
              <a:gd name="connsiteX2" fmla="*/ 2412990 w 2895600"/>
              <a:gd name="connsiteY2" fmla="*/ 510 h 5334510"/>
              <a:gd name="connsiteX3" fmla="*/ 2895600 w 2895600"/>
              <a:gd name="connsiteY3" fmla="*/ 483120 h 5334510"/>
              <a:gd name="connsiteX4" fmla="*/ 2895600 w 2895600"/>
              <a:gd name="connsiteY4" fmla="*/ 4851900 h 5334510"/>
              <a:gd name="connsiteX5" fmla="*/ 2412990 w 2895600"/>
              <a:gd name="connsiteY5" fmla="*/ 5334510 h 5334510"/>
              <a:gd name="connsiteX6" fmla="*/ 482610 w 2895600"/>
              <a:gd name="connsiteY6" fmla="*/ 5334510 h 5334510"/>
              <a:gd name="connsiteX7" fmla="*/ 0 w 2895600"/>
              <a:gd name="connsiteY7" fmla="*/ 4851900 h 5334510"/>
              <a:gd name="connsiteX8" fmla="*/ 51275 w 2895600"/>
              <a:gd name="connsiteY8" fmla="*/ 243838 h 5334510"/>
              <a:gd name="connsiteX0" fmla="*/ 51275 w 2895600"/>
              <a:gd name="connsiteY0" fmla="*/ 244503 h 5335175"/>
              <a:gd name="connsiteX1" fmla="*/ 482610 w 2895600"/>
              <a:gd name="connsiteY1" fmla="*/ 1175 h 5335175"/>
              <a:gd name="connsiteX2" fmla="*/ 2412990 w 2895600"/>
              <a:gd name="connsiteY2" fmla="*/ 1175 h 5335175"/>
              <a:gd name="connsiteX3" fmla="*/ 2895600 w 2895600"/>
              <a:gd name="connsiteY3" fmla="*/ 235957 h 5335175"/>
              <a:gd name="connsiteX4" fmla="*/ 2895600 w 2895600"/>
              <a:gd name="connsiteY4" fmla="*/ 4852565 h 5335175"/>
              <a:gd name="connsiteX5" fmla="*/ 2412990 w 2895600"/>
              <a:gd name="connsiteY5" fmla="*/ 5335175 h 5335175"/>
              <a:gd name="connsiteX6" fmla="*/ 482610 w 2895600"/>
              <a:gd name="connsiteY6" fmla="*/ 5335175 h 5335175"/>
              <a:gd name="connsiteX7" fmla="*/ 0 w 2895600"/>
              <a:gd name="connsiteY7" fmla="*/ 4852565 h 5335175"/>
              <a:gd name="connsiteX8" fmla="*/ 51275 w 2895600"/>
              <a:gd name="connsiteY8" fmla="*/ 244503 h 5335175"/>
              <a:gd name="connsiteX0" fmla="*/ 51275 w 2921237"/>
              <a:gd name="connsiteY0" fmla="*/ 244503 h 5340375"/>
              <a:gd name="connsiteX1" fmla="*/ 482610 w 2921237"/>
              <a:gd name="connsiteY1" fmla="*/ 1175 h 5340375"/>
              <a:gd name="connsiteX2" fmla="*/ 2412990 w 2921237"/>
              <a:gd name="connsiteY2" fmla="*/ 1175 h 5340375"/>
              <a:gd name="connsiteX3" fmla="*/ 2895600 w 2921237"/>
              <a:gd name="connsiteY3" fmla="*/ 235957 h 5340375"/>
              <a:gd name="connsiteX4" fmla="*/ 2921237 w 2921237"/>
              <a:gd name="connsiteY4" fmla="*/ 5126030 h 5340375"/>
              <a:gd name="connsiteX5" fmla="*/ 2412990 w 2921237"/>
              <a:gd name="connsiteY5" fmla="*/ 5335175 h 5340375"/>
              <a:gd name="connsiteX6" fmla="*/ 482610 w 2921237"/>
              <a:gd name="connsiteY6" fmla="*/ 5335175 h 5340375"/>
              <a:gd name="connsiteX7" fmla="*/ 0 w 2921237"/>
              <a:gd name="connsiteY7" fmla="*/ 4852565 h 5340375"/>
              <a:gd name="connsiteX8" fmla="*/ 51275 w 2921237"/>
              <a:gd name="connsiteY8" fmla="*/ 244503 h 5340375"/>
              <a:gd name="connsiteX0" fmla="*/ 76912 w 2946874"/>
              <a:gd name="connsiteY0" fmla="*/ 244503 h 5344749"/>
              <a:gd name="connsiteX1" fmla="*/ 508247 w 2946874"/>
              <a:gd name="connsiteY1" fmla="*/ 1175 h 5344749"/>
              <a:gd name="connsiteX2" fmla="*/ 2438627 w 2946874"/>
              <a:gd name="connsiteY2" fmla="*/ 1175 h 5344749"/>
              <a:gd name="connsiteX3" fmla="*/ 2921237 w 2946874"/>
              <a:gd name="connsiteY3" fmla="*/ 235957 h 5344749"/>
              <a:gd name="connsiteX4" fmla="*/ 2946874 w 2946874"/>
              <a:gd name="connsiteY4" fmla="*/ 5126030 h 5344749"/>
              <a:gd name="connsiteX5" fmla="*/ 2438627 w 2946874"/>
              <a:gd name="connsiteY5" fmla="*/ 5335175 h 5344749"/>
              <a:gd name="connsiteX6" fmla="*/ 508247 w 2946874"/>
              <a:gd name="connsiteY6" fmla="*/ 5335175 h 5344749"/>
              <a:gd name="connsiteX7" fmla="*/ 0 w 2946874"/>
              <a:gd name="connsiteY7" fmla="*/ 5143122 h 5344749"/>
              <a:gd name="connsiteX8" fmla="*/ 76912 w 2946874"/>
              <a:gd name="connsiteY8" fmla="*/ 244503 h 5344749"/>
              <a:gd name="connsiteX0" fmla="*/ 76912 w 2946874"/>
              <a:gd name="connsiteY0" fmla="*/ 244503 h 5371531"/>
              <a:gd name="connsiteX1" fmla="*/ 508247 w 2946874"/>
              <a:gd name="connsiteY1" fmla="*/ 1175 h 5371531"/>
              <a:gd name="connsiteX2" fmla="*/ 2438627 w 2946874"/>
              <a:gd name="connsiteY2" fmla="*/ 1175 h 5371531"/>
              <a:gd name="connsiteX3" fmla="*/ 2921237 w 2946874"/>
              <a:gd name="connsiteY3" fmla="*/ 235957 h 5371531"/>
              <a:gd name="connsiteX4" fmla="*/ 2946874 w 2946874"/>
              <a:gd name="connsiteY4" fmla="*/ 5126030 h 5371531"/>
              <a:gd name="connsiteX5" fmla="*/ 2438627 w 2946874"/>
              <a:gd name="connsiteY5" fmla="*/ 5335175 h 5371531"/>
              <a:gd name="connsiteX6" fmla="*/ 362968 w 2946874"/>
              <a:gd name="connsiteY6" fmla="*/ 5369359 h 5371531"/>
              <a:gd name="connsiteX7" fmla="*/ 0 w 2946874"/>
              <a:gd name="connsiteY7" fmla="*/ 5143122 h 5371531"/>
              <a:gd name="connsiteX8" fmla="*/ 76912 w 2946874"/>
              <a:gd name="connsiteY8" fmla="*/ 244503 h 5371531"/>
              <a:gd name="connsiteX0" fmla="*/ 76912 w 2946885"/>
              <a:gd name="connsiteY0" fmla="*/ 244503 h 5371531"/>
              <a:gd name="connsiteX1" fmla="*/ 508247 w 2946885"/>
              <a:gd name="connsiteY1" fmla="*/ 1175 h 5371531"/>
              <a:gd name="connsiteX2" fmla="*/ 2438627 w 2946885"/>
              <a:gd name="connsiteY2" fmla="*/ 1175 h 5371531"/>
              <a:gd name="connsiteX3" fmla="*/ 2921237 w 2946885"/>
              <a:gd name="connsiteY3" fmla="*/ 235957 h 5371531"/>
              <a:gd name="connsiteX4" fmla="*/ 2946874 w 2946885"/>
              <a:gd name="connsiteY4" fmla="*/ 5126030 h 5371531"/>
              <a:gd name="connsiteX5" fmla="*/ 2686455 w 2946885"/>
              <a:gd name="connsiteY5" fmla="*/ 5369358 h 5371531"/>
              <a:gd name="connsiteX6" fmla="*/ 362968 w 2946885"/>
              <a:gd name="connsiteY6" fmla="*/ 5369359 h 5371531"/>
              <a:gd name="connsiteX7" fmla="*/ 0 w 2946885"/>
              <a:gd name="connsiteY7" fmla="*/ 5143122 h 5371531"/>
              <a:gd name="connsiteX8" fmla="*/ 76912 w 2946885"/>
              <a:gd name="connsiteY8" fmla="*/ 244503 h 5371531"/>
              <a:gd name="connsiteX0" fmla="*/ 76912 w 2946885"/>
              <a:gd name="connsiteY0" fmla="*/ 244503 h 5386961"/>
              <a:gd name="connsiteX1" fmla="*/ 508247 w 2946885"/>
              <a:gd name="connsiteY1" fmla="*/ 1175 h 5386961"/>
              <a:gd name="connsiteX2" fmla="*/ 2438627 w 2946885"/>
              <a:gd name="connsiteY2" fmla="*/ 1175 h 5386961"/>
              <a:gd name="connsiteX3" fmla="*/ 2921237 w 2946885"/>
              <a:gd name="connsiteY3" fmla="*/ 235957 h 5386961"/>
              <a:gd name="connsiteX4" fmla="*/ 2946874 w 2946885"/>
              <a:gd name="connsiteY4" fmla="*/ 5126030 h 5386961"/>
              <a:gd name="connsiteX5" fmla="*/ 2686455 w 2946885"/>
              <a:gd name="connsiteY5" fmla="*/ 5369358 h 5386961"/>
              <a:gd name="connsiteX6" fmla="*/ 268965 w 2946885"/>
              <a:gd name="connsiteY6" fmla="*/ 5386451 h 5386961"/>
              <a:gd name="connsiteX7" fmla="*/ 0 w 2946885"/>
              <a:gd name="connsiteY7" fmla="*/ 5143122 h 5386961"/>
              <a:gd name="connsiteX8" fmla="*/ 76912 w 2946885"/>
              <a:gd name="connsiteY8" fmla="*/ 244503 h 5386961"/>
              <a:gd name="connsiteX0" fmla="*/ 76912 w 2946885"/>
              <a:gd name="connsiteY0" fmla="*/ 252018 h 5394476"/>
              <a:gd name="connsiteX1" fmla="*/ 354423 w 2946885"/>
              <a:gd name="connsiteY1" fmla="*/ 144 h 5394476"/>
              <a:gd name="connsiteX2" fmla="*/ 2438627 w 2946885"/>
              <a:gd name="connsiteY2" fmla="*/ 8690 h 5394476"/>
              <a:gd name="connsiteX3" fmla="*/ 2921237 w 2946885"/>
              <a:gd name="connsiteY3" fmla="*/ 243472 h 5394476"/>
              <a:gd name="connsiteX4" fmla="*/ 2946874 w 2946885"/>
              <a:gd name="connsiteY4" fmla="*/ 5133545 h 5394476"/>
              <a:gd name="connsiteX5" fmla="*/ 2686455 w 2946885"/>
              <a:gd name="connsiteY5" fmla="*/ 5376873 h 5394476"/>
              <a:gd name="connsiteX6" fmla="*/ 268965 w 2946885"/>
              <a:gd name="connsiteY6" fmla="*/ 5393966 h 5394476"/>
              <a:gd name="connsiteX7" fmla="*/ 0 w 2946885"/>
              <a:gd name="connsiteY7" fmla="*/ 5150637 h 5394476"/>
              <a:gd name="connsiteX8" fmla="*/ 76912 w 2946885"/>
              <a:gd name="connsiteY8" fmla="*/ 252018 h 5394476"/>
              <a:gd name="connsiteX0" fmla="*/ 76912 w 2946885"/>
              <a:gd name="connsiteY0" fmla="*/ 252018 h 5394476"/>
              <a:gd name="connsiteX1" fmla="*/ 354423 w 2946885"/>
              <a:gd name="connsiteY1" fmla="*/ 144 h 5394476"/>
              <a:gd name="connsiteX2" fmla="*/ 2652272 w 2946885"/>
              <a:gd name="connsiteY2" fmla="*/ 17236 h 5394476"/>
              <a:gd name="connsiteX3" fmla="*/ 2921237 w 2946885"/>
              <a:gd name="connsiteY3" fmla="*/ 243472 h 5394476"/>
              <a:gd name="connsiteX4" fmla="*/ 2946874 w 2946885"/>
              <a:gd name="connsiteY4" fmla="*/ 5133545 h 5394476"/>
              <a:gd name="connsiteX5" fmla="*/ 2686455 w 2946885"/>
              <a:gd name="connsiteY5" fmla="*/ 5376873 h 5394476"/>
              <a:gd name="connsiteX6" fmla="*/ 268965 w 2946885"/>
              <a:gd name="connsiteY6" fmla="*/ 5393966 h 5394476"/>
              <a:gd name="connsiteX7" fmla="*/ 0 w 2946885"/>
              <a:gd name="connsiteY7" fmla="*/ 5150637 h 5394476"/>
              <a:gd name="connsiteX8" fmla="*/ 76912 w 2946885"/>
              <a:gd name="connsiteY8" fmla="*/ 252018 h 5394476"/>
              <a:gd name="connsiteX0" fmla="*/ 25637 w 2946885"/>
              <a:gd name="connsiteY0" fmla="*/ 260431 h 5394344"/>
              <a:gd name="connsiteX1" fmla="*/ 354423 w 2946885"/>
              <a:gd name="connsiteY1" fmla="*/ 12 h 5394344"/>
              <a:gd name="connsiteX2" fmla="*/ 2652272 w 2946885"/>
              <a:gd name="connsiteY2" fmla="*/ 17104 h 5394344"/>
              <a:gd name="connsiteX3" fmla="*/ 2921237 w 2946885"/>
              <a:gd name="connsiteY3" fmla="*/ 243340 h 5394344"/>
              <a:gd name="connsiteX4" fmla="*/ 2946874 w 2946885"/>
              <a:gd name="connsiteY4" fmla="*/ 5133413 h 5394344"/>
              <a:gd name="connsiteX5" fmla="*/ 2686455 w 2946885"/>
              <a:gd name="connsiteY5" fmla="*/ 5376741 h 5394344"/>
              <a:gd name="connsiteX6" fmla="*/ 268965 w 2946885"/>
              <a:gd name="connsiteY6" fmla="*/ 5393834 h 5394344"/>
              <a:gd name="connsiteX7" fmla="*/ 0 w 2946885"/>
              <a:gd name="connsiteY7" fmla="*/ 5150505 h 5394344"/>
              <a:gd name="connsiteX8" fmla="*/ 25637 w 2946885"/>
              <a:gd name="connsiteY8" fmla="*/ 260431 h 5394344"/>
              <a:gd name="connsiteX0" fmla="*/ 25637 w 2946885"/>
              <a:gd name="connsiteY0" fmla="*/ 260431 h 5394344"/>
              <a:gd name="connsiteX1" fmla="*/ 354423 w 2946885"/>
              <a:gd name="connsiteY1" fmla="*/ 12 h 5394344"/>
              <a:gd name="connsiteX2" fmla="*/ 2652272 w 2946885"/>
              <a:gd name="connsiteY2" fmla="*/ 17104 h 5394344"/>
              <a:gd name="connsiteX3" fmla="*/ 2946875 w 2946885"/>
              <a:gd name="connsiteY3" fmla="*/ 243340 h 5394344"/>
              <a:gd name="connsiteX4" fmla="*/ 2946874 w 2946885"/>
              <a:gd name="connsiteY4" fmla="*/ 5133413 h 5394344"/>
              <a:gd name="connsiteX5" fmla="*/ 2686455 w 2946885"/>
              <a:gd name="connsiteY5" fmla="*/ 5376741 h 5394344"/>
              <a:gd name="connsiteX6" fmla="*/ 268965 w 2946885"/>
              <a:gd name="connsiteY6" fmla="*/ 5393834 h 5394344"/>
              <a:gd name="connsiteX7" fmla="*/ 0 w 2946885"/>
              <a:gd name="connsiteY7" fmla="*/ 5150505 h 5394344"/>
              <a:gd name="connsiteX8" fmla="*/ 25637 w 2946885"/>
              <a:gd name="connsiteY8" fmla="*/ 260431 h 5394344"/>
              <a:gd name="connsiteX0" fmla="*/ 25637 w 2946885"/>
              <a:gd name="connsiteY0" fmla="*/ 260929 h 5394842"/>
              <a:gd name="connsiteX1" fmla="*/ 354423 w 2946885"/>
              <a:gd name="connsiteY1" fmla="*/ 510 h 5394842"/>
              <a:gd name="connsiteX2" fmla="*/ 2677910 w 2946885"/>
              <a:gd name="connsiteY2" fmla="*/ 510 h 5394842"/>
              <a:gd name="connsiteX3" fmla="*/ 2946875 w 2946885"/>
              <a:gd name="connsiteY3" fmla="*/ 243838 h 5394842"/>
              <a:gd name="connsiteX4" fmla="*/ 2946874 w 2946885"/>
              <a:gd name="connsiteY4" fmla="*/ 5133911 h 5394842"/>
              <a:gd name="connsiteX5" fmla="*/ 2686455 w 2946885"/>
              <a:gd name="connsiteY5" fmla="*/ 5377239 h 5394842"/>
              <a:gd name="connsiteX6" fmla="*/ 268965 w 2946885"/>
              <a:gd name="connsiteY6" fmla="*/ 5394332 h 5394842"/>
              <a:gd name="connsiteX7" fmla="*/ 0 w 2946885"/>
              <a:gd name="connsiteY7" fmla="*/ 5151003 h 5394842"/>
              <a:gd name="connsiteX8" fmla="*/ 25637 w 2946885"/>
              <a:gd name="connsiteY8" fmla="*/ 260929 h 5394842"/>
              <a:gd name="connsiteX0" fmla="*/ 25637 w 2946885"/>
              <a:gd name="connsiteY0" fmla="*/ 260929 h 5394842"/>
              <a:gd name="connsiteX1" fmla="*/ 277511 w 2946885"/>
              <a:gd name="connsiteY1" fmla="*/ 510 h 5394842"/>
              <a:gd name="connsiteX2" fmla="*/ 2677910 w 2946885"/>
              <a:gd name="connsiteY2" fmla="*/ 510 h 5394842"/>
              <a:gd name="connsiteX3" fmla="*/ 2946875 w 2946885"/>
              <a:gd name="connsiteY3" fmla="*/ 243838 h 5394842"/>
              <a:gd name="connsiteX4" fmla="*/ 2946874 w 2946885"/>
              <a:gd name="connsiteY4" fmla="*/ 5133911 h 5394842"/>
              <a:gd name="connsiteX5" fmla="*/ 2686455 w 2946885"/>
              <a:gd name="connsiteY5" fmla="*/ 5377239 h 5394842"/>
              <a:gd name="connsiteX6" fmla="*/ 268965 w 2946885"/>
              <a:gd name="connsiteY6" fmla="*/ 5394332 h 5394842"/>
              <a:gd name="connsiteX7" fmla="*/ 0 w 2946885"/>
              <a:gd name="connsiteY7" fmla="*/ 5151003 h 5394842"/>
              <a:gd name="connsiteX8" fmla="*/ 25637 w 2946885"/>
              <a:gd name="connsiteY8" fmla="*/ 260929 h 5394842"/>
              <a:gd name="connsiteX0" fmla="*/ 0 w 2955432"/>
              <a:gd name="connsiteY0" fmla="*/ 260929 h 5394842"/>
              <a:gd name="connsiteX1" fmla="*/ 286058 w 2955432"/>
              <a:gd name="connsiteY1" fmla="*/ 510 h 5394842"/>
              <a:gd name="connsiteX2" fmla="*/ 2686457 w 2955432"/>
              <a:gd name="connsiteY2" fmla="*/ 510 h 5394842"/>
              <a:gd name="connsiteX3" fmla="*/ 2955422 w 2955432"/>
              <a:gd name="connsiteY3" fmla="*/ 243838 h 5394842"/>
              <a:gd name="connsiteX4" fmla="*/ 2955421 w 2955432"/>
              <a:gd name="connsiteY4" fmla="*/ 5133911 h 5394842"/>
              <a:gd name="connsiteX5" fmla="*/ 2695002 w 2955432"/>
              <a:gd name="connsiteY5" fmla="*/ 5377239 h 5394842"/>
              <a:gd name="connsiteX6" fmla="*/ 277512 w 2955432"/>
              <a:gd name="connsiteY6" fmla="*/ 5394332 h 5394842"/>
              <a:gd name="connsiteX7" fmla="*/ 8547 w 2955432"/>
              <a:gd name="connsiteY7" fmla="*/ 5151003 h 5394842"/>
              <a:gd name="connsiteX8" fmla="*/ 0 w 2955432"/>
              <a:gd name="connsiteY8" fmla="*/ 260929 h 5394842"/>
              <a:gd name="connsiteX0" fmla="*/ 144 w 2955576"/>
              <a:gd name="connsiteY0" fmla="*/ 260929 h 5394842"/>
              <a:gd name="connsiteX1" fmla="*/ 252019 w 2955576"/>
              <a:gd name="connsiteY1" fmla="*/ 510 h 5394842"/>
              <a:gd name="connsiteX2" fmla="*/ 2686601 w 2955576"/>
              <a:gd name="connsiteY2" fmla="*/ 510 h 5394842"/>
              <a:gd name="connsiteX3" fmla="*/ 2955566 w 2955576"/>
              <a:gd name="connsiteY3" fmla="*/ 243838 h 5394842"/>
              <a:gd name="connsiteX4" fmla="*/ 2955565 w 2955576"/>
              <a:gd name="connsiteY4" fmla="*/ 5133911 h 5394842"/>
              <a:gd name="connsiteX5" fmla="*/ 2695146 w 2955576"/>
              <a:gd name="connsiteY5" fmla="*/ 5377239 h 5394842"/>
              <a:gd name="connsiteX6" fmla="*/ 277656 w 2955576"/>
              <a:gd name="connsiteY6" fmla="*/ 5394332 h 5394842"/>
              <a:gd name="connsiteX7" fmla="*/ 8691 w 2955576"/>
              <a:gd name="connsiteY7" fmla="*/ 5151003 h 5394842"/>
              <a:gd name="connsiteX8" fmla="*/ 144 w 2955576"/>
              <a:gd name="connsiteY8" fmla="*/ 260929 h 5394842"/>
              <a:gd name="connsiteX0" fmla="*/ 144 w 2955576"/>
              <a:gd name="connsiteY0" fmla="*/ 228408 h 5396504"/>
              <a:gd name="connsiteX1" fmla="*/ 252019 w 2955576"/>
              <a:gd name="connsiteY1" fmla="*/ 2172 h 5396504"/>
              <a:gd name="connsiteX2" fmla="*/ 2686601 w 2955576"/>
              <a:gd name="connsiteY2" fmla="*/ 2172 h 5396504"/>
              <a:gd name="connsiteX3" fmla="*/ 2955566 w 2955576"/>
              <a:gd name="connsiteY3" fmla="*/ 245500 h 5396504"/>
              <a:gd name="connsiteX4" fmla="*/ 2955565 w 2955576"/>
              <a:gd name="connsiteY4" fmla="*/ 5135573 h 5396504"/>
              <a:gd name="connsiteX5" fmla="*/ 2695146 w 2955576"/>
              <a:gd name="connsiteY5" fmla="*/ 5378901 h 5396504"/>
              <a:gd name="connsiteX6" fmla="*/ 277656 w 2955576"/>
              <a:gd name="connsiteY6" fmla="*/ 5395994 h 5396504"/>
              <a:gd name="connsiteX7" fmla="*/ 8691 w 2955576"/>
              <a:gd name="connsiteY7" fmla="*/ 5152665 h 5396504"/>
              <a:gd name="connsiteX8" fmla="*/ 144 w 2955576"/>
              <a:gd name="connsiteY8" fmla="*/ 228408 h 5396504"/>
              <a:gd name="connsiteX0" fmla="*/ 11 w 2963989"/>
              <a:gd name="connsiteY0" fmla="*/ 260930 h 5394843"/>
              <a:gd name="connsiteX1" fmla="*/ 260432 w 2963989"/>
              <a:gd name="connsiteY1" fmla="*/ 511 h 5394843"/>
              <a:gd name="connsiteX2" fmla="*/ 2695014 w 2963989"/>
              <a:gd name="connsiteY2" fmla="*/ 511 h 5394843"/>
              <a:gd name="connsiteX3" fmla="*/ 2963979 w 2963989"/>
              <a:gd name="connsiteY3" fmla="*/ 243839 h 5394843"/>
              <a:gd name="connsiteX4" fmla="*/ 2963978 w 2963989"/>
              <a:gd name="connsiteY4" fmla="*/ 5133912 h 5394843"/>
              <a:gd name="connsiteX5" fmla="*/ 2703559 w 2963989"/>
              <a:gd name="connsiteY5" fmla="*/ 5377240 h 5394843"/>
              <a:gd name="connsiteX6" fmla="*/ 286069 w 2963989"/>
              <a:gd name="connsiteY6" fmla="*/ 5394333 h 5394843"/>
              <a:gd name="connsiteX7" fmla="*/ 17104 w 2963989"/>
              <a:gd name="connsiteY7" fmla="*/ 5151004 h 5394843"/>
              <a:gd name="connsiteX8" fmla="*/ 11 w 2963989"/>
              <a:gd name="connsiteY8" fmla="*/ 260930 h 5394843"/>
              <a:gd name="connsiteX0" fmla="*/ 144 w 2964122"/>
              <a:gd name="connsiteY0" fmla="*/ 260930 h 5394843"/>
              <a:gd name="connsiteX1" fmla="*/ 252019 w 2964122"/>
              <a:gd name="connsiteY1" fmla="*/ 511 h 5394843"/>
              <a:gd name="connsiteX2" fmla="*/ 2695147 w 2964122"/>
              <a:gd name="connsiteY2" fmla="*/ 511 h 5394843"/>
              <a:gd name="connsiteX3" fmla="*/ 2964112 w 2964122"/>
              <a:gd name="connsiteY3" fmla="*/ 243839 h 5394843"/>
              <a:gd name="connsiteX4" fmla="*/ 2964111 w 2964122"/>
              <a:gd name="connsiteY4" fmla="*/ 5133912 h 5394843"/>
              <a:gd name="connsiteX5" fmla="*/ 2703692 w 2964122"/>
              <a:gd name="connsiteY5" fmla="*/ 5377240 h 5394843"/>
              <a:gd name="connsiteX6" fmla="*/ 286202 w 2964122"/>
              <a:gd name="connsiteY6" fmla="*/ 5394333 h 5394843"/>
              <a:gd name="connsiteX7" fmla="*/ 17237 w 2964122"/>
              <a:gd name="connsiteY7" fmla="*/ 5151004 h 5394843"/>
              <a:gd name="connsiteX8" fmla="*/ 144 w 2964122"/>
              <a:gd name="connsiteY8" fmla="*/ 260930 h 539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122" h="5394843">
                <a:moveTo>
                  <a:pt x="144" y="260930"/>
                </a:moveTo>
                <a:cubicBezTo>
                  <a:pt x="144" y="-5608"/>
                  <a:pt x="-14519" y="511"/>
                  <a:pt x="252019" y="511"/>
                </a:cubicBezTo>
                <a:lnTo>
                  <a:pt x="2695147" y="511"/>
                </a:lnTo>
                <a:cubicBezTo>
                  <a:pt x="2961685" y="511"/>
                  <a:pt x="2964112" y="-22699"/>
                  <a:pt x="2964112" y="243839"/>
                </a:cubicBezTo>
                <a:cubicBezTo>
                  <a:pt x="2964112" y="1873863"/>
                  <a:pt x="2964111" y="3503888"/>
                  <a:pt x="2964111" y="5133912"/>
                </a:cubicBezTo>
                <a:cubicBezTo>
                  <a:pt x="2964111" y="5400450"/>
                  <a:pt x="2970230" y="5377240"/>
                  <a:pt x="2703692" y="5377240"/>
                </a:cubicBezTo>
                <a:lnTo>
                  <a:pt x="286202" y="5394333"/>
                </a:lnTo>
                <a:cubicBezTo>
                  <a:pt x="19664" y="5394333"/>
                  <a:pt x="17237" y="5417542"/>
                  <a:pt x="17237" y="5151004"/>
                </a:cubicBezTo>
                <a:cubicBezTo>
                  <a:pt x="17237" y="3694744"/>
                  <a:pt x="144" y="1717190"/>
                  <a:pt x="144" y="260930"/>
                </a:cubicBezTo>
                <a:close/>
              </a:path>
            </a:pathLst>
          </a:custGeom>
          <a:solidFill>
            <a:srgbClr val="EAEAF2"/>
          </a:solidFill>
          <a:ln w="6350">
            <a:solidFill>
              <a:srgbClr val="6D6B9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ounded Rectangle 4"/>
          <p:cNvSpPr/>
          <p:nvPr userDrawn="1"/>
        </p:nvSpPr>
        <p:spPr>
          <a:xfrm>
            <a:off x="32994600" y="5903495"/>
            <a:ext cx="10210800" cy="26212800"/>
          </a:xfrm>
          <a:custGeom>
            <a:avLst/>
            <a:gdLst>
              <a:gd name="connsiteX0" fmla="*/ 0 w 2895600"/>
              <a:gd name="connsiteY0" fmla="*/ 482610 h 5334000"/>
              <a:gd name="connsiteX1" fmla="*/ 482610 w 2895600"/>
              <a:gd name="connsiteY1" fmla="*/ 0 h 5334000"/>
              <a:gd name="connsiteX2" fmla="*/ 2412990 w 2895600"/>
              <a:gd name="connsiteY2" fmla="*/ 0 h 5334000"/>
              <a:gd name="connsiteX3" fmla="*/ 2895600 w 2895600"/>
              <a:gd name="connsiteY3" fmla="*/ 482610 h 5334000"/>
              <a:gd name="connsiteX4" fmla="*/ 2895600 w 2895600"/>
              <a:gd name="connsiteY4" fmla="*/ 4851390 h 5334000"/>
              <a:gd name="connsiteX5" fmla="*/ 2412990 w 2895600"/>
              <a:gd name="connsiteY5" fmla="*/ 5334000 h 5334000"/>
              <a:gd name="connsiteX6" fmla="*/ 482610 w 2895600"/>
              <a:gd name="connsiteY6" fmla="*/ 5334000 h 5334000"/>
              <a:gd name="connsiteX7" fmla="*/ 0 w 2895600"/>
              <a:gd name="connsiteY7" fmla="*/ 4851390 h 5334000"/>
              <a:gd name="connsiteX8" fmla="*/ 0 w 2895600"/>
              <a:gd name="connsiteY8" fmla="*/ 482610 h 5334000"/>
              <a:gd name="connsiteX0" fmla="*/ 51275 w 2895600"/>
              <a:gd name="connsiteY0" fmla="*/ 243838 h 5334510"/>
              <a:gd name="connsiteX1" fmla="*/ 482610 w 2895600"/>
              <a:gd name="connsiteY1" fmla="*/ 510 h 5334510"/>
              <a:gd name="connsiteX2" fmla="*/ 2412990 w 2895600"/>
              <a:gd name="connsiteY2" fmla="*/ 510 h 5334510"/>
              <a:gd name="connsiteX3" fmla="*/ 2895600 w 2895600"/>
              <a:gd name="connsiteY3" fmla="*/ 483120 h 5334510"/>
              <a:gd name="connsiteX4" fmla="*/ 2895600 w 2895600"/>
              <a:gd name="connsiteY4" fmla="*/ 4851900 h 5334510"/>
              <a:gd name="connsiteX5" fmla="*/ 2412990 w 2895600"/>
              <a:gd name="connsiteY5" fmla="*/ 5334510 h 5334510"/>
              <a:gd name="connsiteX6" fmla="*/ 482610 w 2895600"/>
              <a:gd name="connsiteY6" fmla="*/ 5334510 h 5334510"/>
              <a:gd name="connsiteX7" fmla="*/ 0 w 2895600"/>
              <a:gd name="connsiteY7" fmla="*/ 4851900 h 5334510"/>
              <a:gd name="connsiteX8" fmla="*/ 51275 w 2895600"/>
              <a:gd name="connsiteY8" fmla="*/ 243838 h 5334510"/>
              <a:gd name="connsiteX0" fmla="*/ 51275 w 2895600"/>
              <a:gd name="connsiteY0" fmla="*/ 244503 h 5335175"/>
              <a:gd name="connsiteX1" fmla="*/ 482610 w 2895600"/>
              <a:gd name="connsiteY1" fmla="*/ 1175 h 5335175"/>
              <a:gd name="connsiteX2" fmla="*/ 2412990 w 2895600"/>
              <a:gd name="connsiteY2" fmla="*/ 1175 h 5335175"/>
              <a:gd name="connsiteX3" fmla="*/ 2895600 w 2895600"/>
              <a:gd name="connsiteY3" fmla="*/ 235957 h 5335175"/>
              <a:gd name="connsiteX4" fmla="*/ 2895600 w 2895600"/>
              <a:gd name="connsiteY4" fmla="*/ 4852565 h 5335175"/>
              <a:gd name="connsiteX5" fmla="*/ 2412990 w 2895600"/>
              <a:gd name="connsiteY5" fmla="*/ 5335175 h 5335175"/>
              <a:gd name="connsiteX6" fmla="*/ 482610 w 2895600"/>
              <a:gd name="connsiteY6" fmla="*/ 5335175 h 5335175"/>
              <a:gd name="connsiteX7" fmla="*/ 0 w 2895600"/>
              <a:gd name="connsiteY7" fmla="*/ 4852565 h 5335175"/>
              <a:gd name="connsiteX8" fmla="*/ 51275 w 2895600"/>
              <a:gd name="connsiteY8" fmla="*/ 244503 h 5335175"/>
              <a:gd name="connsiteX0" fmla="*/ 51275 w 2921237"/>
              <a:gd name="connsiteY0" fmla="*/ 244503 h 5340375"/>
              <a:gd name="connsiteX1" fmla="*/ 482610 w 2921237"/>
              <a:gd name="connsiteY1" fmla="*/ 1175 h 5340375"/>
              <a:gd name="connsiteX2" fmla="*/ 2412990 w 2921237"/>
              <a:gd name="connsiteY2" fmla="*/ 1175 h 5340375"/>
              <a:gd name="connsiteX3" fmla="*/ 2895600 w 2921237"/>
              <a:gd name="connsiteY3" fmla="*/ 235957 h 5340375"/>
              <a:gd name="connsiteX4" fmla="*/ 2921237 w 2921237"/>
              <a:gd name="connsiteY4" fmla="*/ 5126030 h 5340375"/>
              <a:gd name="connsiteX5" fmla="*/ 2412990 w 2921237"/>
              <a:gd name="connsiteY5" fmla="*/ 5335175 h 5340375"/>
              <a:gd name="connsiteX6" fmla="*/ 482610 w 2921237"/>
              <a:gd name="connsiteY6" fmla="*/ 5335175 h 5340375"/>
              <a:gd name="connsiteX7" fmla="*/ 0 w 2921237"/>
              <a:gd name="connsiteY7" fmla="*/ 4852565 h 5340375"/>
              <a:gd name="connsiteX8" fmla="*/ 51275 w 2921237"/>
              <a:gd name="connsiteY8" fmla="*/ 244503 h 5340375"/>
              <a:gd name="connsiteX0" fmla="*/ 76912 w 2946874"/>
              <a:gd name="connsiteY0" fmla="*/ 244503 h 5344749"/>
              <a:gd name="connsiteX1" fmla="*/ 508247 w 2946874"/>
              <a:gd name="connsiteY1" fmla="*/ 1175 h 5344749"/>
              <a:gd name="connsiteX2" fmla="*/ 2438627 w 2946874"/>
              <a:gd name="connsiteY2" fmla="*/ 1175 h 5344749"/>
              <a:gd name="connsiteX3" fmla="*/ 2921237 w 2946874"/>
              <a:gd name="connsiteY3" fmla="*/ 235957 h 5344749"/>
              <a:gd name="connsiteX4" fmla="*/ 2946874 w 2946874"/>
              <a:gd name="connsiteY4" fmla="*/ 5126030 h 5344749"/>
              <a:gd name="connsiteX5" fmla="*/ 2438627 w 2946874"/>
              <a:gd name="connsiteY5" fmla="*/ 5335175 h 5344749"/>
              <a:gd name="connsiteX6" fmla="*/ 508247 w 2946874"/>
              <a:gd name="connsiteY6" fmla="*/ 5335175 h 5344749"/>
              <a:gd name="connsiteX7" fmla="*/ 0 w 2946874"/>
              <a:gd name="connsiteY7" fmla="*/ 5143122 h 5344749"/>
              <a:gd name="connsiteX8" fmla="*/ 76912 w 2946874"/>
              <a:gd name="connsiteY8" fmla="*/ 244503 h 5344749"/>
              <a:gd name="connsiteX0" fmla="*/ 76912 w 2946874"/>
              <a:gd name="connsiteY0" fmla="*/ 244503 h 5371531"/>
              <a:gd name="connsiteX1" fmla="*/ 508247 w 2946874"/>
              <a:gd name="connsiteY1" fmla="*/ 1175 h 5371531"/>
              <a:gd name="connsiteX2" fmla="*/ 2438627 w 2946874"/>
              <a:gd name="connsiteY2" fmla="*/ 1175 h 5371531"/>
              <a:gd name="connsiteX3" fmla="*/ 2921237 w 2946874"/>
              <a:gd name="connsiteY3" fmla="*/ 235957 h 5371531"/>
              <a:gd name="connsiteX4" fmla="*/ 2946874 w 2946874"/>
              <a:gd name="connsiteY4" fmla="*/ 5126030 h 5371531"/>
              <a:gd name="connsiteX5" fmla="*/ 2438627 w 2946874"/>
              <a:gd name="connsiteY5" fmla="*/ 5335175 h 5371531"/>
              <a:gd name="connsiteX6" fmla="*/ 362968 w 2946874"/>
              <a:gd name="connsiteY6" fmla="*/ 5369359 h 5371531"/>
              <a:gd name="connsiteX7" fmla="*/ 0 w 2946874"/>
              <a:gd name="connsiteY7" fmla="*/ 5143122 h 5371531"/>
              <a:gd name="connsiteX8" fmla="*/ 76912 w 2946874"/>
              <a:gd name="connsiteY8" fmla="*/ 244503 h 5371531"/>
              <a:gd name="connsiteX0" fmla="*/ 76912 w 2946885"/>
              <a:gd name="connsiteY0" fmla="*/ 244503 h 5371531"/>
              <a:gd name="connsiteX1" fmla="*/ 508247 w 2946885"/>
              <a:gd name="connsiteY1" fmla="*/ 1175 h 5371531"/>
              <a:gd name="connsiteX2" fmla="*/ 2438627 w 2946885"/>
              <a:gd name="connsiteY2" fmla="*/ 1175 h 5371531"/>
              <a:gd name="connsiteX3" fmla="*/ 2921237 w 2946885"/>
              <a:gd name="connsiteY3" fmla="*/ 235957 h 5371531"/>
              <a:gd name="connsiteX4" fmla="*/ 2946874 w 2946885"/>
              <a:gd name="connsiteY4" fmla="*/ 5126030 h 5371531"/>
              <a:gd name="connsiteX5" fmla="*/ 2686455 w 2946885"/>
              <a:gd name="connsiteY5" fmla="*/ 5369358 h 5371531"/>
              <a:gd name="connsiteX6" fmla="*/ 362968 w 2946885"/>
              <a:gd name="connsiteY6" fmla="*/ 5369359 h 5371531"/>
              <a:gd name="connsiteX7" fmla="*/ 0 w 2946885"/>
              <a:gd name="connsiteY7" fmla="*/ 5143122 h 5371531"/>
              <a:gd name="connsiteX8" fmla="*/ 76912 w 2946885"/>
              <a:gd name="connsiteY8" fmla="*/ 244503 h 5371531"/>
              <a:gd name="connsiteX0" fmla="*/ 76912 w 2946885"/>
              <a:gd name="connsiteY0" fmla="*/ 244503 h 5386961"/>
              <a:gd name="connsiteX1" fmla="*/ 508247 w 2946885"/>
              <a:gd name="connsiteY1" fmla="*/ 1175 h 5386961"/>
              <a:gd name="connsiteX2" fmla="*/ 2438627 w 2946885"/>
              <a:gd name="connsiteY2" fmla="*/ 1175 h 5386961"/>
              <a:gd name="connsiteX3" fmla="*/ 2921237 w 2946885"/>
              <a:gd name="connsiteY3" fmla="*/ 235957 h 5386961"/>
              <a:gd name="connsiteX4" fmla="*/ 2946874 w 2946885"/>
              <a:gd name="connsiteY4" fmla="*/ 5126030 h 5386961"/>
              <a:gd name="connsiteX5" fmla="*/ 2686455 w 2946885"/>
              <a:gd name="connsiteY5" fmla="*/ 5369358 h 5386961"/>
              <a:gd name="connsiteX6" fmla="*/ 268965 w 2946885"/>
              <a:gd name="connsiteY6" fmla="*/ 5386451 h 5386961"/>
              <a:gd name="connsiteX7" fmla="*/ 0 w 2946885"/>
              <a:gd name="connsiteY7" fmla="*/ 5143122 h 5386961"/>
              <a:gd name="connsiteX8" fmla="*/ 76912 w 2946885"/>
              <a:gd name="connsiteY8" fmla="*/ 244503 h 5386961"/>
              <a:gd name="connsiteX0" fmla="*/ 76912 w 2946885"/>
              <a:gd name="connsiteY0" fmla="*/ 252018 h 5394476"/>
              <a:gd name="connsiteX1" fmla="*/ 354423 w 2946885"/>
              <a:gd name="connsiteY1" fmla="*/ 144 h 5394476"/>
              <a:gd name="connsiteX2" fmla="*/ 2438627 w 2946885"/>
              <a:gd name="connsiteY2" fmla="*/ 8690 h 5394476"/>
              <a:gd name="connsiteX3" fmla="*/ 2921237 w 2946885"/>
              <a:gd name="connsiteY3" fmla="*/ 243472 h 5394476"/>
              <a:gd name="connsiteX4" fmla="*/ 2946874 w 2946885"/>
              <a:gd name="connsiteY4" fmla="*/ 5133545 h 5394476"/>
              <a:gd name="connsiteX5" fmla="*/ 2686455 w 2946885"/>
              <a:gd name="connsiteY5" fmla="*/ 5376873 h 5394476"/>
              <a:gd name="connsiteX6" fmla="*/ 268965 w 2946885"/>
              <a:gd name="connsiteY6" fmla="*/ 5393966 h 5394476"/>
              <a:gd name="connsiteX7" fmla="*/ 0 w 2946885"/>
              <a:gd name="connsiteY7" fmla="*/ 5150637 h 5394476"/>
              <a:gd name="connsiteX8" fmla="*/ 76912 w 2946885"/>
              <a:gd name="connsiteY8" fmla="*/ 252018 h 5394476"/>
              <a:gd name="connsiteX0" fmla="*/ 76912 w 2946885"/>
              <a:gd name="connsiteY0" fmla="*/ 252018 h 5394476"/>
              <a:gd name="connsiteX1" fmla="*/ 354423 w 2946885"/>
              <a:gd name="connsiteY1" fmla="*/ 144 h 5394476"/>
              <a:gd name="connsiteX2" fmla="*/ 2652272 w 2946885"/>
              <a:gd name="connsiteY2" fmla="*/ 17236 h 5394476"/>
              <a:gd name="connsiteX3" fmla="*/ 2921237 w 2946885"/>
              <a:gd name="connsiteY3" fmla="*/ 243472 h 5394476"/>
              <a:gd name="connsiteX4" fmla="*/ 2946874 w 2946885"/>
              <a:gd name="connsiteY4" fmla="*/ 5133545 h 5394476"/>
              <a:gd name="connsiteX5" fmla="*/ 2686455 w 2946885"/>
              <a:gd name="connsiteY5" fmla="*/ 5376873 h 5394476"/>
              <a:gd name="connsiteX6" fmla="*/ 268965 w 2946885"/>
              <a:gd name="connsiteY6" fmla="*/ 5393966 h 5394476"/>
              <a:gd name="connsiteX7" fmla="*/ 0 w 2946885"/>
              <a:gd name="connsiteY7" fmla="*/ 5150637 h 5394476"/>
              <a:gd name="connsiteX8" fmla="*/ 76912 w 2946885"/>
              <a:gd name="connsiteY8" fmla="*/ 252018 h 5394476"/>
              <a:gd name="connsiteX0" fmla="*/ 25637 w 2946885"/>
              <a:gd name="connsiteY0" fmla="*/ 260431 h 5394344"/>
              <a:gd name="connsiteX1" fmla="*/ 354423 w 2946885"/>
              <a:gd name="connsiteY1" fmla="*/ 12 h 5394344"/>
              <a:gd name="connsiteX2" fmla="*/ 2652272 w 2946885"/>
              <a:gd name="connsiteY2" fmla="*/ 17104 h 5394344"/>
              <a:gd name="connsiteX3" fmla="*/ 2921237 w 2946885"/>
              <a:gd name="connsiteY3" fmla="*/ 243340 h 5394344"/>
              <a:gd name="connsiteX4" fmla="*/ 2946874 w 2946885"/>
              <a:gd name="connsiteY4" fmla="*/ 5133413 h 5394344"/>
              <a:gd name="connsiteX5" fmla="*/ 2686455 w 2946885"/>
              <a:gd name="connsiteY5" fmla="*/ 5376741 h 5394344"/>
              <a:gd name="connsiteX6" fmla="*/ 268965 w 2946885"/>
              <a:gd name="connsiteY6" fmla="*/ 5393834 h 5394344"/>
              <a:gd name="connsiteX7" fmla="*/ 0 w 2946885"/>
              <a:gd name="connsiteY7" fmla="*/ 5150505 h 5394344"/>
              <a:gd name="connsiteX8" fmla="*/ 25637 w 2946885"/>
              <a:gd name="connsiteY8" fmla="*/ 260431 h 5394344"/>
              <a:gd name="connsiteX0" fmla="*/ 25637 w 2946885"/>
              <a:gd name="connsiteY0" fmla="*/ 260431 h 5394344"/>
              <a:gd name="connsiteX1" fmla="*/ 354423 w 2946885"/>
              <a:gd name="connsiteY1" fmla="*/ 12 h 5394344"/>
              <a:gd name="connsiteX2" fmla="*/ 2652272 w 2946885"/>
              <a:gd name="connsiteY2" fmla="*/ 17104 h 5394344"/>
              <a:gd name="connsiteX3" fmla="*/ 2946875 w 2946885"/>
              <a:gd name="connsiteY3" fmla="*/ 243340 h 5394344"/>
              <a:gd name="connsiteX4" fmla="*/ 2946874 w 2946885"/>
              <a:gd name="connsiteY4" fmla="*/ 5133413 h 5394344"/>
              <a:gd name="connsiteX5" fmla="*/ 2686455 w 2946885"/>
              <a:gd name="connsiteY5" fmla="*/ 5376741 h 5394344"/>
              <a:gd name="connsiteX6" fmla="*/ 268965 w 2946885"/>
              <a:gd name="connsiteY6" fmla="*/ 5393834 h 5394344"/>
              <a:gd name="connsiteX7" fmla="*/ 0 w 2946885"/>
              <a:gd name="connsiteY7" fmla="*/ 5150505 h 5394344"/>
              <a:gd name="connsiteX8" fmla="*/ 25637 w 2946885"/>
              <a:gd name="connsiteY8" fmla="*/ 260431 h 5394344"/>
              <a:gd name="connsiteX0" fmla="*/ 25637 w 2946885"/>
              <a:gd name="connsiteY0" fmla="*/ 260929 h 5394842"/>
              <a:gd name="connsiteX1" fmla="*/ 354423 w 2946885"/>
              <a:gd name="connsiteY1" fmla="*/ 510 h 5394842"/>
              <a:gd name="connsiteX2" fmla="*/ 2677910 w 2946885"/>
              <a:gd name="connsiteY2" fmla="*/ 510 h 5394842"/>
              <a:gd name="connsiteX3" fmla="*/ 2946875 w 2946885"/>
              <a:gd name="connsiteY3" fmla="*/ 243838 h 5394842"/>
              <a:gd name="connsiteX4" fmla="*/ 2946874 w 2946885"/>
              <a:gd name="connsiteY4" fmla="*/ 5133911 h 5394842"/>
              <a:gd name="connsiteX5" fmla="*/ 2686455 w 2946885"/>
              <a:gd name="connsiteY5" fmla="*/ 5377239 h 5394842"/>
              <a:gd name="connsiteX6" fmla="*/ 268965 w 2946885"/>
              <a:gd name="connsiteY6" fmla="*/ 5394332 h 5394842"/>
              <a:gd name="connsiteX7" fmla="*/ 0 w 2946885"/>
              <a:gd name="connsiteY7" fmla="*/ 5151003 h 5394842"/>
              <a:gd name="connsiteX8" fmla="*/ 25637 w 2946885"/>
              <a:gd name="connsiteY8" fmla="*/ 260929 h 5394842"/>
              <a:gd name="connsiteX0" fmla="*/ 25637 w 2946885"/>
              <a:gd name="connsiteY0" fmla="*/ 260929 h 5394842"/>
              <a:gd name="connsiteX1" fmla="*/ 277511 w 2946885"/>
              <a:gd name="connsiteY1" fmla="*/ 510 h 5394842"/>
              <a:gd name="connsiteX2" fmla="*/ 2677910 w 2946885"/>
              <a:gd name="connsiteY2" fmla="*/ 510 h 5394842"/>
              <a:gd name="connsiteX3" fmla="*/ 2946875 w 2946885"/>
              <a:gd name="connsiteY3" fmla="*/ 243838 h 5394842"/>
              <a:gd name="connsiteX4" fmla="*/ 2946874 w 2946885"/>
              <a:gd name="connsiteY4" fmla="*/ 5133911 h 5394842"/>
              <a:gd name="connsiteX5" fmla="*/ 2686455 w 2946885"/>
              <a:gd name="connsiteY5" fmla="*/ 5377239 h 5394842"/>
              <a:gd name="connsiteX6" fmla="*/ 268965 w 2946885"/>
              <a:gd name="connsiteY6" fmla="*/ 5394332 h 5394842"/>
              <a:gd name="connsiteX7" fmla="*/ 0 w 2946885"/>
              <a:gd name="connsiteY7" fmla="*/ 5151003 h 5394842"/>
              <a:gd name="connsiteX8" fmla="*/ 25637 w 2946885"/>
              <a:gd name="connsiteY8" fmla="*/ 260929 h 5394842"/>
              <a:gd name="connsiteX0" fmla="*/ 0 w 2955432"/>
              <a:gd name="connsiteY0" fmla="*/ 260929 h 5394842"/>
              <a:gd name="connsiteX1" fmla="*/ 286058 w 2955432"/>
              <a:gd name="connsiteY1" fmla="*/ 510 h 5394842"/>
              <a:gd name="connsiteX2" fmla="*/ 2686457 w 2955432"/>
              <a:gd name="connsiteY2" fmla="*/ 510 h 5394842"/>
              <a:gd name="connsiteX3" fmla="*/ 2955422 w 2955432"/>
              <a:gd name="connsiteY3" fmla="*/ 243838 h 5394842"/>
              <a:gd name="connsiteX4" fmla="*/ 2955421 w 2955432"/>
              <a:gd name="connsiteY4" fmla="*/ 5133911 h 5394842"/>
              <a:gd name="connsiteX5" fmla="*/ 2695002 w 2955432"/>
              <a:gd name="connsiteY5" fmla="*/ 5377239 h 5394842"/>
              <a:gd name="connsiteX6" fmla="*/ 277512 w 2955432"/>
              <a:gd name="connsiteY6" fmla="*/ 5394332 h 5394842"/>
              <a:gd name="connsiteX7" fmla="*/ 8547 w 2955432"/>
              <a:gd name="connsiteY7" fmla="*/ 5151003 h 5394842"/>
              <a:gd name="connsiteX8" fmla="*/ 0 w 2955432"/>
              <a:gd name="connsiteY8" fmla="*/ 260929 h 5394842"/>
              <a:gd name="connsiteX0" fmla="*/ 144 w 2955576"/>
              <a:gd name="connsiteY0" fmla="*/ 260929 h 5394842"/>
              <a:gd name="connsiteX1" fmla="*/ 252019 w 2955576"/>
              <a:gd name="connsiteY1" fmla="*/ 510 h 5394842"/>
              <a:gd name="connsiteX2" fmla="*/ 2686601 w 2955576"/>
              <a:gd name="connsiteY2" fmla="*/ 510 h 5394842"/>
              <a:gd name="connsiteX3" fmla="*/ 2955566 w 2955576"/>
              <a:gd name="connsiteY3" fmla="*/ 243838 h 5394842"/>
              <a:gd name="connsiteX4" fmla="*/ 2955565 w 2955576"/>
              <a:gd name="connsiteY4" fmla="*/ 5133911 h 5394842"/>
              <a:gd name="connsiteX5" fmla="*/ 2695146 w 2955576"/>
              <a:gd name="connsiteY5" fmla="*/ 5377239 h 5394842"/>
              <a:gd name="connsiteX6" fmla="*/ 277656 w 2955576"/>
              <a:gd name="connsiteY6" fmla="*/ 5394332 h 5394842"/>
              <a:gd name="connsiteX7" fmla="*/ 8691 w 2955576"/>
              <a:gd name="connsiteY7" fmla="*/ 5151003 h 5394842"/>
              <a:gd name="connsiteX8" fmla="*/ 144 w 2955576"/>
              <a:gd name="connsiteY8" fmla="*/ 260929 h 5394842"/>
              <a:gd name="connsiteX0" fmla="*/ 144 w 2955576"/>
              <a:gd name="connsiteY0" fmla="*/ 228408 h 5396504"/>
              <a:gd name="connsiteX1" fmla="*/ 252019 w 2955576"/>
              <a:gd name="connsiteY1" fmla="*/ 2172 h 5396504"/>
              <a:gd name="connsiteX2" fmla="*/ 2686601 w 2955576"/>
              <a:gd name="connsiteY2" fmla="*/ 2172 h 5396504"/>
              <a:gd name="connsiteX3" fmla="*/ 2955566 w 2955576"/>
              <a:gd name="connsiteY3" fmla="*/ 245500 h 5396504"/>
              <a:gd name="connsiteX4" fmla="*/ 2955565 w 2955576"/>
              <a:gd name="connsiteY4" fmla="*/ 5135573 h 5396504"/>
              <a:gd name="connsiteX5" fmla="*/ 2695146 w 2955576"/>
              <a:gd name="connsiteY5" fmla="*/ 5378901 h 5396504"/>
              <a:gd name="connsiteX6" fmla="*/ 277656 w 2955576"/>
              <a:gd name="connsiteY6" fmla="*/ 5395994 h 5396504"/>
              <a:gd name="connsiteX7" fmla="*/ 8691 w 2955576"/>
              <a:gd name="connsiteY7" fmla="*/ 5152665 h 5396504"/>
              <a:gd name="connsiteX8" fmla="*/ 144 w 2955576"/>
              <a:gd name="connsiteY8" fmla="*/ 228408 h 5396504"/>
              <a:gd name="connsiteX0" fmla="*/ 11 w 2963989"/>
              <a:gd name="connsiteY0" fmla="*/ 260930 h 5394843"/>
              <a:gd name="connsiteX1" fmla="*/ 260432 w 2963989"/>
              <a:gd name="connsiteY1" fmla="*/ 511 h 5394843"/>
              <a:gd name="connsiteX2" fmla="*/ 2695014 w 2963989"/>
              <a:gd name="connsiteY2" fmla="*/ 511 h 5394843"/>
              <a:gd name="connsiteX3" fmla="*/ 2963979 w 2963989"/>
              <a:gd name="connsiteY3" fmla="*/ 243839 h 5394843"/>
              <a:gd name="connsiteX4" fmla="*/ 2963978 w 2963989"/>
              <a:gd name="connsiteY4" fmla="*/ 5133912 h 5394843"/>
              <a:gd name="connsiteX5" fmla="*/ 2703559 w 2963989"/>
              <a:gd name="connsiteY5" fmla="*/ 5377240 h 5394843"/>
              <a:gd name="connsiteX6" fmla="*/ 286069 w 2963989"/>
              <a:gd name="connsiteY6" fmla="*/ 5394333 h 5394843"/>
              <a:gd name="connsiteX7" fmla="*/ 17104 w 2963989"/>
              <a:gd name="connsiteY7" fmla="*/ 5151004 h 5394843"/>
              <a:gd name="connsiteX8" fmla="*/ 11 w 2963989"/>
              <a:gd name="connsiteY8" fmla="*/ 260930 h 5394843"/>
              <a:gd name="connsiteX0" fmla="*/ 144 w 2964122"/>
              <a:gd name="connsiteY0" fmla="*/ 260930 h 5394843"/>
              <a:gd name="connsiteX1" fmla="*/ 252019 w 2964122"/>
              <a:gd name="connsiteY1" fmla="*/ 511 h 5394843"/>
              <a:gd name="connsiteX2" fmla="*/ 2695147 w 2964122"/>
              <a:gd name="connsiteY2" fmla="*/ 511 h 5394843"/>
              <a:gd name="connsiteX3" fmla="*/ 2964112 w 2964122"/>
              <a:gd name="connsiteY3" fmla="*/ 243839 h 5394843"/>
              <a:gd name="connsiteX4" fmla="*/ 2964111 w 2964122"/>
              <a:gd name="connsiteY4" fmla="*/ 5133912 h 5394843"/>
              <a:gd name="connsiteX5" fmla="*/ 2703692 w 2964122"/>
              <a:gd name="connsiteY5" fmla="*/ 5377240 h 5394843"/>
              <a:gd name="connsiteX6" fmla="*/ 286202 w 2964122"/>
              <a:gd name="connsiteY6" fmla="*/ 5394333 h 5394843"/>
              <a:gd name="connsiteX7" fmla="*/ 17237 w 2964122"/>
              <a:gd name="connsiteY7" fmla="*/ 5151004 h 5394843"/>
              <a:gd name="connsiteX8" fmla="*/ 144 w 2964122"/>
              <a:gd name="connsiteY8" fmla="*/ 260930 h 539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122" h="5394843">
                <a:moveTo>
                  <a:pt x="144" y="260930"/>
                </a:moveTo>
                <a:cubicBezTo>
                  <a:pt x="144" y="-5608"/>
                  <a:pt x="-14519" y="511"/>
                  <a:pt x="252019" y="511"/>
                </a:cubicBezTo>
                <a:lnTo>
                  <a:pt x="2695147" y="511"/>
                </a:lnTo>
                <a:cubicBezTo>
                  <a:pt x="2961685" y="511"/>
                  <a:pt x="2964112" y="-22699"/>
                  <a:pt x="2964112" y="243839"/>
                </a:cubicBezTo>
                <a:cubicBezTo>
                  <a:pt x="2964112" y="1873863"/>
                  <a:pt x="2964111" y="3503888"/>
                  <a:pt x="2964111" y="5133912"/>
                </a:cubicBezTo>
                <a:cubicBezTo>
                  <a:pt x="2964111" y="5400450"/>
                  <a:pt x="2970230" y="5377240"/>
                  <a:pt x="2703692" y="5377240"/>
                </a:cubicBezTo>
                <a:lnTo>
                  <a:pt x="286202" y="5394333"/>
                </a:lnTo>
                <a:cubicBezTo>
                  <a:pt x="19664" y="5394333"/>
                  <a:pt x="17237" y="5417542"/>
                  <a:pt x="17237" y="5151004"/>
                </a:cubicBezTo>
                <a:cubicBezTo>
                  <a:pt x="17237" y="3694744"/>
                  <a:pt x="144" y="1717190"/>
                  <a:pt x="144" y="260930"/>
                </a:cubicBezTo>
                <a:close/>
              </a:path>
            </a:pathLst>
          </a:custGeom>
          <a:solidFill>
            <a:srgbClr val="EAEAF2"/>
          </a:solidFill>
          <a:ln w="6350">
            <a:solidFill>
              <a:srgbClr val="6D6B9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958" y="2049067"/>
            <a:ext cx="5819274" cy="1222048"/>
          </a:xfrm>
          <a:prstGeom prst="rect">
            <a:avLst/>
          </a:prstGeom>
        </p:spPr>
      </p:pic>
      <p:sp>
        <p:nvSpPr>
          <p:cNvPr id="14" name="Text Placeholder 42"/>
          <p:cNvSpPr>
            <a:spLocks noGrp="1"/>
          </p:cNvSpPr>
          <p:nvPr>
            <p:ph type="body" sz="quarter" idx="28" hasCustomPrompt="1"/>
          </p:nvPr>
        </p:nvSpPr>
        <p:spPr>
          <a:xfrm>
            <a:off x="797472" y="5903494"/>
            <a:ext cx="10127202" cy="2173705"/>
          </a:xfrm>
          <a:prstGeom prst="rect">
            <a:avLst/>
          </a:prstGeom>
        </p:spPr>
        <p:txBody>
          <a:bodyPr/>
          <a:lstStyle>
            <a:lvl1pPr marL="0" indent="0" algn="ctr">
              <a:buNone/>
              <a:defRPr sz="5400" b="1" u="sng" baseline="0">
                <a:solidFill>
                  <a:schemeClr val="accent5">
                    <a:lumMod val="50000"/>
                  </a:schemeClr>
                </a:solidFill>
              </a:defRPr>
            </a:lvl1pPr>
          </a:lstStyle>
          <a:p>
            <a:pPr lvl="0"/>
            <a:r>
              <a:rPr lang="en-US" sz="5400" b="1" u="sng" dirty="0" smtClean="0"/>
              <a:t>(click to add) CLINICAL ISSUE/CURRENT PRACTICE</a:t>
            </a:r>
            <a:endParaRPr lang="en-US" dirty="0"/>
          </a:p>
        </p:txBody>
      </p:sp>
      <p:sp>
        <p:nvSpPr>
          <p:cNvPr id="17" name="Text Placeholder 44"/>
          <p:cNvSpPr>
            <a:spLocks noGrp="1"/>
          </p:cNvSpPr>
          <p:nvPr>
            <p:ph type="body" sz="quarter" idx="29" hasCustomPrompt="1"/>
          </p:nvPr>
        </p:nvSpPr>
        <p:spPr>
          <a:xfrm>
            <a:off x="755673" y="7924800"/>
            <a:ext cx="10127202" cy="1119490"/>
          </a:xfrm>
          <a:prstGeom prst="rect">
            <a:avLst/>
          </a:prstGeom>
        </p:spPr>
        <p:txBody>
          <a:bodyPr/>
          <a:lstStyle>
            <a:lvl1pPr marL="0" indent="0">
              <a:buNone/>
              <a:defRPr sz="4000" baseline="0"/>
            </a:lvl1pPr>
          </a:lstStyle>
          <a:p>
            <a:pPr lvl="0"/>
            <a:r>
              <a:rPr lang="en-US" sz="4000" dirty="0" smtClean="0"/>
              <a:t>Enter your text here</a:t>
            </a:r>
            <a:endParaRPr lang="en-US" dirty="0"/>
          </a:p>
        </p:txBody>
      </p:sp>
      <p:sp>
        <p:nvSpPr>
          <p:cNvPr id="18" name="Text Placeholder 42"/>
          <p:cNvSpPr>
            <a:spLocks noGrp="1"/>
          </p:cNvSpPr>
          <p:nvPr>
            <p:ph type="body" sz="quarter" idx="30" hasCustomPrompt="1"/>
          </p:nvPr>
        </p:nvSpPr>
        <p:spPr>
          <a:xfrm>
            <a:off x="713874" y="14859000"/>
            <a:ext cx="10127202" cy="1343388"/>
          </a:xfrm>
          <a:prstGeom prst="rect">
            <a:avLst/>
          </a:prstGeom>
        </p:spPr>
        <p:txBody>
          <a:bodyPr/>
          <a:lstStyle>
            <a:lvl1pPr marL="0" indent="0" algn="ctr">
              <a:buNone/>
              <a:defRPr sz="5400" b="1" u="sng" baseline="0">
                <a:solidFill>
                  <a:schemeClr val="accent5">
                    <a:lumMod val="50000"/>
                  </a:schemeClr>
                </a:solidFill>
              </a:defRPr>
            </a:lvl1pPr>
          </a:lstStyle>
          <a:p>
            <a:pPr lvl="0"/>
            <a:r>
              <a:rPr lang="en-US" sz="5400" b="1" u="sng" dirty="0" smtClean="0"/>
              <a:t>(click to add) AVAILABLE EVIDENCE/LITERATURE REVIEW</a:t>
            </a:r>
            <a:endParaRPr lang="en-US" dirty="0"/>
          </a:p>
        </p:txBody>
      </p:sp>
      <p:sp>
        <p:nvSpPr>
          <p:cNvPr id="20" name="Text Placeholder 42"/>
          <p:cNvSpPr>
            <a:spLocks noGrp="1"/>
          </p:cNvSpPr>
          <p:nvPr>
            <p:ph type="body" sz="quarter" idx="31" hasCustomPrompt="1"/>
          </p:nvPr>
        </p:nvSpPr>
        <p:spPr>
          <a:xfrm>
            <a:off x="11748837" y="5867400"/>
            <a:ext cx="20409568" cy="1447800"/>
          </a:xfrm>
          <a:prstGeom prst="rect">
            <a:avLst/>
          </a:prstGeom>
        </p:spPr>
        <p:txBody>
          <a:bodyPr/>
          <a:lstStyle>
            <a:lvl1pPr marL="0" indent="0" algn="ctr">
              <a:buNone/>
              <a:defRPr sz="5400" b="1" u="sng" baseline="0">
                <a:solidFill>
                  <a:schemeClr val="accent5">
                    <a:lumMod val="50000"/>
                  </a:schemeClr>
                </a:solidFill>
              </a:defRPr>
            </a:lvl1pPr>
          </a:lstStyle>
          <a:p>
            <a:pPr lvl="0"/>
            <a:r>
              <a:rPr lang="en-US" sz="5400" b="1" u="sng" dirty="0" smtClean="0"/>
              <a:t>(click to add) INTERVENTIONS</a:t>
            </a:r>
            <a:endParaRPr lang="en-US" dirty="0"/>
          </a:p>
        </p:txBody>
      </p:sp>
      <p:sp>
        <p:nvSpPr>
          <p:cNvPr id="21" name="Text Placeholder 42"/>
          <p:cNvSpPr>
            <a:spLocks noGrp="1"/>
          </p:cNvSpPr>
          <p:nvPr>
            <p:ph type="body" sz="quarter" idx="32" hasCustomPrompt="1"/>
          </p:nvPr>
        </p:nvSpPr>
        <p:spPr>
          <a:xfrm>
            <a:off x="11752325" y="22631400"/>
            <a:ext cx="20409568" cy="1371600"/>
          </a:xfrm>
          <a:prstGeom prst="rect">
            <a:avLst/>
          </a:prstGeom>
        </p:spPr>
        <p:txBody>
          <a:bodyPr/>
          <a:lstStyle>
            <a:lvl1pPr marL="0" indent="0" algn="ctr">
              <a:buNone/>
              <a:defRPr sz="5400" b="1" u="sng" baseline="0">
                <a:solidFill>
                  <a:schemeClr val="accent5">
                    <a:lumMod val="50000"/>
                  </a:schemeClr>
                </a:solidFill>
              </a:defRPr>
            </a:lvl1pPr>
          </a:lstStyle>
          <a:p>
            <a:pPr lvl="0"/>
            <a:r>
              <a:rPr lang="en-US" sz="5400" b="1" u="sng" dirty="0" smtClean="0"/>
              <a:t>(click to add) RESULTS</a:t>
            </a:r>
            <a:endParaRPr lang="en-US" dirty="0"/>
          </a:p>
        </p:txBody>
      </p:sp>
      <p:sp>
        <p:nvSpPr>
          <p:cNvPr id="22" name="Text Placeholder 42"/>
          <p:cNvSpPr>
            <a:spLocks noGrp="1"/>
          </p:cNvSpPr>
          <p:nvPr>
            <p:ph type="body" sz="quarter" idx="33" hasCustomPrompt="1"/>
          </p:nvPr>
        </p:nvSpPr>
        <p:spPr>
          <a:xfrm>
            <a:off x="33108900" y="5903495"/>
            <a:ext cx="10096500" cy="1479884"/>
          </a:xfrm>
          <a:prstGeom prst="rect">
            <a:avLst/>
          </a:prstGeom>
        </p:spPr>
        <p:txBody>
          <a:bodyPr/>
          <a:lstStyle>
            <a:lvl1pPr marL="0" indent="0" algn="ctr">
              <a:buNone/>
              <a:defRPr sz="5400" b="1" u="sng" baseline="0">
                <a:solidFill>
                  <a:schemeClr val="accent5">
                    <a:lumMod val="50000"/>
                  </a:schemeClr>
                </a:solidFill>
              </a:defRPr>
            </a:lvl1pPr>
          </a:lstStyle>
          <a:p>
            <a:pPr lvl="0"/>
            <a:r>
              <a:rPr lang="en-US" sz="5400" b="1" u="sng" dirty="0" smtClean="0"/>
              <a:t>(click to add) RESULTS (continued)</a:t>
            </a:r>
            <a:endParaRPr lang="en-US" dirty="0"/>
          </a:p>
        </p:txBody>
      </p:sp>
      <p:sp>
        <p:nvSpPr>
          <p:cNvPr id="26" name="Text Placeholder 44"/>
          <p:cNvSpPr>
            <a:spLocks noGrp="1"/>
          </p:cNvSpPr>
          <p:nvPr>
            <p:ph type="body" sz="quarter" idx="36" hasCustomPrompt="1"/>
          </p:nvPr>
        </p:nvSpPr>
        <p:spPr>
          <a:xfrm>
            <a:off x="797472" y="16764000"/>
            <a:ext cx="10127202" cy="1119490"/>
          </a:xfrm>
          <a:prstGeom prst="rect">
            <a:avLst/>
          </a:prstGeom>
        </p:spPr>
        <p:txBody>
          <a:bodyPr/>
          <a:lstStyle>
            <a:lvl1pPr marL="0" indent="0">
              <a:buNone/>
              <a:defRPr sz="4000" baseline="0"/>
            </a:lvl1pPr>
          </a:lstStyle>
          <a:p>
            <a:pPr lvl="0"/>
            <a:r>
              <a:rPr lang="en-US" sz="4000" dirty="0" smtClean="0"/>
              <a:t>Enter your text here</a:t>
            </a:r>
            <a:endParaRPr lang="en-US" dirty="0"/>
          </a:p>
        </p:txBody>
      </p:sp>
      <p:sp>
        <p:nvSpPr>
          <p:cNvPr id="27" name="Text Placeholder 44"/>
          <p:cNvSpPr>
            <a:spLocks noGrp="1"/>
          </p:cNvSpPr>
          <p:nvPr>
            <p:ph type="body" sz="quarter" idx="37" hasCustomPrompt="1"/>
          </p:nvPr>
        </p:nvSpPr>
        <p:spPr>
          <a:xfrm>
            <a:off x="11748837" y="7315200"/>
            <a:ext cx="20409568" cy="1371600"/>
          </a:xfrm>
          <a:prstGeom prst="rect">
            <a:avLst/>
          </a:prstGeom>
        </p:spPr>
        <p:txBody>
          <a:bodyPr/>
          <a:lstStyle>
            <a:lvl1pPr marL="0" indent="0">
              <a:buNone/>
              <a:defRPr sz="4000" baseline="0"/>
            </a:lvl1pPr>
          </a:lstStyle>
          <a:p>
            <a:pPr lvl="0"/>
            <a:r>
              <a:rPr lang="en-US" sz="4000" dirty="0" smtClean="0"/>
              <a:t>Enter your text here</a:t>
            </a:r>
            <a:endParaRPr lang="en-US" dirty="0"/>
          </a:p>
        </p:txBody>
      </p:sp>
      <p:sp>
        <p:nvSpPr>
          <p:cNvPr id="31" name="Text Placeholder 44"/>
          <p:cNvSpPr>
            <a:spLocks noGrp="1"/>
          </p:cNvSpPr>
          <p:nvPr>
            <p:ph type="body" sz="quarter" idx="38" hasCustomPrompt="1"/>
          </p:nvPr>
        </p:nvSpPr>
        <p:spPr>
          <a:xfrm>
            <a:off x="11831576" y="23926800"/>
            <a:ext cx="20228048" cy="1447800"/>
          </a:xfrm>
          <a:prstGeom prst="rect">
            <a:avLst/>
          </a:prstGeom>
        </p:spPr>
        <p:txBody>
          <a:bodyPr/>
          <a:lstStyle>
            <a:lvl1pPr marL="0" indent="0">
              <a:buNone/>
              <a:defRPr sz="4000" baseline="0"/>
            </a:lvl1pPr>
          </a:lstStyle>
          <a:p>
            <a:pPr lvl="0"/>
            <a:r>
              <a:rPr lang="en-US" sz="4000" dirty="0" smtClean="0"/>
              <a:t>Enter your text here</a:t>
            </a:r>
            <a:endParaRPr lang="en-US" dirty="0"/>
          </a:p>
        </p:txBody>
      </p:sp>
      <p:sp>
        <p:nvSpPr>
          <p:cNvPr id="32" name="Text Placeholder 44"/>
          <p:cNvSpPr>
            <a:spLocks noGrp="1"/>
          </p:cNvSpPr>
          <p:nvPr>
            <p:ph type="body" sz="quarter" idx="39" hasCustomPrompt="1"/>
          </p:nvPr>
        </p:nvSpPr>
        <p:spPr>
          <a:xfrm>
            <a:off x="33108900" y="7620000"/>
            <a:ext cx="10096500" cy="1168329"/>
          </a:xfrm>
          <a:prstGeom prst="rect">
            <a:avLst/>
          </a:prstGeom>
        </p:spPr>
        <p:txBody>
          <a:bodyPr/>
          <a:lstStyle>
            <a:lvl1pPr marL="0" indent="0">
              <a:buNone/>
              <a:defRPr sz="4000" baseline="0"/>
            </a:lvl1pPr>
          </a:lstStyle>
          <a:p>
            <a:pPr lvl="0"/>
            <a:r>
              <a:rPr lang="en-US" sz="4000" dirty="0" smtClean="0"/>
              <a:t>Enter your text here</a:t>
            </a:r>
            <a:endParaRPr lang="en-US" dirty="0"/>
          </a:p>
        </p:txBody>
      </p:sp>
      <p:sp>
        <p:nvSpPr>
          <p:cNvPr id="5" name="Text Placeholder 4"/>
          <p:cNvSpPr>
            <a:spLocks noGrp="1"/>
          </p:cNvSpPr>
          <p:nvPr>
            <p:ph type="body" sz="quarter" idx="43" hasCustomPrompt="1"/>
          </p:nvPr>
        </p:nvSpPr>
        <p:spPr>
          <a:xfrm>
            <a:off x="6536461" y="159284"/>
            <a:ext cx="30852978" cy="1821916"/>
          </a:xfrm>
          <a:prstGeom prst="rect">
            <a:avLst/>
          </a:prstGeom>
        </p:spPr>
        <p:txBody>
          <a:bodyPr/>
          <a:lstStyle>
            <a:lvl1pPr marL="0" indent="0" algn="ctr">
              <a:buNone/>
              <a:defRPr sz="9600" b="1" baseline="0">
                <a:solidFill>
                  <a:schemeClr val="bg1"/>
                </a:solidFill>
              </a:defRPr>
            </a:lvl1pPr>
          </a:lstStyle>
          <a:p>
            <a:pPr lvl="0"/>
            <a:r>
              <a:rPr lang="en-US" sz="9600" b="1" dirty="0" smtClean="0"/>
              <a:t>Click here to add title</a:t>
            </a:r>
            <a:endParaRPr lang="en-US" dirty="0"/>
          </a:p>
        </p:txBody>
      </p:sp>
      <p:sp>
        <p:nvSpPr>
          <p:cNvPr id="30" name="Text Placeholder 42"/>
          <p:cNvSpPr>
            <a:spLocks noGrp="1"/>
          </p:cNvSpPr>
          <p:nvPr>
            <p:ph type="body" sz="quarter" idx="45" hasCustomPrompt="1"/>
          </p:nvPr>
        </p:nvSpPr>
        <p:spPr>
          <a:xfrm>
            <a:off x="797472" y="22555200"/>
            <a:ext cx="10127202" cy="1343388"/>
          </a:xfrm>
          <a:prstGeom prst="rect">
            <a:avLst/>
          </a:prstGeom>
        </p:spPr>
        <p:txBody>
          <a:bodyPr/>
          <a:lstStyle>
            <a:lvl1pPr marL="0" indent="0" algn="ctr">
              <a:buNone/>
              <a:defRPr sz="5400" b="1" u="sng" baseline="0">
                <a:solidFill>
                  <a:schemeClr val="accent5">
                    <a:lumMod val="50000"/>
                  </a:schemeClr>
                </a:solidFill>
              </a:defRPr>
            </a:lvl1pPr>
          </a:lstStyle>
          <a:p>
            <a:pPr lvl="0"/>
            <a:r>
              <a:rPr lang="en-US" sz="5400" b="1" u="sng" dirty="0" smtClean="0"/>
              <a:t>(click to add) EBP QUESTION</a:t>
            </a:r>
            <a:endParaRPr lang="en-US" dirty="0"/>
          </a:p>
        </p:txBody>
      </p:sp>
      <p:sp>
        <p:nvSpPr>
          <p:cNvPr id="36" name="Text Placeholder 44"/>
          <p:cNvSpPr>
            <a:spLocks noGrp="1"/>
          </p:cNvSpPr>
          <p:nvPr>
            <p:ph type="body" sz="quarter" idx="46" hasCustomPrompt="1"/>
          </p:nvPr>
        </p:nvSpPr>
        <p:spPr>
          <a:xfrm>
            <a:off x="797472" y="24079200"/>
            <a:ext cx="10127202" cy="1119490"/>
          </a:xfrm>
          <a:prstGeom prst="rect">
            <a:avLst/>
          </a:prstGeom>
        </p:spPr>
        <p:txBody>
          <a:bodyPr/>
          <a:lstStyle>
            <a:lvl1pPr marL="0" indent="0">
              <a:buNone/>
              <a:defRPr sz="4000" baseline="0"/>
            </a:lvl1pPr>
          </a:lstStyle>
          <a:p>
            <a:pPr lvl="0"/>
            <a:r>
              <a:rPr lang="en-US" sz="4000" dirty="0" smtClean="0"/>
              <a:t>Enter your text here</a:t>
            </a:r>
            <a:endParaRPr lang="en-US" dirty="0"/>
          </a:p>
        </p:txBody>
      </p:sp>
      <p:sp>
        <p:nvSpPr>
          <p:cNvPr id="37" name="Text Placeholder 42"/>
          <p:cNvSpPr>
            <a:spLocks noGrp="1"/>
          </p:cNvSpPr>
          <p:nvPr>
            <p:ph type="body" sz="quarter" idx="47" hasCustomPrompt="1"/>
          </p:nvPr>
        </p:nvSpPr>
        <p:spPr>
          <a:xfrm>
            <a:off x="11740816" y="14935200"/>
            <a:ext cx="20409568" cy="1371600"/>
          </a:xfrm>
          <a:prstGeom prst="rect">
            <a:avLst/>
          </a:prstGeom>
        </p:spPr>
        <p:txBody>
          <a:bodyPr/>
          <a:lstStyle>
            <a:lvl1pPr marL="0" indent="0" algn="ctr">
              <a:buNone/>
              <a:defRPr sz="5400" b="1" u="sng" baseline="0">
                <a:solidFill>
                  <a:schemeClr val="accent5">
                    <a:lumMod val="50000"/>
                  </a:schemeClr>
                </a:solidFill>
              </a:defRPr>
            </a:lvl1pPr>
          </a:lstStyle>
          <a:p>
            <a:pPr lvl="0"/>
            <a:r>
              <a:rPr lang="en-US" sz="5400" b="1" u="sng" dirty="0" smtClean="0"/>
              <a:t>(click to add) OUTCOMES MEASURED</a:t>
            </a:r>
            <a:endParaRPr lang="en-US" dirty="0"/>
          </a:p>
        </p:txBody>
      </p:sp>
      <p:sp>
        <p:nvSpPr>
          <p:cNvPr id="38" name="Text Placeholder 42"/>
          <p:cNvSpPr>
            <a:spLocks noGrp="1"/>
          </p:cNvSpPr>
          <p:nvPr>
            <p:ph type="body" sz="quarter" idx="48" hasCustomPrompt="1"/>
          </p:nvPr>
        </p:nvSpPr>
        <p:spPr>
          <a:xfrm>
            <a:off x="32994600" y="20650200"/>
            <a:ext cx="10096500" cy="1479884"/>
          </a:xfrm>
          <a:prstGeom prst="rect">
            <a:avLst/>
          </a:prstGeom>
        </p:spPr>
        <p:txBody>
          <a:bodyPr/>
          <a:lstStyle>
            <a:lvl1pPr marL="0" indent="0" algn="ctr">
              <a:buNone/>
              <a:defRPr sz="5400" b="1" u="sng" baseline="0">
                <a:solidFill>
                  <a:schemeClr val="accent5">
                    <a:lumMod val="50000"/>
                  </a:schemeClr>
                </a:solidFill>
              </a:defRPr>
            </a:lvl1pPr>
          </a:lstStyle>
          <a:p>
            <a:pPr lvl="0"/>
            <a:r>
              <a:rPr lang="en-US" sz="5400" b="1" u="sng" dirty="0" smtClean="0"/>
              <a:t>(click to add) CONCLUSION</a:t>
            </a:r>
            <a:endParaRPr lang="en-US" dirty="0"/>
          </a:p>
        </p:txBody>
      </p:sp>
      <p:sp>
        <p:nvSpPr>
          <p:cNvPr id="39" name="Text Placeholder 44"/>
          <p:cNvSpPr>
            <a:spLocks noGrp="1"/>
          </p:cNvSpPr>
          <p:nvPr>
            <p:ph type="body" sz="quarter" idx="49" hasCustomPrompt="1"/>
          </p:nvPr>
        </p:nvSpPr>
        <p:spPr>
          <a:xfrm>
            <a:off x="33134968" y="22326600"/>
            <a:ext cx="10096500" cy="1168329"/>
          </a:xfrm>
          <a:prstGeom prst="rect">
            <a:avLst/>
          </a:prstGeom>
        </p:spPr>
        <p:txBody>
          <a:bodyPr/>
          <a:lstStyle>
            <a:lvl1pPr marL="0" indent="0">
              <a:buNone/>
              <a:defRPr sz="4000" baseline="0"/>
            </a:lvl1pPr>
          </a:lstStyle>
          <a:p>
            <a:pPr lvl="0"/>
            <a:r>
              <a:rPr lang="en-US" sz="4000" dirty="0" smtClean="0"/>
              <a:t>Enter your text here</a:t>
            </a:r>
            <a:endParaRPr lang="en-US" dirty="0"/>
          </a:p>
        </p:txBody>
      </p:sp>
      <p:sp>
        <p:nvSpPr>
          <p:cNvPr id="40" name="Text Placeholder 44"/>
          <p:cNvSpPr>
            <a:spLocks noGrp="1"/>
          </p:cNvSpPr>
          <p:nvPr>
            <p:ph type="body" sz="quarter" idx="50" hasCustomPrompt="1"/>
          </p:nvPr>
        </p:nvSpPr>
        <p:spPr>
          <a:xfrm>
            <a:off x="11901760" y="16764000"/>
            <a:ext cx="20228048" cy="1447800"/>
          </a:xfrm>
          <a:prstGeom prst="rect">
            <a:avLst/>
          </a:prstGeom>
        </p:spPr>
        <p:txBody>
          <a:bodyPr/>
          <a:lstStyle>
            <a:lvl1pPr marL="0" indent="0">
              <a:buNone/>
              <a:defRPr sz="4000" baseline="0"/>
            </a:lvl1pPr>
          </a:lstStyle>
          <a:p>
            <a:pPr lvl="0"/>
            <a:r>
              <a:rPr lang="en-US" sz="4000" dirty="0" smtClean="0"/>
              <a:t>Enter your text here</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900182" y="1343526"/>
            <a:ext cx="3276435" cy="2743200"/>
          </a:xfrm>
          <a:prstGeom prst="rect">
            <a:avLst/>
          </a:prstGeom>
        </p:spPr>
      </p:pic>
    </p:spTree>
    <p:extLst>
      <p:ext uri="{BB962C8B-B14F-4D97-AF65-F5344CB8AC3E}">
        <p14:creationId xmlns:p14="http://schemas.microsoft.com/office/powerpoint/2010/main" val="23062486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4000">
              <a:srgbClr val="4164A9">
                <a:lumMod val="66000"/>
                <a:lumOff val="34000"/>
              </a:srgbClr>
            </a:gs>
            <a:gs pos="0">
              <a:srgbClr val="4164A9">
                <a:lumMod val="64000"/>
              </a:srgbClr>
            </a:gs>
            <a:gs pos="80000">
              <a:schemeClr val="bg2"/>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0" y="-28074"/>
            <a:ext cx="43891200" cy="5486400"/>
          </a:xfrm>
          <a:prstGeom prst="rect">
            <a:avLst/>
          </a:prstGeom>
          <a:solidFill>
            <a:srgbClr val="4164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3" name="Content Placeholder 2"/>
          <p:cNvSpPr txBox="1">
            <a:spLocks/>
          </p:cNvSpPr>
          <p:nvPr/>
        </p:nvSpPr>
        <p:spPr>
          <a:xfrm>
            <a:off x="6705599" y="381000"/>
            <a:ext cx="30480001" cy="1676399"/>
          </a:xfrm>
          <a:prstGeom prst="rect">
            <a:avLst/>
          </a:prstGeom>
        </p:spPr>
        <p:txBody>
          <a:bodyPr/>
          <a:lstStyle>
            <a:lvl1pPr marL="0" indent="0" algn="ctr" defTabSz="4389120" rtl="0" eaLnBrk="1" latinLnBrk="0" hangingPunct="1">
              <a:spcBef>
                <a:spcPct val="20000"/>
              </a:spcBef>
              <a:buFont typeface="Arial" panose="020B0604020202020204" pitchFamily="34" charset="0"/>
              <a:buNone/>
              <a:defRPr sz="9600" b="1" kern="1200">
                <a:solidFill>
                  <a:schemeClr val="bg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Click here to add title</a:t>
            </a:r>
            <a:endParaRPr lang="en-US" dirty="0"/>
          </a:p>
        </p:txBody>
      </p:sp>
      <p:sp>
        <p:nvSpPr>
          <p:cNvPr id="4" name="Text Placeholder 23"/>
          <p:cNvSpPr txBox="1">
            <a:spLocks/>
          </p:cNvSpPr>
          <p:nvPr/>
        </p:nvSpPr>
        <p:spPr>
          <a:xfrm>
            <a:off x="6677025" y="2029326"/>
            <a:ext cx="30537150" cy="1371600"/>
          </a:xfrm>
          <a:prstGeom prst="rect">
            <a:avLst/>
          </a:prstGeom>
        </p:spPr>
        <p:txBody>
          <a:bodyPr/>
          <a:lstStyle>
            <a:lvl1pPr marL="0" indent="0" algn="ctr" defTabSz="4389120" rtl="0" eaLnBrk="1" latinLnBrk="0" hangingPunct="1">
              <a:spcBef>
                <a:spcPct val="20000"/>
              </a:spcBef>
              <a:buFont typeface="Arial" panose="020B0604020202020204" pitchFamily="34" charset="0"/>
              <a:buNone/>
              <a:defRPr sz="7200" kern="1200">
                <a:solidFill>
                  <a:schemeClr val="bg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Click here to add authors</a:t>
            </a:r>
            <a:endParaRPr lang="en-US" dirty="0"/>
          </a:p>
        </p:txBody>
      </p:sp>
      <p:sp>
        <p:nvSpPr>
          <p:cNvPr id="5" name="Text Placeholder 27"/>
          <p:cNvSpPr txBox="1">
            <a:spLocks/>
          </p:cNvSpPr>
          <p:nvPr/>
        </p:nvSpPr>
        <p:spPr>
          <a:xfrm>
            <a:off x="6705600" y="3429000"/>
            <a:ext cx="30480000" cy="1371600"/>
          </a:xfrm>
          <a:prstGeom prst="rect">
            <a:avLst/>
          </a:prstGeom>
        </p:spPr>
        <p:txBody>
          <a:bodyPr/>
          <a:lstStyle>
            <a:lvl1pPr marL="0" indent="0" algn="ctr" defTabSz="4389120" rtl="0" eaLnBrk="1" latinLnBrk="0" hangingPunct="1">
              <a:spcBef>
                <a:spcPct val="20000"/>
              </a:spcBef>
              <a:buFont typeface="Arial" panose="020B0604020202020204" pitchFamily="34" charset="0"/>
              <a:buNone/>
              <a:defRPr sz="6000" kern="1200" baseline="0">
                <a:solidFill>
                  <a:schemeClr val="bg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Click here to add affiliations</a:t>
            </a:r>
            <a:endParaRPr lang="en-US" dirty="0"/>
          </a:p>
        </p:txBody>
      </p:sp>
      <p:sp>
        <p:nvSpPr>
          <p:cNvPr id="6" name="Rounded Rectangle 4"/>
          <p:cNvSpPr/>
          <p:nvPr/>
        </p:nvSpPr>
        <p:spPr>
          <a:xfrm>
            <a:off x="11748837" y="5867400"/>
            <a:ext cx="20409568" cy="26248895"/>
          </a:xfrm>
          <a:custGeom>
            <a:avLst/>
            <a:gdLst>
              <a:gd name="connsiteX0" fmla="*/ 0 w 2895600"/>
              <a:gd name="connsiteY0" fmla="*/ 482610 h 5334000"/>
              <a:gd name="connsiteX1" fmla="*/ 482610 w 2895600"/>
              <a:gd name="connsiteY1" fmla="*/ 0 h 5334000"/>
              <a:gd name="connsiteX2" fmla="*/ 2412990 w 2895600"/>
              <a:gd name="connsiteY2" fmla="*/ 0 h 5334000"/>
              <a:gd name="connsiteX3" fmla="*/ 2895600 w 2895600"/>
              <a:gd name="connsiteY3" fmla="*/ 482610 h 5334000"/>
              <a:gd name="connsiteX4" fmla="*/ 2895600 w 2895600"/>
              <a:gd name="connsiteY4" fmla="*/ 4851390 h 5334000"/>
              <a:gd name="connsiteX5" fmla="*/ 2412990 w 2895600"/>
              <a:gd name="connsiteY5" fmla="*/ 5334000 h 5334000"/>
              <a:gd name="connsiteX6" fmla="*/ 482610 w 2895600"/>
              <a:gd name="connsiteY6" fmla="*/ 5334000 h 5334000"/>
              <a:gd name="connsiteX7" fmla="*/ 0 w 2895600"/>
              <a:gd name="connsiteY7" fmla="*/ 4851390 h 5334000"/>
              <a:gd name="connsiteX8" fmla="*/ 0 w 2895600"/>
              <a:gd name="connsiteY8" fmla="*/ 482610 h 5334000"/>
              <a:gd name="connsiteX0" fmla="*/ 51275 w 2895600"/>
              <a:gd name="connsiteY0" fmla="*/ 243838 h 5334510"/>
              <a:gd name="connsiteX1" fmla="*/ 482610 w 2895600"/>
              <a:gd name="connsiteY1" fmla="*/ 510 h 5334510"/>
              <a:gd name="connsiteX2" fmla="*/ 2412990 w 2895600"/>
              <a:gd name="connsiteY2" fmla="*/ 510 h 5334510"/>
              <a:gd name="connsiteX3" fmla="*/ 2895600 w 2895600"/>
              <a:gd name="connsiteY3" fmla="*/ 483120 h 5334510"/>
              <a:gd name="connsiteX4" fmla="*/ 2895600 w 2895600"/>
              <a:gd name="connsiteY4" fmla="*/ 4851900 h 5334510"/>
              <a:gd name="connsiteX5" fmla="*/ 2412990 w 2895600"/>
              <a:gd name="connsiteY5" fmla="*/ 5334510 h 5334510"/>
              <a:gd name="connsiteX6" fmla="*/ 482610 w 2895600"/>
              <a:gd name="connsiteY6" fmla="*/ 5334510 h 5334510"/>
              <a:gd name="connsiteX7" fmla="*/ 0 w 2895600"/>
              <a:gd name="connsiteY7" fmla="*/ 4851900 h 5334510"/>
              <a:gd name="connsiteX8" fmla="*/ 51275 w 2895600"/>
              <a:gd name="connsiteY8" fmla="*/ 243838 h 5334510"/>
              <a:gd name="connsiteX0" fmla="*/ 51275 w 2895600"/>
              <a:gd name="connsiteY0" fmla="*/ 244503 h 5335175"/>
              <a:gd name="connsiteX1" fmla="*/ 482610 w 2895600"/>
              <a:gd name="connsiteY1" fmla="*/ 1175 h 5335175"/>
              <a:gd name="connsiteX2" fmla="*/ 2412990 w 2895600"/>
              <a:gd name="connsiteY2" fmla="*/ 1175 h 5335175"/>
              <a:gd name="connsiteX3" fmla="*/ 2895600 w 2895600"/>
              <a:gd name="connsiteY3" fmla="*/ 235957 h 5335175"/>
              <a:gd name="connsiteX4" fmla="*/ 2895600 w 2895600"/>
              <a:gd name="connsiteY4" fmla="*/ 4852565 h 5335175"/>
              <a:gd name="connsiteX5" fmla="*/ 2412990 w 2895600"/>
              <a:gd name="connsiteY5" fmla="*/ 5335175 h 5335175"/>
              <a:gd name="connsiteX6" fmla="*/ 482610 w 2895600"/>
              <a:gd name="connsiteY6" fmla="*/ 5335175 h 5335175"/>
              <a:gd name="connsiteX7" fmla="*/ 0 w 2895600"/>
              <a:gd name="connsiteY7" fmla="*/ 4852565 h 5335175"/>
              <a:gd name="connsiteX8" fmla="*/ 51275 w 2895600"/>
              <a:gd name="connsiteY8" fmla="*/ 244503 h 5335175"/>
              <a:gd name="connsiteX0" fmla="*/ 51275 w 2921237"/>
              <a:gd name="connsiteY0" fmla="*/ 244503 h 5340375"/>
              <a:gd name="connsiteX1" fmla="*/ 482610 w 2921237"/>
              <a:gd name="connsiteY1" fmla="*/ 1175 h 5340375"/>
              <a:gd name="connsiteX2" fmla="*/ 2412990 w 2921237"/>
              <a:gd name="connsiteY2" fmla="*/ 1175 h 5340375"/>
              <a:gd name="connsiteX3" fmla="*/ 2895600 w 2921237"/>
              <a:gd name="connsiteY3" fmla="*/ 235957 h 5340375"/>
              <a:gd name="connsiteX4" fmla="*/ 2921237 w 2921237"/>
              <a:gd name="connsiteY4" fmla="*/ 5126030 h 5340375"/>
              <a:gd name="connsiteX5" fmla="*/ 2412990 w 2921237"/>
              <a:gd name="connsiteY5" fmla="*/ 5335175 h 5340375"/>
              <a:gd name="connsiteX6" fmla="*/ 482610 w 2921237"/>
              <a:gd name="connsiteY6" fmla="*/ 5335175 h 5340375"/>
              <a:gd name="connsiteX7" fmla="*/ 0 w 2921237"/>
              <a:gd name="connsiteY7" fmla="*/ 4852565 h 5340375"/>
              <a:gd name="connsiteX8" fmla="*/ 51275 w 2921237"/>
              <a:gd name="connsiteY8" fmla="*/ 244503 h 5340375"/>
              <a:gd name="connsiteX0" fmla="*/ 76912 w 2946874"/>
              <a:gd name="connsiteY0" fmla="*/ 244503 h 5344749"/>
              <a:gd name="connsiteX1" fmla="*/ 508247 w 2946874"/>
              <a:gd name="connsiteY1" fmla="*/ 1175 h 5344749"/>
              <a:gd name="connsiteX2" fmla="*/ 2438627 w 2946874"/>
              <a:gd name="connsiteY2" fmla="*/ 1175 h 5344749"/>
              <a:gd name="connsiteX3" fmla="*/ 2921237 w 2946874"/>
              <a:gd name="connsiteY3" fmla="*/ 235957 h 5344749"/>
              <a:gd name="connsiteX4" fmla="*/ 2946874 w 2946874"/>
              <a:gd name="connsiteY4" fmla="*/ 5126030 h 5344749"/>
              <a:gd name="connsiteX5" fmla="*/ 2438627 w 2946874"/>
              <a:gd name="connsiteY5" fmla="*/ 5335175 h 5344749"/>
              <a:gd name="connsiteX6" fmla="*/ 508247 w 2946874"/>
              <a:gd name="connsiteY6" fmla="*/ 5335175 h 5344749"/>
              <a:gd name="connsiteX7" fmla="*/ 0 w 2946874"/>
              <a:gd name="connsiteY7" fmla="*/ 5143122 h 5344749"/>
              <a:gd name="connsiteX8" fmla="*/ 76912 w 2946874"/>
              <a:gd name="connsiteY8" fmla="*/ 244503 h 5344749"/>
              <a:gd name="connsiteX0" fmla="*/ 76912 w 2946874"/>
              <a:gd name="connsiteY0" fmla="*/ 244503 h 5371531"/>
              <a:gd name="connsiteX1" fmla="*/ 508247 w 2946874"/>
              <a:gd name="connsiteY1" fmla="*/ 1175 h 5371531"/>
              <a:gd name="connsiteX2" fmla="*/ 2438627 w 2946874"/>
              <a:gd name="connsiteY2" fmla="*/ 1175 h 5371531"/>
              <a:gd name="connsiteX3" fmla="*/ 2921237 w 2946874"/>
              <a:gd name="connsiteY3" fmla="*/ 235957 h 5371531"/>
              <a:gd name="connsiteX4" fmla="*/ 2946874 w 2946874"/>
              <a:gd name="connsiteY4" fmla="*/ 5126030 h 5371531"/>
              <a:gd name="connsiteX5" fmla="*/ 2438627 w 2946874"/>
              <a:gd name="connsiteY5" fmla="*/ 5335175 h 5371531"/>
              <a:gd name="connsiteX6" fmla="*/ 362968 w 2946874"/>
              <a:gd name="connsiteY6" fmla="*/ 5369359 h 5371531"/>
              <a:gd name="connsiteX7" fmla="*/ 0 w 2946874"/>
              <a:gd name="connsiteY7" fmla="*/ 5143122 h 5371531"/>
              <a:gd name="connsiteX8" fmla="*/ 76912 w 2946874"/>
              <a:gd name="connsiteY8" fmla="*/ 244503 h 5371531"/>
              <a:gd name="connsiteX0" fmla="*/ 76912 w 2946885"/>
              <a:gd name="connsiteY0" fmla="*/ 244503 h 5371531"/>
              <a:gd name="connsiteX1" fmla="*/ 508247 w 2946885"/>
              <a:gd name="connsiteY1" fmla="*/ 1175 h 5371531"/>
              <a:gd name="connsiteX2" fmla="*/ 2438627 w 2946885"/>
              <a:gd name="connsiteY2" fmla="*/ 1175 h 5371531"/>
              <a:gd name="connsiteX3" fmla="*/ 2921237 w 2946885"/>
              <a:gd name="connsiteY3" fmla="*/ 235957 h 5371531"/>
              <a:gd name="connsiteX4" fmla="*/ 2946874 w 2946885"/>
              <a:gd name="connsiteY4" fmla="*/ 5126030 h 5371531"/>
              <a:gd name="connsiteX5" fmla="*/ 2686455 w 2946885"/>
              <a:gd name="connsiteY5" fmla="*/ 5369358 h 5371531"/>
              <a:gd name="connsiteX6" fmla="*/ 362968 w 2946885"/>
              <a:gd name="connsiteY6" fmla="*/ 5369359 h 5371531"/>
              <a:gd name="connsiteX7" fmla="*/ 0 w 2946885"/>
              <a:gd name="connsiteY7" fmla="*/ 5143122 h 5371531"/>
              <a:gd name="connsiteX8" fmla="*/ 76912 w 2946885"/>
              <a:gd name="connsiteY8" fmla="*/ 244503 h 5371531"/>
              <a:gd name="connsiteX0" fmla="*/ 76912 w 2946885"/>
              <a:gd name="connsiteY0" fmla="*/ 244503 h 5386961"/>
              <a:gd name="connsiteX1" fmla="*/ 508247 w 2946885"/>
              <a:gd name="connsiteY1" fmla="*/ 1175 h 5386961"/>
              <a:gd name="connsiteX2" fmla="*/ 2438627 w 2946885"/>
              <a:gd name="connsiteY2" fmla="*/ 1175 h 5386961"/>
              <a:gd name="connsiteX3" fmla="*/ 2921237 w 2946885"/>
              <a:gd name="connsiteY3" fmla="*/ 235957 h 5386961"/>
              <a:gd name="connsiteX4" fmla="*/ 2946874 w 2946885"/>
              <a:gd name="connsiteY4" fmla="*/ 5126030 h 5386961"/>
              <a:gd name="connsiteX5" fmla="*/ 2686455 w 2946885"/>
              <a:gd name="connsiteY5" fmla="*/ 5369358 h 5386961"/>
              <a:gd name="connsiteX6" fmla="*/ 268965 w 2946885"/>
              <a:gd name="connsiteY6" fmla="*/ 5386451 h 5386961"/>
              <a:gd name="connsiteX7" fmla="*/ 0 w 2946885"/>
              <a:gd name="connsiteY7" fmla="*/ 5143122 h 5386961"/>
              <a:gd name="connsiteX8" fmla="*/ 76912 w 2946885"/>
              <a:gd name="connsiteY8" fmla="*/ 244503 h 5386961"/>
              <a:gd name="connsiteX0" fmla="*/ 76912 w 2946885"/>
              <a:gd name="connsiteY0" fmla="*/ 252018 h 5394476"/>
              <a:gd name="connsiteX1" fmla="*/ 354423 w 2946885"/>
              <a:gd name="connsiteY1" fmla="*/ 144 h 5394476"/>
              <a:gd name="connsiteX2" fmla="*/ 2438627 w 2946885"/>
              <a:gd name="connsiteY2" fmla="*/ 8690 h 5394476"/>
              <a:gd name="connsiteX3" fmla="*/ 2921237 w 2946885"/>
              <a:gd name="connsiteY3" fmla="*/ 243472 h 5394476"/>
              <a:gd name="connsiteX4" fmla="*/ 2946874 w 2946885"/>
              <a:gd name="connsiteY4" fmla="*/ 5133545 h 5394476"/>
              <a:gd name="connsiteX5" fmla="*/ 2686455 w 2946885"/>
              <a:gd name="connsiteY5" fmla="*/ 5376873 h 5394476"/>
              <a:gd name="connsiteX6" fmla="*/ 268965 w 2946885"/>
              <a:gd name="connsiteY6" fmla="*/ 5393966 h 5394476"/>
              <a:gd name="connsiteX7" fmla="*/ 0 w 2946885"/>
              <a:gd name="connsiteY7" fmla="*/ 5150637 h 5394476"/>
              <a:gd name="connsiteX8" fmla="*/ 76912 w 2946885"/>
              <a:gd name="connsiteY8" fmla="*/ 252018 h 5394476"/>
              <a:gd name="connsiteX0" fmla="*/ 76912 w 2946885"/>
              <a:gd name="connsiteY0" fmla="*/ 252018 h 5394476"/>
              <a:gd name="connsiteX1" fmla="*/ 354423 w 2946885"/>
              <a:gd name="connsiteY1" fmla="*/ 144 h 5394476"/>
              <a:gd name="connsiteX2" fmla="*/ 2652272 w 2946885"/>
              <a:gd name="connsiteY2" fmla="*/ 17236 h 5394476"/>
              <a:gd name="connsiteX3" fmla="*/ 2921237 w 2946885"/>
              <a:gd name="connsiteY3" fmla="*/ 243472 h 5394476"/>
              <a:gd name="connsiteX4" fmla="*/ 2946874 w 2946885"/>
              <a:gd name="connsiteY4" fmla="*/ 5133545 h 5394476"/>
              <a:gd name="connsiteX5" fmla="*/ 2686455 w 2946885"/>
              <a:gd name="connsiteY5" fmla="*/ 5376873 h 5394476"/>
              <a:gd name="connsiteX6" fmla="*/ 268965 w 2946885"/>
              <a:gd name="connsiteY6" fmla="*/ 5393966 h 5394476"/>
              <a:gd name="connsiteX7" fmla="*/ 0 w 2946885"/>
              <a:gd name="connsiteY7" fmla="*/ 5150637 h 5394476"/>
              <a:gd name="connsiteX8" fmla="*/ 76912 w 2946885"/>
              <a:gd name="connsiteY8" fmla="*/ 252018 h 5394476"/>
              <a:gd name="connsiteX0" fmla="*/ 25637 w 2946885"/>
              <a:gd name="connsiteY0" fmla="*/ 260431 h 5394344"/>
              <a:gd name="connsiteX1" fmla="*/ 354423 w 2946885"/>
              <a:gd name="connsiteY1" fmla="*/ 12 h 5394344"/>
              <a:gd name="connsiteX2" fmla="*/ 2652272 w 2946885"/>
              <a:gd name="connsiteY2" fmla="*/ 17104 h 5394344"/>
              <a:gd name="connsiteX3" fmla="*/ 2921237 w 2946885"/>
              <a:gd name="connsiteY3" fmla="*/ 243340 h 5394344"/>
              <a:gd name="connsiteX4" fmla="*/ 2946874 w 2946885"/>
              <a:gd name="connsiteY4" fmla="*/ 5133413 h 5394344"/>
              <a:gd name="connsiteX5" fmla="*/ 2686455 w 2946885"/>
              <a:gd name="connsiteY5" fmla="*/ 5376741 h 5394344"/>
              <a:gd name="connsiteX6" fmla="*/ 268965 w 2946885"/>
              <a:gd name="connsiteY6" fmla="*/ 5393834 h 5394344"/>
              <a:gd name="connsiteX7" fmla="*/ 0 w 2946885"/>
              <a:gd name="connsiteY7" fmla="*/ 5150505 h 5394344"/>
              <a:gd name="connsiteX8" fmla="*/ 25637 w 2946885"/>
              <a:gd name="connsiteY8" fmla="*/ 260431 h 5394344"/>
              <a:gd name="connsiteX0" fmla="*/ 25637 w 2946885"/>
              <a:gd name="connsiteY0" fmla="*/ 260431 h 5394344"/>
              <a:gd name="connsiteX1" fmla="*/ 354423 w 2946885"/>
              <a:gd name="connsiteY1" fmla="*/ 12 h 5394344"/>
              <a:gd name="connsiteX2" fmla="*/ 2652272 w 2946885"/>
              <a:gd name="connsiteY2" fmla="*/ 17104 h 5394344"/>
              <a:gd name="connsiteX3" fmla="*/ 2946875 w 2946885"/>
              <a:gd name="connsiteY3" fmla="*/ 243340 h 5394344"/>
              <a:gd name="connsiteX4" fmla="*/ 2946874 w 2946885"/>
              <a:gd name="connsiteY4" fmla="*/ 5133413 h 5394344"/>
              <a:gd name="connsiteX5" fmla="*/ 2686455 w 2946885"/>
              <a:gd name="connsiteY5" fmla="*/ 5376741 h 5394344"/>
              <a:gd name="connsiteX6" fmla="*/ 268965 w 2946885"/>
              <a:gd name="connsiteY6" fmla="*/ 5393834 h 5394344"/>
              <a:gd name="connsiteX7" fmla="*/ 0 w 2946885"/>
              <a:gd name="connsiteY7" fmla="*/ 5150505 h 5394344"/>
              <a:gd name="connsiteX8" fmla="*/ 25637 w 2946885"/>
              <a:gd name="connsiteY8" fmla="*/ 260431 h 5394344"/>
              <a:gd name="connsiteX0" fmla="*/ 25637 w 2946885"/>
              <a:gd name="connsiteY0" fmla="*/ 260929 h 5394842"/>
              <a:gd name="connsiteX1" fmla="*/ 354423 w 2946885"/>
              <a:gd name="connsiteY1" fmla="*/ 510 h 5394842"/>
              <a:gd name="connsiteX2" fmla="*/ 2677910 w 2946885"/>
              <a:gd name="connsiteY2" fmla="*/ 510 h 5394842"/>
              <a:gd name="connsiteX3" fmla="*/ 2946875 w 2946885"/>
              <a:gd name="connsiteY3" fmla="*/ 243838 h 5394842"/>
              <a:gd name="connsiteX4" fmla="*/ 2946874 w 2946885"/>
              <a:gd name="connsiteY4" fmla="*/ 5133911 h 5394842"/>
              <a:gd name="connsiteX5" fmla="*/ 2686455 w 2946885"/>
              <a:gd name="connsiteY5" fmla="*/ 5377239 h 5394842"/>
              <a:gd name="connsiteX6" fmla="*/ 268965 w 2946885"/>
              <a:gd name="connsiteY6" fmla="*/ 5394332 h 5394842"/>
              <a:gd name="connsiteX7" fmla="*/ 0 w 2946885"/>
              <a:gd name="connsiteY7" fmla="*/ 5151003 h 5394842"/>
              <a:gd name="connsiteX8" fmla="*/ 25637 w 2946885"/>
              <a:gd name="connsiteY8" fmla="*/ 260929 h 5394842"/>
              <a:gd name="connsiteX0" fmla="*/ 25637 w 2946885"/>
              <a:gd name="connsiteY0" fmla="*/ 260929 h 5394842"/>
              <a:gd name="connsiteX1" fmla="*/ 277511 w 2946885"/>
              <a:gd name="connsiteY1" fmla="*/ 510 h 5394842"/>
              <a:gd name="connsiteX2" fmla="*/ 2677910 w 2946885"/>
              <a:gd name="connsiteY2" fmla="*/ 510 h 5394842"/>
              <a:gd name="connsiteX3" fmla="*/ 2946875 w 2946885"/>
              <a:gd name="connsiteY3" fmla="*/ 243838 h 5394842"/>
              <a:gd name="connsiteX4" fmla="*/ 2946874 w 2946885"/>
              <a:gd name="connsiteY4" fmla="*/ 5133911 h 5394842"/>
              <a:gd name="connsiteX5" fmla="*/ 2686455 w 2946885"/>
              <a:gd name="connsiteY5" fmla="*/ 5377239 h 5394842"/>
              <a:gd name="connsiteX6" fmla="*/ 268965 w 2946885"/>
              <a:gd name="connsiteY6" fmla="*/ 5394332 h 5394842"/>
              <a:gd name="connsiteX7" fmla="*/ 0 w 2946885"/>
              <a:gd name="connsiteY7" fmla="*/ 5151003 h 5394842"/>
              <a:gd name="connsiteX8" fmla="*/ 25637 w 2946885"/>
              <a:gd name="connsiteY8" fmla="*/ 260929 h 5394842"/>
              <a:gd name="connsiteX0" fmla="*/ 0 w 2955432"/>
              <a:gd name="connsiteY0" fmla="*/ 260929 h 5394842"/>
              <a:gd name="connsiteX1" fmla="*/ 286058 w 2955432"/>
              <a:gd name="connsiteY1" fmla="*/ 510 h 5394842"/>
              <a:gd name="connsiteX2" fmla="*/ 2686457 w 2955432"/>
              <a:gd name="connsiteY2" fmla="*/ 510 h 5394842"/>
              <a:gd name="connsiteX3" fmla="*/ 2955422 w 2955432"/>
              <a:gd name="connsiteY3" fmla="*/ 243838 h 5394842"/>
              <a:gd name="connsiteX4" fmla="*/ 2955421 w 2955432"/>
              <a:gd name="connsiteY4" fmla="*/ 5133911 h 5394842"/>
              <a:gd name="connsiteX5" fmla="*/ 2695002 w 2955432"/>
              <a:gd name="connsiteY5" fmla="*/ 5377239 h 5394842"/>
              <a:gd name="connsiteX6" fmla="*/ 277512 w 2955432"/>
              <a:gd name="connsiteY6" fmla="*/ 5394332 h 5394842"/>
              <a:gd name="connsiteX7" fmla="*/ 8547 w 2955432"/>
              <a:gd name="connsiteY7" fmla="*/ 5151003 h 5394842"/>
              <a:gd name="connsiteX8" fmla="*/ 0 w 2955432"/>
              <a:gd name="connsiteY8" fmla="*/ 260929 h 5394842"/>
              <a:gd name="connsiteX0" fmla="*/ 144 w 2955576"/>
              <a:gd name="connsiteY0" fmla="*/ 260929 h 5394842"/>
              <a:gd name="connsiteX1" fmla="*/ 252019 w 2955576"/>
              <a:gd name="connsiteY1" fmla="*/ 510 h 5394842"/>
              <a:gd name="connsiteX2" fmla="*/ 2686601 w 2955576"/>
              <a:gd name="connsiteY2" fmla="*/ 510 h 5394842"/>
              <a:gd name="connsiteX3" fmla="*/ 2955566 w 2955576"/>
              <a:gd name="connsiteY3" fmla="*/ 243838 h 5394842"/>
              <a:gd name="connsiteX4" fmla="*/ 2955565 w 2955576"/>
              <a:gd name="connsiteY4" fmla="*/ 5133911 h 5394842"/>
              <a:gd name="connsiteX5" fmla="*/ 2695146 w 2955576"/>
              <a:gd name="connsiteY5" fmla="*/ 5377239 h 5394842"/>
              <a:gd name="connsiteX6" fmla="*/ 277656 w 2955576"/>
              <a:gd name="connsiteY6" fmla="*/ 5394332 h 5394842"/>
              <a:gd name="connsiteX7" fmla="*/ 8691 w 2955576"/>
              <a:gd name="connsiteY7" fmla="*/ 5151003 h 5394842"/>
              <a:gd name="connsiteX8" fmla="*/ 144 w 2955576"/>
              <a:gd name="connsiteY8" fmla="*/ 260929 h 5394842"/>
              <a:gd name="connsiteX0" fmla="*/ 144 w 2955576"/>
              <a:gd name="connsiteY0" fmla="*/ 228408 h 5396504"/>
              <a:gd name="connsiteX1" fmla="*/ 252019 w 2955576"/>
              <a:gd name="connsiteY1" fmla="*/ 2172 h 5396504"/>
              <a:gd name="connsiteX2" fmla="*/ 2686601 w 2955576"/>
              <a:gd name="connsiteY2" fmla="*/ 2172 h 5396504"/>
              <a:gd name="connsiteX3" fmla="*/ 2955566 w 2955576"/>
              <a:gd name="connsiteY3" fmla="*/ 245500 h 5396504"/>
              <a:gd name="connsiteX4" fmla="*/ 2955565 w 2955576"/>
              <a:gd name="connsiteY4" fmla="*/ 5135573 h 5396504"/>
              <a:gd name="connsiteX5" fmla="*/ 2695146 w 2955576"/>
              <a:gd name="connsiteY5" fmla="*/ 5378901 h 5396504"/>
              <a:gd name="connsiteX6" fmla="*/ 277656 w 2955576"/>
              <a:gd name="connsiteY6" fmla="*/ 5395994 h 5396504"/>
              <a:gd name="connsiteX7" fmla="*/ 8691 w 2955576"/>
              <a:gd name="connsiteY7" fmla="*/ 5152665 h 5396504"/>
              <a:gd name="connsiteX8" fmla="*/ 144 w 2955576"/>
              <a:gd name="connsiteY8" fmla="*/ 228408 h 5396504"/>
              <a:gd name="connsiteX0" fmla="*/ 11 w 2963989"/>
              <a:gd name="connsiteY0" fmla="*/ 260930 h 5394843"/>
              <a:gd name="connsiteX1" fmla="*/ 260432 w 2963989"/>
              <a:gd name="connsiteY1" fmla="*/ 511 h 5394843"/>
              <a:gd name="connsiteX2" fmla="*/ 2695014 w 2963989"/>
              <a:gd name="connsiteY2" fmla="*/ 511 h 5394843"/>
              <a:gd name="connsiteX3" fmla="*/ 2963979 w 2963989"/>
              <a:gd name="connsiteY3" fmla="*/ 243839 h 5394843"/>
              <a:gd name="connsiteX4" fmla="*/ 2963978 w 2963989"/>
              <a:gd name="connsiteY4" fmla="*/ 5133912 h 5394843"/>
              <a:gd name="connsiteX5" fmla="*/ 2703559 w 2963989"/>
              <a:gd name="connsiteY5" fmla="*/ 5377240 h 5394843"/>
              <a:gd name="connsiteX6" fmla="*/ 286069 w 2963989"/>
              <a:gd name="connsiteY6" fmla="*/ 5394333 h 5394843"/>
              <a:gd name="connsiteX7" fmla="*/ 17104 w 2963989"/>
              <a:gd name="connsiteY7" fmla="*/ 5151004 h 5394843"/>
              <a:gd name="connsiteX8" fmla="*/ 11 w 2963989"/>
              <a:gd name="connsiteY8" fmla="*/ 260930 h 5394843"/>
              <a:gd name="connsiteX0" fmla="*/ 144 w 2964122"/>
              <a:gd name="connsiteY0" fmla="*/ 260930 h 5394843"/>
              <a:gd name="connsiteX1" fmla="*/ 252019 w 2964122"/>
              <a:gd name="connsiteY1" fmla="*/ 511 h 5394843"/>
              <a:gd name="connsiteX2" fmla="*/ 2695147 w 2964122"/>
              <a:gd name="connsiteY2" fmla="*/ 511 h 5394843"/>
              <a:gd name="connsiteX3" fmla="*/ 2964112 w 2964122"/>
              <a:gd name="connsiteY3" fmla="*/ 243839 h 5394843"/>
              <a:gd name="connsiteX4" fmla="*/ 2964111 w 2964122"/>
              <a:gd name="connsiteY4" fmla="*/ 5133912 h 5394843"/>
              <a:gd name="connsiteX5" fmla="*/ 2703692 w 2964122"/>
              <a:gd name="connsiteY5" fmla="*/ 5377240 h 5394843"/>
              <a:gd name="connsiteX6" fmla="*/ 286202 w 2964122"/>
              <a:gd name="connsiteY6" fmla="*/ 5394333 h 5394843"/>
              <a:gd name="connsiteX7" fmla="*/ 17237 w 2964122"/>
              <a:gd name="connsiteY7" fmla="*/ 5151004 h 5394843"/>
              <a:gd name="connsiteX8" fmla="*/ 144 w 2964122"/>
              <a:gd name="connsiteY8" fmla="*/ 260930 h 539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122" h="5394843">
                <a:moveTo>
                  <a:pt x="144" y="260930"/>
                </a:moveTo>
                <a:cubicBezTo>
                  <a:pt x="144" y="-5608"/>
                  <a:pt x="-14519" y="511"/>
                  <a:pt x="252019" y="511"/>
                </a:cubicBezTo>
                <a:lnTo>
                  <a:pt x="2695147" y="511"/>
                </a:lnTo>
                <a:cubicBezTo>
                  <a:pt x="2961685" y="511"/>
                  <a:pt x="2964112" y="-22699"/>
                  <a:pt x="2964112" y="243839"/>
                </a:cubicBezTo>
                <a:cubicBezTo>
                  <a:pt x="2964112" y="1873863"/>
                  <a:pt x="2964111" y="3503888"/>
                  <a:pt x="2964111" y="5133912"/>
                </a:cubicBezTo>
                <a:cubicBezTo>
                  <a:pt x="2964111" y="5400450"/>
                  <a:pt x="2970230" y="5377240"/>
                  <a:pt x="2703692" y="5377240"/>
                </a:cubicBezTo>
                <a:lnTo>
                  <a:pt x="286202" y="5394333"/>
                </a:lnTo>
                <a:cubicBezTo>
                  <a:pt x="19664" y="5394333"/>
                  <a:pt x="17237" y="5417542"/>
                  <a:pt x="17237" y="5151004"/>
                </a:cubicBezTo>
                <a:cubicBezTo>
                  <a:pt x="17237" y="3694744"/>
                  <a:pt x="144" y="1717190"/>
                  <a:pt x="144" y="260930"/>
                </a:cubicBezTo>
                <a:close/>
              </a:path>
            </a:pathLst>
          </a:custGeom>
          <a:solidFill>
            <a:srgbClr val="EAEAF2"/>
          </a:solidFill>
          <a:ln w="6350">
            <a:solidFill>
              <a:srgbClr val="6D6B9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le 4"/>
          <p:cNvSpPr/>
          <p:nvPr/>
        </p:nvSpPr>
        <p:spPr>
          <a:xfrm>
            <a:off x="713874" y="5903495"/>
            <a:ext cx="10210800" cy="26212800"/>
          </a:xfrm>
          <a:custGeom>
            <a:avLst/>
            <a:gdLst>
              <a:gd name="connsiteX0" fmla="*/ 0 w 2895600"/>
              <a:gd name="connsiteY0" fmla="*/ 482610 h 5334000"/>
              <a:gd name="connsiteX1" fmla="*/ 482610 w 2895600"/>
              <a:gd name="connsiteY1" fmla="*/ 0 h 5334000"/>
              <a:gd name="connsiteX2" fmla="*/ 2412990 w 2895600"/>
              <a:gd name="connsiteY2" fmla="*/ 0 h 5334000"/>
              <a:gd name="connsiteX3" fmla="*/ 2895600 w 2895600"/>
              <a:gd name="connsiteY3" fmla="*/ 482610 h 5334000"/>
              <a:gd name="connsiteX4" fmla="*/ 2895600 w 2895600"/>
              <a:gd name="connsiteY4" fmla="*/ 4851390 h 5334000"/>
              <a:gd name="connsiteX5" fmla="*/ 2412990 w 2895600"/>
              <a:gd name="connsiteY5" fmla="*/ 5334000 h 5334000"/>
              <a:gd name="connsiteX6" fmla="*/ 482610 w 2895600"/>
              <a:gd name="connsiteY6" fmla="*/ 5334000 h 5334000"/>
              <a:gd name="connsiteX7" fmla="*/ 0 w 2895600"/>
              <a:gd name="connsiteY7" fmla="*/ 4851390 h 5334000"/>
              <a:gd name="connsiteX8" fmla="*/ 0 w 2895600"/>
              <a:gd name="connsiteY8" fmla="*/ 482610 h 5334000"/>
              <a:gd name="connsiteX0" fmla="*/ 51275 w 2895600"/>
              <a:gd name="connsiteY0" fmla="*/ 243838 h 5334510"/>
              <a:gd name="connsiteX1" fmla="*/ 482610 w 2895600"/>
              <a:gd name="connsiteY1" fmla="*/ 510 h 5334510"/>
              <a:gd name="connsiteX2" fmla="*/ 2412990 w 2895600"/>
              <a:gd name="connsiteY2" fmla="*/ 510 h 5334510"/>
              <a:gd name="connsiteX3" fmla="*/ 2895600 w 2895600"/>
              <a:gd name="connsiteY3" fmla="*/ 483120 h 5334510"/>
              <a:gd name="connsiteX4" fmla="*/ 2895600 w 2895600"/>
              <a:gd name="connsiteY4" fmla="*/ 4851900 h 5334510"/>
              <a:gd name="connsiteX5" fmla="*/ 2412990 w 2895600"/>
              <a:gd name="connsiteY5" fmla="*/ 5334510 h 5334510"/>
              <a:gd name="connsiteX6" fmla="*/ 482610 w 2895600"/>
              <a:gd name="connsiteY6" fmla="*/ 5334510 h 5334510"/>
              <a:gd name="connsiteX7" fmla="*/ 0 w 2895600"/>
              <a:gd name="connsiteY7" fmla="*/ 4851900 h 5334510"/>
              <a:gd name="connsiteX8" fmla="*/ 51275 w 2895600"/>
              <a:gd name="connsiteY8" fmla="*/ 243838 h 5334510"/>
              <a:gd name="connsiteX0" fmla="*/ 51275 w 2895600"/>
              <a:gd name="connsiteY0" fmla="*/ 244503 h 5335175"/>
              <a:gd name="connsiteX1" fmla="*/ 482610 w 2895600"/>
              <a:gd name="connsiteY1" fmla="*/ 1175 h 5335175"/>
              <a:gd name="connsiteX2" fmla="*/ 2412990 w 2895600"/>
              <a:gd name="connsiteY2" fmla="*/ 1175 h 5335175"/>
              <a:gd name="connsiteX3" fmla="*/ 2895600 w 2895600"/>
              <a:gd name="connsiteY3" fmla="*/ 235957 h 5335175"/>
              <a:gd name="connsiteX4" fmla="*/ 2895600 w 2895600"/>
              <a:gd name="connsiteY4" fmla="*/ 4852565 h 5335175"/>
              <a:gd name="connsiteX5" fmla="*/ 2412990 w 2895600"/>
              <a:gd name="connsiteY5" fmla="*/ 5335175 h 5335175"/>
              <a:gd name="connsiteX6" fmla="*/ 482610 w 2895600"/>
              <a:gd name="connsiteY6" fmla="*/ 5335175 h 5335175"/>
              <a:gd name="connsiteX7" fmla="*/ 0 w 2895600"/>
              <a:gd name="connsiteY7" fmla="*/ 4852565 h 5335175"/>
              <a:gd name="connsiteX8" fmla="*/ 51275 w 2895600"/>
              <a:gd name="connsiteY8" fmla="*/ 244503 h 5335175"/>
              <a:gd name="connsiteX0" fmla="*/ 51275 w 2921237"/>
              <a:gd name="connsiteY0" fmla="*/ 244503 h 5340375"/>
              <a:gd name="connsiteX1" fmla="*/ 482610 w 2921237"/>
              <a:gd name="connsiteY1" fmla="*/ 1175 h 5340375"/>
              <a:gd name="connsiteX2" fmla="*/ 2412990 w 2921237"/>
              <a:gd name="connsiteY2" fmla="*/ 1175 h 5340375"/>
              <a:gd name="connsiteX3" fmla="*/ 2895600 w 2921237"/>
              <a:gd name="connsiteY3" fmla="*/ 235957 h 5340375"/>
              <a:gd name="connsiteX4" fmla="*/ 2921237 w 2921237"/>
              <a:gd name="connsiteY4" fmla="*/ 5126030 h 5340375"/>
              <a:gd name="connsiteX5" fmla="*/ 2412990 w 2921237"/>
              <a:gd name="connsiteY5" fmla="*/ 5335175 h 5340375"/>
              <a:gd name="connsiteX6" fmla="*/ 482610 w 2921237"/>
              <a:gd name="connsiteY6" fmla="*/ 5335175 h 5340375"/>
              <a:gd name="connsiteX7" fmla="*/ 0 w 2921237"/>
              <a:gd name="connsiteY7" fmla="*/ 4852565 h 5340375"/>
              <a:gd name="connsiteX8" fmla="*/ 51275 w 2921237"/>
              <a:gd name="connsiteY8" fmla="*/ 244503 h 5340375"/>
              <a:gd name="connsiteX0" fmla="*/ 76912 w 2946874"/>
              <a:gd name="connsiteY0" fmla="*/ 244503 h 5344749"/>
              <a:gd name="connsiteX1" fmla="*/ 508247 w 2946874"/>
              <a:gd name="connsiteY1" fmla="*/ 1175 h 5344749"/>
              <a:gd name="connsiteX2" fmla="*/ 2438627 w 2946874"/>
              <a:gd name="connsiteY2" fmla="*/ 1175 h 5344749"/>
              <a:gd name="connsiteX3" fmla="*/ 2921237 w 2946874"/>
              <a:gd name="connsiteY3" fmla="*/ 235957 h 5344749"/>
              <a:gd name="connsiteX4" fmla="*/ 2946874 w 2946874"/>
              <a:gd name="connsiteY4" fmla="*/ 5126030 h 5344749"/>
              <a:gd name="connsiteX5" fmla="*/ 2438627 w 2946874"/>
              <a:gd name="connsiteY5" fmla="*/ 5335175 h 5344749"/>
              <a:gd name="connsiteX6" fmla="*/ 508247 w 2946874"/>
              <a:gd name="connsiteY6" fmla="*/ 5335175 h 5344749"/>
              <a:gd name="connsiteX7" fmla="*/ 0 w 2946874"/>
              <a:gd name="connsiteY7" fmla="*/ 5143122 h 5344749"/>
              <a:gd name="connsiteX8" fmla="*/ 76912 w 2946874"/>
              <a:gd name="connsiteY8" fmla="*/ 244503 h 5344749"/>
              <a:gd name="connsiteX0" fmla="*/ 76912 w 2946874"/>
              <a:gd name="connsiteY0" fmla="*/ 244503 h 5371531"/>
              <a:gd name="connsiteX1" fmla="*/ 508247 w 2946874"/>
              <a:gd name="connsiteY1" fmla="*/ 1175 h 5371531"/>
              <a:gd name="connsiteX2" fmla="*/ 2438627 w 2946874"/>
              <a:gd name="connsiteY2" fmla="*/ 1175 h 5371531"/>
              <a:gd name="connsiteX3" fmla="*/ 2921237 w 2946874"/>
              <a:gd name="connsiteY3" fmla="*/ 235957 h 5371531"/>
              <a:gd name="connsiteX4" fmla="*/ 2946874 w 2946874"/>
              <a:gd name="connsiteY4" fmla="*/ 5126030 h 5371531"/>
              <a:gd name="connsiteX5" fmla="*/ 2438627 w 2946874"/>
              <a:gd name="connsiteY5" fmla="*/ 5335175 h 5371531"/>
              <a:gd name="connsiteX6" fmla="*/ 362968 w 2946874"/>
              <a:gd name="connsiteY6" fmla="*/ 5369359 h 5371531"/>
              <a:gd name="connsiteX7" fmla="*/ 0 w 2946874"/>
              <a:gd name="connsiteY7" fmla="*/ 5143122 h 5371531"/>
              <a:gd name="connsiteX8" fmla="*/ 76912 w 2946874"/>
              <a:gd name="connsiteY8" fmla="*/ 244503 h 5371531"/>
              <a:gd name="connsiteX0" fmla="*/ 76912 w 2946885"/>
              <a:gd name="connsiteY0" fmla="*/ 244503 h 5371531"/>
              <a:gd name="connsiteX1" fmla="*/ 508247 w 2946885"/>
              <a:gd name="connsiteY1" fmla="*/ 1175 h 5371531"/>
              <a:gd name="connsiteX2" fmla="*/ 2438627 w 2946885"/>
              <a:gd name="connsiteY2" fmla="*/ 1175 h 5371531"/>
              <a:gd name="connsiteX3" fmla="*/ 2921237 w 2946885"/>
              <a:gd name="connsiteY3" fmla="*/ 235957 h 5371531"/>
              <a:gd name="connsiteX4" fmla="*/ 2946874 w 2946885"/>
              <a:gd name="connsiteY4" fmla="*/ 5126030 h 5371531"/>
              <a:gd name="connsiteX5" fmla="*/ 2686455 w 2946885"/>
              <a:gd name="connsiteY5" fmla="*/ 5369358 h 5371531"/>
              <a:gd name="connsiteX6" fmla="*/ 362968 w 2946885"/>
              <a:gd name="connsiteY6" fmla="*/ 5369359 h 5371531"/>
              <a:gd name="connsiteX7" fmla="*/ 0 w 2946885"/>
              <a:gd name="connsiteY7" fmla="*/ 5143122 h 5371531"/>
              <a:gd name="connsiteX8" fmla="*/ 76912 w 2946885"/>
              <a:gd name="connsiteY8" fmla="*/ 244503 h 5371531"/>
              <a:gd name="connsiteX0" fmla="*/ 76912 w 2946885"/>
              <a:gd name="connsiteY0" fmla="*/ 244503 h 5386961"/>
              <a:gd name="connsiteX1" fmla="*/ 508247 w 2946885"/>
              <a:gd name="connsiteY1" fmla="*/ 1175 h 5386961"/>
              <a:gd name="connsiteX2" fmla="*/ 2438627 w 2946885"/>
              <a:gd name="connsiteY2" fmla="*/ 1175 h 5386961"/>
              <a:gd name="connsiteX3" fmla="*/ 2921237 w 2946885"/>
              <a:gd name="connsiteY3" fmla="*/ 235957 h 5386961"/>
              <a:gd name="connsiteX4" fmla="*/ 2946874 w 2946885"/>
              <a:gd name="connsiteY4" fmla="*/ 5126030 h 5386961"/>
              <a:gd name="connsiteX5" fmla="*/ 2686455 w 2946885"/>
              <a:gd name="connsiteY5" fmla="*/ 5369358 h 5386961"/>
              <a:gd name="connsiteX6" fmla="*/ 268965 w 2946885"/>
              <a:gd name="connsiteY6" fmla="*/ 5386451 h 5386961"/>
              <a:gd name="connsiteX7" fmla="*/ 0 w 2946885"/>
              <a:gd name="connsiteY7" fmla="*/ 5143122 h 5386961"/>
              <a:gd name="connsiteX8" fmla="*/ 76912 w 2946885"/>
              <a:gd name="connsiteY8" fmla="*/ 244503 h 5386961"/>
              <a:gd name="connsiteX0" fmla="*/ 76912 w 2946885"/>
              <a:gd name="connsiteY0" fmla="*/ 252018 h 5394476"/>
              <a:gd name="connsiteX1" fmla="*/ 354423 w 2946885"/>
              <a:gd name="connsiteY1" fmla="*/ 144 h 5394476"/>
              <a:gd name="connsiteX2" fmla="*/ 2438627 w 2946885"/>
              <a:gd name="connsiteY2" fmla="*/ 8690 h 5394476"/>
              <a:gd name="connsiteX3" fmla="*/ 2921237 w 2946885"/>
              <a:gd name="connsiteY3" fmla="*/ 243472 h 5394476"/>
              <a:gd name="connsiteX4" fmla="*/ 2946874 w 2946885"/>
              <a:gd name="connsiteY4" fmla="*/ 5133545 h 5394476"/>
              <a:gd name="connsiteX5" fmla="*/ 2686455 w 2946885"/>
              <a:gd name="connsiteY5" fmla="*/ 5376873 h 5394476"/>
              <a:gd name="connsiteX6" fmla="*/ 268965 w 2946885"/>
              <a:gd name="connsiteY6" fmla="*/ 5393966 h 5394476"/>
              <a:gd name="connsiteX7" fmla="*/ 0 w 2946885"/>
              <a:gd name="connsiteY7" fmla="*/ 5150637 h 5394476"/>
              <a:gd name="connsiteX8" fmla="*/ 76912 w 2946885"/>
              <a:gd name="connsiteY8" fmla="*/ 252018 h 5394476"/>
              <a:gd name="connsiteX0" fmla="*/ 76912 w 2946885"/>
              <a:gd name="connsiteY0" fmla="*/ 252018 h 5394476"/>
              <a:gd name="connsiteX1" fmla="*/ 354423 w 2946885"/>
              <a:gd name="connsiteY1" fmla="*/ 144 h 5394476"/>
              <a:gd name="connsiteX2" fmla="*/ 2652272 w 2946885"/>
              <a:gd name="connsiteY2" fmla="*/ 17236 h 5394476"/>
              <a:gd name="connsiteX3" fmla="*/ 2921237 w 2946885"/>
              <a:gd name="connsiteY3" fmla="*/ 243472 h 5394476"/>
              <a:gd name="connsiteX4" fmla="*/ 2946874 w 2946885"/>
              <a:gd name="connsiteY4" fmla="*/ 5133545 h 5394476"/>
              <a:gd name="connsiteX5" fmla="*/ 2686455 w 2946885"/>
              <a:gd name="connsiteY5" fmla="*/ 5376873 h 5394476"/>
              <a:gd name="connsiteX6" fmla="*/ 268965 w 2946885"/>
              <a:gd name="connsiteY6" fmla="*/ 5393966 h 5394476"/>
              <a:gd name="connsiteX7" fmla="*/ 0 w 2946885"/>
              <a:gd name="connsiteY7" fmla="*/ 5150637 h 5394476"/>
              <a:gd name="connsiteX8" fmla="*/ 76912 w 2946885"/>
              <a:gd name="connsiteY8" fmla="*/ 252018 h 5394476"/>
              <a:gd name="connsiteX0" fmla="*/ 25637 w 2946885"/>
              <a:gd name="connsiteY0" fmla="*/ 260431 h 5394344"/>
              <a:gd name="connsiteX1" fmla="*/ 354423 w 2946885"/>
              <a:gd name="connsiteY1" fmla="*/ 12 h 5394344"/>
              <a:gd name="connsiteX2" fmla="*/ 2652272 w 2946885"/>
              <a:gd name="connsiteY2" fmla="*/ 17104 h 5394344"/>
              <a:gd name="connsiteX3" fmla="*/ 2921237 w 2946885"/>
              <a:gd name="connsiteY3" fmla="*/ 243340 h 5394344"/>
              <a:gd name="connsiteX4" fmla="*/ 2946874 w 2946885"/>
              <a:gd name="connsiteY4" fmla="*/ 5133413 h 5394344"/>
              <a:gd name="connsiteX5" fmla="*/ 2686455 w 2946885"/>
              <a:gd name="connsiteY5" fmla="*/ 5376741 h 5394344"/>
              <a:gd name="connsiteX6" fmla="*/ 268965 w 2946885"/>
              <a:gd name="connsiteY6" fmla="*/ 5393834 h 5394344"/>
              <a:gd name="connsiteX7" fmla="*/ 0 w 2946885"/>
              <a:gd name="connsiteY7" fmla="*/ 5150505 h 5394344"/>
              <a:gd name="connsiteX8" fmla="*/ 25637 w 2946885"/>
              <a:gd name="connsiteY8" fmla="*/ 260431 h 5394344"/>
              <a:gd name="connsiteX0" fmla="*/ 25637 w 2946885"/>
              <a:gd name="connsiteY0" fmla="*/ 260431 h 5394344"/>
              <a:gd name="connsiteX1" fmla="*/ 354423 w 2946885"/>
              <a:gd name="connsiteY1" fmla="*/ 12 h 5394344"/>
              <a:gd name="connsiteX2" fmla="*/ 2652272 w 2946885"/>
              <a:gd name="connsiteY2" fmla="*/ 17104 h 5394344"/>
              <a:gd name="connsiteX3" fmla="*/ 2946875 w 2946885"/>
              <a:gd name="connsiteY3" fmla="*/ 243340 h 5394344"/>
              <a:gd name="connsiteX4" fmla="*/ 2946874 w 2946885"/>
              <a:gd name="connsiteY4" fmla="*/ 5133413 h 5394344"/>
              <a:gd name="connsiteX5" fmla="*/ 2686455 w 2946885"/>
              <a:gd name="connsiteY5" fmla="*/ 5376741 h 5394344"/>
              <a:gd name="connsiteX6" fmla="*/ 268965 w 2946885"/>
              <a:gd name="connsiteY6" fmla="*/ 5393834 h 5394344"/>
              <a:gd name="connsiteX7" fmla="*/ 0 w 2946885"/>
              <a:gd name="connsiteY7" fmla="*/ 5150505 h 5394344"/>
              <a:gd name="connsiteX8" fmla="*/ 25637 w 2946885"/>
              <a:gd name="connsiteY8" fmla="*/ 260431 h 5394344"/>
              <a:gd name="connsiteX0" fmla="*/ 25637 w 2946885"/>
              <a:gd name="connsiteY0" fmla="*/ 260929 h 5394842"/>
              <a:gd name="connsiteX1" fmla="*/ 354423 w 2946885"/>
              <a:gd name="connsiteY1" fmla="*/ 510 h 5394842"/>
              <a:gd name="connsiteX2" fmla="*/ 2677910 w 2946885"/>
              <a:gd name="connsiteY2" fmla="*/ 510 h 5394842"/>
              <a:gd name="connsiteX3" fmla="*/ 2946875 w 2946885"/>
              <a:gd name="connsiteY3" fmla="*/ 243838 h 5394842"/>
              <a:gd name="connsiteX4" fmla="*/ 2946874 w 2946885"/>
              <a:gd name="connsiteY4" fmla="*/ 5133911 h 5394842"/>
              <a:gd name="connsiteX5" fmla="*/ 2686455 w 2946885"/>
              <a:gd name="connsiteY5" fmla="*/ 5377239 h 5394842"/>
              <a:gd name="connsiteX6" fmla="*/ 268965 w 2946885"/>
              <a:gd name="connsiteY6" fmla="*/ 5394332 h 5394842"/>
              <a:gd name="connsiteX7" fmla="*/ 0 w 2946885"/>
              <a:gd name="connsiteY7" fmla="*/ 5151003 h 5394842"/>
              <a:gd name="connsiteX8" fmla="*/ 25637 w 2946885"/>
              <a:gd name="connsiteY8" fmla="*/ 260929 h 5394842"/>
              <a:gd name="connsiteX0" fmla="*/ 25637 w 2946885"/>
              <a:gd name="connsiteY0" fmla="*/ 260929 h 5394842"/>
              <a:gd name="connsiteX1" fmla="*/ 277511 w 2946885"/>
              <a:gd name="connsiteY1" fmla="*/ 510 h 5394842"/>
              <a:gd name="connsiteX2" fmla="*/ 2677910 w 2946885"/>
              <a:gd name="connsiteY2" fmla="*/ 510 h 5394842"/>
              <a:gd name="connsiteX3" fmla="*/ 2946875 w 2946885"/>
              <a:gd name="connsiteY3" fmla="*/ 243838 h 5394842"/>
              <a:gd name="connsiteX4" fmla="*/ 2946874 w 2946885"/>
              <a:gd name="connsiteY4" fmla="*/ 5133911 h 5394842"/>
              <a:gd name="connsiteX5" fmla="*/ 2686455 w 2946885"/>
              <a:gd name="connsiteY5" fmla="*/ 5377239 h 5394842"/>
              <a:gd name="connsiteX6" fmla="*/ 268965 w 2946885"/>
              <a:gd name="connsiteY6" fmla="*/ 5394332 h 5394842"/>
              <a:gd name="connsiteX7" fmla="*/ 0 w 2946885"/>
              <a:gd name="connsiteY7" fmla="*/ 5151003 h 5394842"/>
              <a:gd name="connsiteX8" fmla="*/ 25637 w 2946885"/>
              <a:gd name="connsiteY8" fmla="*/ 260929 h 5394842"/>
              <a:gd name="connsiteX0" fmla="*/ 0 w 2955432"/>
              <a:gd name="connsiteY0" fmla="*/ 260929 h 5394842"/>
              <a:gd name="connsiteX1" fmla="*/ 286058 w 2955432"/>
              <a:gd name="connsiteY1" fmla="*/ 510 h 5394842"/>
              <a:gd name="connsiteX2" fmla="*/ 2686457 w 2955432"/>
              <a:gd name="connsiteY2" fmla="*/ 510 h 5394842"/>
              <a:gd name="connsiteX3" fmla="*/ 2955422 w 2955432"/>
              <a:gd name="connsiteY3" fmla="*/ 243838 h 5394842"/>
              <a:gd name="connsiteX4" fmla="*/ 2955421 w 2955432"/>
              <a:gd name="connsiteY4" fmla="*/ 5133911 h 5394842"/>
              <a:gd name="connsiteX5" fmla="*/ 2695002 w 2955432"/>
              <a:gd name="connsiteY5" fmla="*/ 5377239 h 5394842"/>
              <a:gd name="connsiteX6" fmla="*/ 277512 w 2955432"/>
              <a:gd name="connsiteY6" fmla="*/ 5394332 h 5394842"/>
              <a:gd name="connsiteX7" fmla="*/ 8547 w 2955432"/>
              <a:gd name="connsiteY7" fmla="*/ 5151003 h 5394842"/>
              <a:gd name="connsiteX8" fmla="*/ 0 w 2955432"/>
              <a:gd name="connsiteY8" fmla="*/ 260929 h 5394842"/>
              <a:gd name="connsiteX0" fmla="*/ 144 w 2955576"/>
              <a:gd name="connsiteY0" fmla="*/ 260929 h 5394842"/>
              <a:gd name="connsiteX1" fmla="*/ 252019 w 2955576"/>
              <a:gd name="connsiteY1" fmla="*/ 510 h 5394842"/>
              <a:gd name="connsiteX2" fmla="*/ 2686601 w 2955576"/>
              <a:gd name="connsiteY2" fmla="*/ 510 h 5394842"/>
              <a:gd name="connsiteX3" fmla="*/ 2955566 w 2955576"/>
              <a:gd name="connsiteY3" fmla="*/ 243838 h 5394842"/>
              <a:gd name="connsiteX4" fmla="*/ 2955565 w 2955576"/>
              <a:gd name="connsiteY4" fmla="*/ 5133911 h 5394842"/>
              <a:gd name="connsiteX5" fmla="*/ 2695146 w 2955576"/>
              <a:gd name="connsiteY5" fmla="*/ 5377239 h 5394842"/>
              <a:gd name="connsiteX6" fmla="*/ 277656 w 2955576"/>
              <a:gd name="connsiteY6" fmla="*/ 5394332 h 5394842"/>
              <a:gd name="connsiteX7" fmla="*/ 8691 w 2955576"/>
              <a:gd name="connsiteY7" fmla="*/ 5151003 h 5394842"/>
              <a:gd name="connsiteX8" fmla="*/ 144 w 2955576"/>
              <a:gd name="connsiteY8" fmla="*/ 260929 h 5394842"/>
              <a:gd name="connsiteX0" fmla="*/ 144 w 2955576"/>
              <a:gd name="connsiteY0" fmla="*/ 228408 h 5396504"/>
              <a:gd name="connsiteX1" fmla="*/ 252019 w 2955576"/>
              <a:gd name="connsiteY1" fmla="*/ 2172 h 5396504"/>
              <a:gd name="connsiteX2" fmla="*/ 2686601 w 2955576"/>
              <a:gd name="connsiteY2" fmla="*/ 2172 h 5396504"/>
              <a:gd name="connsiteX3" fmla="*/ 2955566 w 2955576"/>
              <a:gd name="connsiteY3" fmla="*/ 245500 h 5396504"/>
              <a:gd name="connsiteX4" fmla="*/ 2955565 w 2955576"/>
              <a:gd name="connsiteY4" fmla="*/ 5135573 h 5396504"/>
              <a:gd name="connsiteX5" fmla="*/ 2695146 w 2955576"/>
              <a:gd name="connsiteY5" fmla="*/ 5378901 h 5396504"/>
              <a:gd name="connsiteX6" fmla="*/ 277656 w 2955576"/>
              <a:gd name="connsiteY6" fmla="*/ 5395994 h 5396504"/>
              <a:gd name="connsiteX7" fmla="*/ 8691 w 2955576"/>
              <a:gd name="connsiteY7" fmla="*/ 5152665 h 5396504"/>
              <a:gd name="connsiteX8" fmla="*/ 144 w 2955576"/>
              <a:gd name="connsiteY8" fmla="*/ 228408 h 5396504"/>
              <a:gd name="connsiteX0" fmla="*/ 11 w 2963989"/>
              <a:gd name="connsiteY0" fmla="*/ 260930 h 5394843"/>
              <a:gd name="connsiteX1" fmla="*/ 260432 w 2963989"/>
              <a:gd name="connsiteY1" fmla="*/ 511 h 5394843"/>
              <a:gd name="connsiteX2" fmla="*/ 2695014 w 2963989"/>
              <a:gd name="connsiteY2" fmla="*/ 511 h 5394843"/>
              <a:gd name="connsiteX3" fmla="*/ 2963979 w 2963989"/>
              <a:gd name="connsiteY3" fmla="*/ 243839 h 5394843"/>
              <a:gd name="connsiteX4" fmla="*/ 2963978 w 2963989"/>
              <a:gd name="connsiteY4" fmla="*/ 5133912 h 5394843"/>
              <a:gd name="connsiteX5" fmla="*/ 2703559 w 2963989"/>
              <a:gd name="connsiteY5" fmla="*/ 5377240 h 5394843"/>
              <a:gd name="connsiteX6" fmla="*/ 286069 w 2963989"/>
              <a:gd name="connsiteY6" fmla="*/ 5394333 h 5394843"/>
              <a:gd name="connsiteX7" fmla="*/ 17104 w 2963989"/>
              <a:gd name="connsiteY7" fmla="*/ 5151004 h 5394843"/>
              <a:gd name="connsiteX8" fmla="*/ 11 w 2963989"/>
              <a:gd name="connsiteY8" fmla="*/ 260930 h 5394843"/>
              <a:gd name="connsiteX0" fmla="*/ 144 w 2964122"/>
              <a:gd name="connsiteY0" fmla="*/ 260930 h 5394843"/>
              <a:gd name="connsiteX1" fmla="*/ 252019 w 2964122"/>
              <a:gd name="connsiteY1" fmla="*/ 511 h 5394843"/>
              <a:gd name="connsiteX2" fmla="*/ 2695147 w 2964122"/>
              <a:gd name="connsiteY2" fmla="*/ 511 h 5394843"/>
              <a:gd name="connsiteX3" fmla="*/ 2964112 w 2964122"/>
              <a:gd name="connsiteY3" fmla="*/ 243839 h 5394843"/>
              <a:gd name="connsiteX4" fmla="*/ 2964111 w 2964122"/>
              <a:gd name="connsiteY4" fmla="*/ 5133912 h 5394843"/>
              <a:gd name="connsiteX5" fmla="*/ 2703692 w 2964122"/>
              <a:gd name="connsiteY5" fmla="*/ 5377240 h 5394843"/>
              <a:gd name="connsiteX6" fmla="*/ 286202 w 2964122"/>
              <a:gd name="connsiteY6" fmla="*/ 5394333 h 5394843"/>
              <a:gd name="connsiteX7" fmla="*/ 17237 w 2964122"/>
              <a:gd name="connsiteY7" fmla="*/ 5151004 h 5394843"/>
              <a:gd name="connsiteX8" fmla="*/ 144 w 2964122"/>
              <a:gd name="connsiteY8" fmla="*/ 260930 h 539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122" h="5394843">
                <a:moveTo>
                  <a:pt x="144" y="260930"/>
                </a:moveTo>
                <a:cubicBezTo>
                  <a:pt x="144" y="-5608"/>
                  <a:pt x="-14519" y="511"/>
                  <a:pt x="252019" y="511"/>
                </a:cubicBezTo>
                <a:lnTo>
                  <a:pt x="2695147" y="511"/>
                </a:lnTo>
                <a:cubicBezTo>
                  <a:pt x="2961685" y="511"/>
                  <a:pt x="2964112" y="-22699"/>
                  <a:pt x="2964112" y="243839"/>
                </a:cubicBezTo>
                <a:cubicBezTo>
                  <a:pt x="2964112" y="1873863"/>
                  <a:pt x="2964111" y="3503888"/>
                  <a:pt x="2964111" y="5133912"/>
                </a:cubicBezTo>
                <a:cubicBezTo>
                  <a:pt x="2964111" y="5400450"/>
                  <a:pt x="2970230" y="5377240"/>
                  <a:pt x="2703692" y="5377240"/>
                </a:cubicBezTo>
                <a:lnTo>
                  <a:pt x="286202" y="5394333"/>
                </a:lnTo>
                <a:cubicBezTo>
                  <a:pt x="19664" y="5394333"/>
                  <a:pt x="17237" y="5417542"/>
                  <a:pt x="17237" y="5151004"/>
                </a:cubicBezTo>
                <a:cubicBezTo>
                  <a:pt x="17237" y="3694744"/>
                  <a:pt x="144" y="1717190"/>
                  <a:pt x="144" y="260930"/>
                </a:cubicBezTo>
                <a:close/>
              </a:path>
            </a:pathLst>
          </a:custGeom>
          <a:solidFill>
            <a:srgbClr val="EAEAF2"/>
          </a:solidFill>
          <a:ln w="6350">
            <a:solidFill>
              <a:srgbClr val="6D6B9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ounded Rectangle 4"/>
          <p:cNvSpPr/>
          <p:nvPr/>
        </p:nvSpPr>
        <p:spPr>
          <a:xfrm>
            <a:off x="32994600" y="5903495"/>
            <a:ext cx="10210800" cy="26212800"/>
          </a:xfrm>
          <a:custGeom>
            <a:avLst/>
            <a:gdLst>
              <a:gd name="connsiteX0" fmla="*/ 0 w 2895600"/>
              <a:gd name="connsiteY0" fmla="*/ 482610 h 5334000"/>
              <a:gd name="connsiteX1" fmla="*/ 482610 w 2895600"/>
              <a:gd name="connsiteY1" fmla="*/ 0 h 5334000"/>
              <a:gd name="connsiteX2" fmla="*/ 2412990 w 2895600"/>
              <a:gd name="connsiteY2" fmla="*/ 0 h 5334000"/>
              <a:gd name="connsiteX3" fmla="*/ 2895600 w 2895600"/>
              <a:gd name="connsiteY3" fmla="*/ 482610 h 5334000"/>
              <a:gd name="connsiteX4" fmla="*/ 2895600 w 2895600"/>
              <a:gd name="connsiteY4" fmla="*/ 4851390 h 5334000"/>
              <a:gd name="connsiteX5" fmla="*/ 2412990 w 2895600"/>
              <a:gd name="connsiteY5" fmla="*/ 5334000 h 5334000"/>
              <a:gd name="connsiteX6" fmla="*/ 482610 w 2895600"/>
              <a:gd name="connsiteY6" fmla="*/ 5334000 h 5334000"/>
              <a:gd name="connsiteX7" fmla="*/ 0 w 2895600"/>
              <a:gd name="connsiteY7" fmla="*/ 4851390 h 5334000"/>
              <a:gd name="connsiteX8" fmla="*/ 0 w 2895600"/>
              <a:gd name="connsiteY8" fmla="*/ 482610 h 5334000"/>
              <a:gd name="connsiteX0" fmla="*/ 51275 w 2895600"/>
              <a:gd name="connsiteY0" fmla="*/ 243838 h 5334510"/>
              <a:gd name="connsiteX1" fmla="*/ 482610 w 2895600"/>
              <a:gd name="connsiteY1" fmla="*/ 510 h 5334510"/>
              <a:gd name="connsiteX2" fmla="*/ 2412990 w 2895600"/>
              <a:gd name="connsiteY2" fmla="*/ 510 h 5334510"/>
              <a:gd name="connsiteX3" fmla="*/ 2895600 w 2895600"/>
              <a:gd name="connsiteY3" fmla="*/ 483120 h 5334510"/>
              <a:gd name="connsiteX4" fmla="*/ 2895600 w 2895600"/>
              <a:gd name="connsiteY4" fmla="*/ 4851900 h 5334510"/>
              <a:gd name="connsiteX5" fmla="*/ 2412990 w 2895600"/>
              <a:gd name="connsiteY5" fmla="*/ 5334510 h 5334510"/>
              <a:gd name="connsiteX6" fmla="*/ 482610 w 2895600"/>
              <a:gd name="connsiteY6" fmla="*/ 5334510 h 5334510"/>
              <a:gd name="connsiteX7" fmla="*/ 0 w 2895600"/>
              <a:gd name="connsiteY7" fmla="*/ 4851900 h 5334510"/>
              <a:gd name="connsiteX8" fmla="*/ 51275 w 2895600"/>
              <a:gd name="connsiteY8" fmla="*/ 243838 h 5334510"/>
              <a:gd name="connsiteX0" fmla="*/ 51275 w 2895600"/>
              <a:gd name="connsiteY0" fmla="*/ 244503 h 5335175"/>
              <a:gd name="connsiteX1" fmla="*/ 482610 w 2895600"/>
              <a:gd name="connsiteY1" fmla="*/ 1175 h 5335175"/>
              <a:gd name="connsiteX2" fmla="*/ 2412990 w 2895600"/>
              <a:gd name="connsiteY2" fmla="*/ 1175 h 5335175"/>
              <a:gd name="connsiteX3" fmla="*/ 2895600 w 2895600"/>
              <a:gd name="connsiteY3" fmla="*/ 235957 h 5335175"/>
              <a:gd name="connsiteX4" fmla="*/ 2895600 w 2895600"/>
              <a:gd name="connsiteY4" fmla="*/ 4852565 h 5335175"/>
              <a:gd name="connsiteX5" fmla="*/ 2412990 w 2895600"/>
              <a:gd name="connsiteY5" fmla="*/ 5335175 h 5335175"/>
              <a:gd name="connsiteX6" fmla="*/ 482610 w 2895600"/>
              <a:gd name="connsiteY6" fmla="*/ 5335175 h 5335175"/>
              <a:gd name="connsiteX7" fmla="*/ 0 w 2895600"/>
              <a:gd name="connsiteY7" fmla="*/ 4852565 h 5335175"/>
              <a:gd name="connsiteX8" fmla="*/ 51275 w 2895600"/>
              <a:gd name="connsiteY8" fmla="*/ 244503 h 5335175"/>
              <a:gd name="connsiteX0" fmla="*/ 51275 w 2921237"/>
              <a:gd name="connsiteY0" fmla="*/ 244503 h 5340375"/>
              <a:gd name="connsiteX1" fmla="*/ 482610 w 2921237"/>
              <a:gd name="connsiteY1" fmla="*/ 1175 h 5340375"/>
              <a:gd name="connsiteX2" fmla="*/ 2412990 w 2921237"/>
              <a:gd name="connsiteY2" fmla="*/ 1175 h 5340375"/>
              <a:gd name="connsiteX3" fmla="*/ 2895600 w 2921237"/>
              <a:gd name="connsiteY3" fmla="*/ 235957 h 5340375"/>
              <a:gd name="connsiteX4" fmla="*/ 2921237 w 2921237"/>
              <a:gd name="connsiteY4" fmla="*/ 5126030 h 5340375"/>
              <a:gd name="connsiteX5" fmla="*/ 2412990 w 2921237"/>
              <a:gd name="connsiteY5" fmla="*/ 5335175 h 5340375"/>
              <a:gd name="connsiteX6" fmla="*/ 482610 w 2921237"/>
              <a:gd name="connsiteY6" fmla="*/ 5335175 h 5340375"/>
              <a:gd name="connsiteX7" fmla="*/ 0 w 2921237"/>
              <a:gd name="connsiteY7" fmla="*/ 4852565 h 5340375"/>
              <a:gd name="connsiteX8" fmla="*/ 51275 w 2921237"/>
              <a:gd name="connsiteY8" fmla="*/ 244503 h 5340375"/>
              <a:gd name="connsiteX0" fmla="*/ 76912 w 2946874"/>
              <a:gd name="connsiteY0" fmla="*/ 244503 h 5344749"/>
              <a:gd name="connsiteX1" fmla="*/ 508247 w 2946874"/>
              <a:gd name="connsiteY1" fmla="*/ 1175 h 5344749"/>
              <a:gd name="connsiteX2" fmla="*/ 2438627 w 2946874"/>
              <a:gd name="connsiteY2" fmla="*/ 1175 h 5344749"/>
              <a:gd name="connsiteX3" fmla="*/ 2921237 w 2946874"/>
              <a:gd name="connsiteY3" fmla="*/ 235957 h 5344749"/>
              <a:gd name="connsiteX4" fmla="*/ 2946874 w 2946874"/>
              <a:gd name="connsiteY4" fmla="*/ 5126030 h 5344749"/>
              <a:gd name="connsiteX5" fmla="*/ 2438627 w 2946874"/>
              <a:gd name="connsiteY5" fmla="*/ 5335175 h 5344749"/>
              <a:gd name="connsiteX6" fmla="*/ 508247 w 2946874"/>
              <a:gd name="connsiteY6" fmla="*/ 5335175 h 5344749"/>
              <a:gd name="connsiteX7" fmla="*/ 0 w 2946874"/>
              <a:gd name="connsiteY7" fmla="*/ 5143122 h 5344749"/>
              <a:gd name="connsiteX8" fmla="*/ 76912 w 2946874"/>
              <a:gd name="connsiteY8" fmla="*/ 244503 h 5344749"/>
              <a:gd name="connsiteX0" fmla="*/ 76912 w 2946874"/>
              <a:gd name="connsiteY0" fmla="*/ 244503 h 5371531"/>
              <a:gd name="connsiteX1" fmla="*/ 508247 w 2946874"/>
              <a:gd name="connsiteY1" fmla="*/ 1175 h 5371531"/>
              <a:gd name="connsiteX2" fmla="*/ 2438627 w 2946874"/>
              <a:gd name="connsiteY2" fmla="*/ 1175 h 5371531"/>
              <a:gd name="connsiteX3" fmla="*/ 2921237 w 2946874"/>
              <a:gd name="connsiteY3" fmla="*/ 235957 h 5371531"/>
              <a:gd name="connsiteX4" fmla="*/ 2946874 w 2946874"/>
              <a:gd name="connsiteY4" fmla="*/ 5126030 h 5371531"/>
              <a:gd name="connsiteX5" fmla="*/ 2438627 w 2946874"/>
              <a:gd name="connsiteY5" fmla="*/ 5335175 h 5371531"/>
              <a:gd name="connsiteX6" fmla="*/ 362968 w 2946874"/>
              <a:gd name="connsiteY6" fmla="*/ 5369359 h 5371531"/>
              <a:gd name="connsiteX7" fmla="*/ 0 w 2946874"/>
              <a:gd name="connsiteY7" fmla="*/ 5143122 h 5371531"/>
              <a:gd name="connsiteX8" fmla="*/ 76912 w 2946874"/>
              <a:gd name="connsiteY8" fmla="*/ 244503 h 5371531"/>
              <a:gd name="connsiteX0" fmla="*/ 76912 w 2946885"/>
              <a:gd name="connsiteY0" fmla="*/ 244503 h 5371531"/>
              <a:gd name="connsiteX1" fmla="*/ 508247 w 2946885"/>
              <a:gd name="connsiteY1" fmla="*/ 1175 h 5371531"/>
              <a:gd name="connsiteX2" fmla="*/ 2438627 w 2946885"/>
              <a:gd name="connsiteY2" fmla="*/ 1175 h 5371531"/>
              <a:gd name="connsiteX3" fmla="*/ 2921237 w 2946885"/>
              <a:gd name="connsiteY3" fmla="*/ 235957 h 5371531"/>
              <a:gd name="connsiteX4" fmla="*/ 2946874 w 2946885"/>
              <a:gd name="connsiteY4" fmla="*/ 5126030 h 5371531"/>
              <a:gd name="connsiteX5" fmla="*/ 2686455 w 2946885"/>
              <a:gd name="connsiteY5" fmla="*/ 5369358 h 5371531"/>
              <a:gd name="connsiteX6" fmla="*/ 362968 w 2946885"/>
              <a:gd name="connsiteY6" fmla="*/ 5369359 h 5371531"/>
              <a:gd name="connsiteX7" fmla="*/ 0 w 2946885"/>
              <a:gd name="connsiteY7" fmla="*/ 5143122 h 5371531"/>
              <a:gd name="connsiteX8" fmla="*/ 76912 w 2946885"/>
              <a:gd name="connsiteY8" fmla="*/ 244503 h 5371531"/>
              <a:gd name="connsiteX0" fmla="*/ 76912 w 2946885"/>
              <a:gd name="connsiteY0" fmla="*/ 244503 h 5386961"/>
              <a:gd name="connsiteX1" fmla="*/ 508247 w 2946885"/>
              <a:gd name="connsiteY1" fmla="*/ 1175 h 5386961"/>
              <a:gd name="connsiteX2" fmla="*/ 2438627 w 2946885"/>
              <a:gd name="connsiteY2" fmla="*/ 1175 h 5386961"/>
              <a:gd name="connsiteX3" fmla="*/ 2921237 w 2946885"/>
              <a:gd name="connsiteY3" fmla="*/ 235957 h 5386961"/>
              <a:gd name="connsiteX4" fmla="*/ 2946874 w 2946885"/>
              <a:gd name="connsiteY4" fmla="*/ 5126030 h 5386961"/>
              <a:gd name="connsiteX5" fmla="*/ 2686455 w 2946885"/>
              <a:gd name="connsiteY5" fmla="*/ 5369358 h 5386961"/>
              <a:gd name="connsiteX6" fmla="*/ 268965 w 2946885"/>
              <a:gd name="connsiteY6" fmla="*/ 5386451 h 5386961"/>
              <a:gd name="connsiteX7" fmla="*/ 0 w 2946885"/>
              <a:gd name="connsiteY7" fmla="*/ 5143122 h 5386961"/>
              <a:gd name="connsiteX8" fmla="*/ 76912 w 2946885"/>
              <a:gd name="connsiteY8" fmla="*/ 244503 h 5386961"/>
              <a:gd name="connsiteX0" fmla="*/ 76912 w 2946885"/>
              <a:gd name="connsiteY0" fmla="*/ 252018 h 5394476"/>
              <a:gd name="connsiteX1" fmla="*/ 354423 w 2946885"/>
              <a:gd name="connsiteY1" fmla="*/ 144 h 5394476"/>
              <a:gd name="connsiteX2" fmla="*/ 2438627 w 2946885"/>
              <a:gd name="connsiteY2" fmla="*/ 8690 h 5394476"/>
              <a:gd name="connsiteX3" fmla="*/ 2921237 w 2946885"/>
              <a:gd name="connsiteY3" fmla="*/ 243472 h 5394476"/>
              <a:gd name="connsiteX4" fmla="*/ 2946874 w 2946885"/>
              <a:gd name="connsiteY4" fmla="*/ 5133545 h 5394476"/>
              <a:gd name="connsiteX5" fmla="*/ 2686455 w 2946885"/>
              <a:gd name="connsiteY5" fmla="*/ 5376873 h 5394476"/>
              <a:gd name="connsiteX6" fmla="*/ 268965 w 2946885"/>
              <a:gd name="connsiteY6" fmla="*/ 5393966 h 5394476"/>
              <a:gd name="connsiteX7" fmla="*/ 0 w 2946885"/>
              <a:gd name="connsiteY7" fmla="*/ 5150637 h 5394476"/>
              <a:gd name="connsiteX8" fmla="*/ 76912 w 2946885"/>
              <a:gd name="connsiteY8" fmla="*/ 252018 h 5394476"/>
              <a:gd name="connsiteX0" fmla="*/ 76912 w 2946885"/>
              <a:gd name="connsiteY0" fmla="*/ 252018 h 5394476"/>
              <a:gd name="connsiteX1" fmla="*/ 354423 w 2946885"/>
              <a:gd name="connsiteY1" fmla="*/ 144 h 5394476"/>
              <a:gd name="connsiteX2" fmla="*/ 2652272 w 2946885"/>
              <a:gd name="connsiteY2" fmla="*/ 17236 h 5394476"/>
              <a:gd name="connsiteX3" fmla="*/ 2921237 w 2946885"/>
              <a:gd name="connsiteY3" fmla="*/ 243472 h 5394476"/>
              <a:gd name="connsiteX4" fmla="*/ 2946874 w 2946885"/>
              <a:gd name="connsiteY4" fmla="*/ 5133545 h 5394476"/>
              <a:gd name="connsiteX5" fmla="*/ 2686455 w 2946885"/>
              <a:gd name="connsiteY5" fmla="*/ 5376873 h 5394476"/>
              <a:gd name="connsiteX6" fmla="*/ 268965 w 2946885"/>
              <a:gd name="connsiteY6" fmla="*/ 5393966 h 5394476"/>
              <a:gd name="connsiteX7" fmla="*/ 0 w 2946885"/>
              <a:gd name="connsiteY7" fmla="*/ 5150637 h 5394476"/>
              <a:gd name="connsiteX8" fmla="*/ 76912 w 2946885"/>
              <a:gd name="connsiteY8" fmla="*/ 252018 h 5394476"/>
              <a:gd name="connsiteX0" fmla="*/ 25637 w 2946885"/>
              <a:gd name="connsiteY0" fmla="*/ 260431 h 5394344"/>
              <a:gd name="connsiteX1" fmla="*/ 354423 w 2946885"/>
              <a:gd name="connsiteY1" fmla="*/ 12 h 5394344"/>
              <a:gd name="connsiteX2" fmla="*/ 2652272 w 2946885"/>
              <a:gd name="connsiteY2" fmla="*/ 17104 h 5394344"/>
              <a:gd name="connsiteX3" fmla="*/ 2921237 w 2946885"/>
              <a:gd name="connsiteY3" fmla="*/ 243340 h 5394344"/>
              <a:gd name="connsiteX4" fmla="*/ 2946874 w 2946885"/>
              <a:gd name="connsiteY4" fmla="*/ 5133413 h 5394344"/>
              <a:gd name="connsiteX5" fmla="*/ 2686455 w 2946885"/>
              <a:gd name="connsiteY5" fmla="*/ 5376741 h 5394344"/>
              <a:gd name="connsiteX6" fmla="*/ 268965 w 2946885"/>
              <a:gd name="connsiteY6" fmla="*/ 5393834 h 5394344"/>
              <a:gd name="connsiteX7" fmla="*/ 0 w 2946885"/>
              <a:gd name="connsiteY7" fmla="*/ 5150505 h 5394344"/>
              <a:gd name="connsiteX8" fmla="*/ 25637 w 2946885"/>
              <a:gd name="connsiteY8" fmla="*/ 260431 h 5394344"/>
              <a:gd name="connsiteX0" fmla="*/ 25637 w 2946885"/>
              <a:gd name="connsiteY0" fmla="*/ 260431 h 5394344"/>
              <a:gd name="connsiteX1" fmla="*/ 354423 w 2946885"/>
              <a:gd name="connsiteY1" fmla="*/ 12 h 5394344"/>
              <a:gd name="connsiteX2" fmla="*/ 2652272 w 2946885"/>
              <a:gd name="connsiteY2" fmla="*/ 17104 h 5394344"/>
              <a:gd name="connsiteX3" fmla="*/ 2946875 w 2946885"/>
              <a:gd name="connsiteY3" fmla="*/ 243340 h 5394344"/>
              <a:gd name="connsiteX4" fmla="*/ 2946874 w 2946885"/>
              <a:gd name="connsiteY4" fmla="*/ 5133413 h 5394344"/>
              <a:gd name="connsiteX5" fmla="*/ 2686455 w 2946885"/>
              <a:gd name="connsiteY5" fmla="*/ 5376741 h 5394344"/>
              <a:gd name="connsiteX6" fmla="*/ 268965 w 2946885"/>
              <a:gd name="connsiteY6" fmla="*/ 5393834 h 5394344"/>
              <a:gd name="connsiteX7" fmla="*/ 0 w 2946885"/>
              <a:gd name="connsiteY7" fmla="*/ 5150505 h 5394344"/>
              <a:gd name="connsiteX8" fmla="*/ 25637 w 2946885"/>
              <a:gd name="connsiteY8" fmla="*/ 260431 h 5394344"/>
              <a:gd name="connsiteX0" fmla="*/ 25637 w 2946885"/>
              <a:gd name="connsiteY0" fmla="*/ 260929 h 5394842"/>
              <a:gd name="connsiteX1" fmla="*/ 354423 w 2946885"/>
              <a:gd name="connsiteY1" fmla="*/ 510 h 5394842"/>
              <a:gd name="connsiteX2" fmla="*/ 2677910 w 2946885"/>
              <a:gd name="connsiteY2" fmla="*/ 510 h 5394842"/>
              <a:gd name="connsiteX3" fmla="*/ 2946875 w 2946885"/>
              <a:gd name="connsiteY3" fmla="*/ 243838 h 5394842"/>
              <a:gd name="connsiteX4" fmla="*/ 2946874 w 2946885"/>
              <a:gd name="connsiteY4" fmla="*/ 5133911 h 5394842"/>
              <a:gd name="connsiteX5" fmla="*/ 2686455 w 2946885"/>
              <a:gd name="connsiteY5" fmla="*/ 5377239 h 5394842"/>
              <a:gd name="connsiteX6" fmla="*/ 268965 w 2946885"/>
              <a:gd name="connsiteY6" fmla="*/ 5394332 h 5394842"/>
              <a:gd name="connsiteX7" fmla="*/ 0 w 2946885"/>
              <a:gd name="connsiteY7" fmla="*/ 5151003 h 5394842"/>
              <a:gd name="connsiteX8" fmla="*/ 25637 w 2946885"/>
              <a:gd name="connsiteY8" fmla="*/ 260929 h 5394842"/>
              <a:gd name="connsiteX0" fmla="*/ 25637 w 2946885"/>
              <a:gd name="connsiteY0" fmla="*/ 260929 h 5394842"/>
              <a:gd name="connsiteX1" fmla="*/ 277511 w 2946885"/>
              <a:gd name="connsiteY1" fmla="*/ 510 h 5394842"/>
              <a:gd name="connsiteX2" fmla="*/ 2677910 w 2946885"/>
              <a:gd name="connsiteY2" fmla="*/ 510 h 5394842"/>
              <a:gd name="connsiteX3" fmla="*/ 2946875 w 2946885"/>
              <a:gd name="connsiteY3" fmla="*/ 243838 h 5394842"/>
              <a:gd name="connsiteX4" fmla="*/ 2946874 w 2946885"/>
              <a:gd name="connsiteY4" fmla="*/ 5133911 h 5394842"/>
              <a:gd name="connsiteX5" fmla="*/ 2686455 w 2946885"/>
              <a:gd name="connsiteY5" fmla="*/ 5377239 h 5394842"/>
              <a:gd name="connsiteX6" fmla="*/ 268965 w 2946885"/>
              <a:gd name="connsiteY6" fmla="*/ 5394332 h 5394842"/>
              <a:gd name="connsiteX7" fmla="*/ 0 w 2946885"/>
              <a:gd name="connsiteY7" fmla="*/ 5151003 h 5394842"/>
              <a:gd name="connsiteX8" fmla="*/ 25637 w 2946885"/>
              <a:gd name="connsiteY8" fmla="*/ 260929 h 5394842"/>
              <a:gd name="connsiteX0" fmla="*/ 0 w 2955432"/>
              <a:gd name="connsiteY0" fmla="*/ 260929 h 5394842"/>
              <a:gd name="connsiteX1" fmla="*/ 286058 w 2955432"/>
              <a:gd name="connsiteY1" fmla="*/ 510 h 5394842"/>
              <a:gd name="connsiteX2" fmla="*/ 2686457 w 2955432"/>
              <a:gd name="connsiteY2" fmla="*/ 510 h 5394842"/>
              <a:gd name="connsiteX3" fmla="*/ 2955422 w 2955432"/>
              <a:gd name="connsiteY3" fmla="*/ 243838 h 5394842"/>
              <a:gd name="connsiteX4" fmla="*/ 2955421 w 2955432"/>
              <a:gd name="connsiteY4" fmla="*/ 5133911 h 5394842"/>
              <a:gd name="connsiteX5" fmla="*/ 2695002 w 2955432"/>
              <a:gd name="connsiteY5" fmla="*/ 5377239 h 5394842"/>
              <a:gd name="connsiteX6" fmla="*/ 277512 w 2955432"/>
              <a:gd name="connsiteY6" fmla="*/ 5394332 h 5394842"/>
              <a:gd name="connsiteX7" fmla="*/ 8547 w 2955432"/>
              <a:gd name="connsiteY7" fmla="*/ 5151003 h 5394842"/>
              <a:gd name="connsiteX8" fmla="*/ 0 w 2955432"/>
              <a:gd name="connsiteY8" fmla="*/ 260929 h 5394842"/>
              <a:gd name="connsiteX0" fmla="*/ 144 w 2955576"/>
              <a:gd name="connsiteY0" fmla="*/ 260929 h 5394842"/>
              <a:gd name="connsiteX1" fmla="*/ 252019 w 2955576"/>
              <a:gd name="connsiteY1" fmla="*/ 510 h 5394842"/>
              <a:gd name="connsiteX2" fmla="*/ 2686601 w 2955576"/>
              <a:gd name="connsiteY2" fmla="*/ 510 h 5394842"/>
              <a:gd name="connsiteX3" fmla="*/ 2955566 w 2955576"/>
              <a:gd name="connsiteY3" fmla="*/ 243838 h 5394842"/>
              <a:gd name="connsiteX4" fmla="*/ 2955565 w 2955576"/>
              <a:gd name="connsiteY4" fmla="*/ 5133911 h 5394842"/>
              <a:gd name="connsiteX5" fmla="*/ 2695146 w 2955576"/>
              <a:gd name="connsiteY5" fmla="*/ 5377239 h 5394842"/>
              <a:gd name="connsiteX6" fmla="*/ 277656 w 2955576"/>
              <a:gd name="connsiteY6" fmla="*/ 5394332 h 5394842"/>
              <a:gd name="connsiteX7" fmla="*/ 8691 w 2955576"/>
              <a:gd name="connsiteY7" fmla="*/ 5151003 h 5394842"/>
              <a:gd name="connsiteX8" fmla="*/ 144 w 2955576"/>
              <a:gd name="connsiteY8" fmla="*/ 260929 h 5394842"/>
              <a:gd name="connsiteX0" fmla="*/ 144 w 2955576"/>
              <a:gd name="connsiteY0" fmla="*/ 228408 h 5396504"/>
              <a:gd name="connsiteX1" fmla="*/ 252019 w 2955576"/>
              <a:gd name="connsiteY1" fmla="*/ 2172 h 5396504"/>
              <a:gd name="connsiteX2" fmla="*/ 2686601 w 2955576"/>
              <a:gd name="connsiteY2" fmla="*/ 2172 h 5396504"/>
              <a:gd name="connsiteX3" fmla="*/ 2955566 w 2955576"/>
              <a:gd name="connsiteY3" fmla="*/ 245500 h 5396504"/>
              <a:gd name="connsiteX4" fmla="*/ 2955565 w 2955576"/>
              <a:gd name="connsiteY4" fmla="*/ 5135573 h 5396504"/>
              <a:gd name="connsiteX5" fmla="*/ 2695146 w 2955576"/>
              <a:gd name="connsiteY5" fmla="*/ 5378901 h 5396504"/>
              <a:gd name="connsiteX6" fmla="*/ 277656 w 2955576"/>
              <a:gd name="connsiteY6" fmla="*/ 5395994 h 5396504"/>
              <a:gd name="connsiteX7" fmla="*/ 8691 w 2955576"/>
              <a:gd name="connsiteY7" fmla="*/ 5152665 h 5396504"/>
              <a:gd name="connsiteX8" fmla="*/ 144 w 2955576"/>
              <a:gd name="connsiteY8" fmla="*/ 228408 h 5396504"/>
              <a:gd name="connsiteX0" fmla="*/ 11 w 2963989"/>
              <a:gd name="connsiteY0" fmla="*/ 260930 h 5394843"/>
              <a:gd name="connsiteX1" fmla="*/ 260432 w 2963989"/>
              <a:gd name="connsiteY1" fmla="*/ 511 h 5394843"/>
              <a:gd name="connsiteX2" fmla="*/ 2695014 w 2963989"/>
              <a:gd name="connsiteY2" fmla="*/ 511 h 5394843"/>
              <a:gd name="connsiteX3" fmla="*/ 2963979 w 2963989"/>
              <a:gd name="connsiteY3" fmla="*/ 243839 h 5394843"/>
              <a:gd name="connsiteX4" fmla="*/ 2963978 w 2963989"/>
              <a:gd name="connsiteY4" fmla="*/ 5133912 h 5394843"/>
              <a:gd name="connsiteX5" fmla="*/ 2703559 w 2963989"/>
              <a:gd name="connsiteY5" fmla="*/ 5377240 h 5394843"/>
              <a:gd name="connsiteX6" fmla="*/ 286069 w 2963989"/>
              <a:gd name="connsiteY6" fmla="*/ 5394333 h 5394843"/>
              <a:gd name="connsiteX7" fmla="*/ 17104 w 2963989"/>
              <a:gd name="connsiteY7" fmla="*/ 5151004 h 5394843"/>
              <a:gd name="connsiteX8" fmla="*/ 11 w 2963989"/>
              <a:gd name="connsiteY8" fmla="*/ 260930 h 5394843"/>
              <a:gd name="connsiteX0" fmla="*/ 144 w 2964122"/>
              <a:gd name="connsiteY0" fmla="*/ 260930 h 5394843"/>
              <a:gd name="connsiteX1" fmla="*/ 252019 w 2964122"/>
              <a:gd name="connsiteY1" fmla="*/ 511 h 5394843"/>
              <a:gd name="connsiteX2" fmla="*/ 2695147 w 2964122"/>
              <a:gd name="connsiteY2" fmla="*/ 511 h 5394843"/>
              <a:gd name="connsiteX3" fmla="*/ 2964112 w 2964122"/>
              <a:gd name="connsiteY3" fmla="*/ 243839 h 5394843"/>
              <a:gd name="connsiteX4" fmla="*/ 2964111 w 2964122"/>
              <a:gd name="connsiteY4" fmla="*/ 5133912 h 5394843"/>
              <a:gd name="connsiteX5" fmla="*/ 2703692 w 2964122"/>
              <a:gd name="connsiteY5" fmla="*/ 5377240 h 5394843"/>
              <a:gd name="connsiteX6" fmla="*/ 286202 w 2964122"/>
              <a:gd name="connsiteY6" fmla="*/ 5394333 h 5394843"/>
              <a:gd name="connsiteX7" fmla="*/ 17237 w 2964122"/>
              <a:gd name="connsiteY7" fmla="*/ 5151004 h 5394843"/>
              <a:gd name="connsiteX8" fmla="*/ 144 w 2964122"/>
              <a:gd name="connsiteY8" fmla="*/ 260930 h 539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122" h="5394843">
                <a:moveTo>
                  <a:pt x="144" y="260930"/>
                </a:moveTo>
                <a:cubicBezTo>
                  <a:pt x="144" y="-5608"/>
                  <a:pt x="-14519" y="511"/>
                  <a:pt x="252019" y="511"/>
                </a:cubicBezTo>
                <a:lnTo>
                  <a:pt x="2695147" y="511"/>
                </a:lnTo>
                <a:cubicBezTo>
                  <a:pt x="2961685" y="511"/>
                  <a:pt x="2964112" y="-22699"/>
                  <a:pt x="2964112" y="243839"/>
                </a:cubicBezTo>
                <a:cubicBezTo>
                  <a:pt x="2964112" y="1873863"/>
                  <a:pt x="2964111" y="3503888"/>
                  <a:pt x="2964111" y="5133912"/>
                </a:cubicBezTo>
                <a:cubicBezTo>
                  <a:pt x="2964111" y="5400450"/>
                  <a:pt x="2970230" y="5377240"/>
                  <a:pt x="2703692" y="5377240"/>
                </a:cubicBezTo>
                <a:lnTo>
                  <a:pt x="286202" y="5394333"/>
                </a:lnTo>
                <a:cubicBezTo>
                  <a:pt x="19664" y="5394333"/>
                  <a:pt x="17237" y="5417542"/>
                  <a:pt x="17237" y="5151004"/>
                </a:cubicBezTo>
                <a:cubicBezTo>
                  <a:pt x="17237" y="3694744"/>
                  <a:pt x="144" y="1717190"/>
                  <a:pt x="144" y="260930"/>
                </a:cubicBezTo>
                <a:close/>
              </a:path>
            </a:pathLst>
          </a:custGeom>
          <a:solidFill>
            <a:srgbClr val="EAEAF2"/>
          </a:solidFill>
          <a:ln w="6350">
            <a:solidFill>
              <a:srgbClr val="6D6B9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874" y="1821916"/>
            <a:ext cx="5819274" cy="1222048"/>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86126" y="1821916"/>
            <a:ext cx="5819274" cy="1222048"/>
          </a:xfrm>
          <a:prstGeom prst="rect">
            <a:avLst/>
          </a:prstGeom>
        </p:spPr>
      </p:pic>
      <p:sp>
        <p:nvSpPr>
          <p:cNvPr id="11" name="Text Placeholder 42"/>
          <p:cNvSpPr txBox="1">
            <a:spLocks/>
          </p:cNvSpPr>
          <p:nvPr/>
        </p:nvSpPr>
        <p:spPr>
          <a:xfrm>
            <a:off x="797472" y="5903494"/>
            <a:ext cx="10127202" cy="2173705"/>
          </a:xfrm>
          <a:prstGeom prst="rect">
            <a:avLst/>
          </a:prstGeom>
        </p:spPr>
        <p:txBody>
          <a:bodyPr/>
          <a:lstStyle>
            <a:lvl1pPr marL="0" indent="0" algn="ctr" defTabSz="4389120" rtl="0" eaLnBrk="1" latinLnBrk="0" hangingPunct="1">
              <a:spcBef>
                <a:spcPct val="20000"/>
              </a:spcBef>
              <a:buFont typeface="Arial" panose="020B0604020202020204" pitchFamily="34" charset="0"/>
              <a:buNone/>
              <a:defRPr sz="5400" b="1" u="sng" kern="1200" baseline="0">
                <a:solidFill>
                  <a:schemeClr val="accent5">
                    <a:lumMod val="50000"/>
                  </a:schemeClr>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(click to add)</a:t>
            </a:r>
            <a:r>
              <a:rPr lang="en-US" baseline="0" dirty="0" smtClean="0"/>
              <a:t> CLINICAL ISSUE/CURRENT PRACTICE</a:t>
            </a:r>
            <a:endParaRPr lang="en-US" dirty="0"/>
          </a:p>
        </p:txBody>
      </p:sp>
      <p:sp>
        <p:nvSpPr>
          <p:cNvPr id="12" name="Text Placeholder 44"/>
          <p:cNvSpPr txBox="1">
            <a:spLocks/>
          </p:cNvSpPr>
          <p:nvPr/>
        </p:nvSpPr>
        <p:spPr>
          <a:xfrm>
            <a:off x="797472" y="8077200"/>
            <a:ext cx="10127202" cy="1119490"/>
          </a:xfrm>
          <a:prstGeom prst="rect">
            <a:avLst/>
          </a:prstGeom>
        </p:spPr>
        <p:txBody>
          <a:bodyPr/>
          <a:lstStyle>
            <a:lvl1pPr marL="0" indent="0" algn="l" defTabSz="4389120" rtl="0" eaLnBrk="1" latinLnBrk="0" hangingPunct="1">
              <a:spcBef>
                <a:spcPct val="20000"/>
              </a:spcBef>
              <a:buFont typeface="Arial" panose="020B0604020202020204" pitchFamily="34" charset="0"/>
              <a:buNone/>
              <a:defRPr sz="4000" kern="1200" baseline="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Enter your text here</a:t>
            </a:r>
            <a:endParaRPr lang="en-US" dirty="0"/>
          </a:p>
        </p:txBody>
      </p:sp>
      <p:sp>
        <p:nvSpPr>
          <p:cNvPr id="13" name="Text Placeholder 42"/>
          <p:cNvSpPr txBox="1">
            <a:spLocks/>
          </p:cNvSpPr>
          <p:nvPr/>
        </p:nvSpPr>
        <p:spPr>
          <a:xfrm>
            <a:off x="800100" y="14686824"/>
            <a:ext cx="10127202" cy="1343388"/>
          </a:xfrm>
          <a:prstGeom prst="rect">
            <a:avLst/>
          </a:prstGeom>
        </p:spPr>
        <p:txBody>
          <a:bodyPr/>
          <a:lstStyle>
            <a:lvl1pPr marL="0" indent="0" algn="ctr" defTabSz="4389120" rtl="0" eaLnBrk="1" latinLnBrk="0" hangingPunct="1">
              <a:spcBef>
                <a:spcPct val="20000"/>
              </a:spcBef>
              <a:buFont typeface="Arial" panose="020B0604020202020204" pitchFamily="34" charset="0"/>
              <a:buNone/>
              <a:defRPr sz="5400" b="1" u="sng" kern="1200" baseline="0">
                <a:solidFill>
                  <a:schemeClr val="accent5">
                    <a:lumMod val="50000"/>
                  </a:schemeClr>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(click to add) AVAILABLE EVIDENCE/LITERATURE REVIEW</a:t>
            </a:r>
            <a:endParaRPr lang="en-US" dirty="0"/>
          </a:p>
        </p:txBody>
      </p:sp>
      <p:sp>
        <p:nvSpPr>
          <p:cNvPr id="14" name="Text Placeholder 42"/>
          <p:cNvSpPr txBox="1">
            <a:spLocks/>
          </p:cNvSpPr>
          <p:nvPr/>
        </p:nvSpPr>
        <p:spPr>
          <a:xfrm>
            <a:off x="11748837" y="5867400"/>
            <a:ext cx="20409568" cy="1447800"/>
          </a:xfrm>
          <a:prstGeom prst="rect">
            <a:avLst/>
          </a:prstGeom>
        </p:spPr>
        <p:txBody>
          <a:bodyPr/>
          <a:lstStyle>
            <a:lvl1pPr marL="0" indent="0" algn="ctr" defTabSz="4389120" rtl="0" eaLnBrk="1" latinLnBrk="0" hangingPunct="1">
              <a:spcBef>
                <a:spcPct val="20000"/>
              </a:spcBef>
              <a:buFont typeface="Arial" panose="020B0604020202020204" pitchFamily="34" charset="0"/>
              <a:buNone/>
              <a:defRPr sz="5400" b="1" u="sng" kern="1200" baseline="0">
                <a:solidFill>
                  <a:schemeClr val="accent5">
                    <a:lumMod val="50000"/>
                  </a:schemeClr>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(click to add) INTERVENTIONS</a:t>
            </a:r>
            <a:endParaRPr lang="en-US" dirty="0"/>
          </a:p>
        </p:txBody>
      </p:sp>
      <p:sp>
        <p:nvSpPr>
          <p:cNvPr id="15" name="Text Placeholder 42"/>
          <p:cNvSpPr txBox="1">
            <a:spLocks/>
          </p:cNvSpPr>
          <p:nvPr/>
        </p:nvSpPr>
        <p:spPr>
          <a:xfrm>
            <a:off x="11894217" y="15121966"/>
            <a:ext cx="20409568" cy="1371600"/>
          </a:xfrm>
          <a:prstGeom prst="rect">
            <a:avLst/>
          </a:prstGeom>
        </p:spPr>
        <p:txBody>
          <a:bodyPr/>
          <a:lstStyle>
            <a:lvl1pPr marL="0" indent="0" algn="ctr" defTabSz="4389120" rtl="0" eaLnBrk="1" latinLnBrk="0" hangingPunct="1">
              <a:spcBef>
                <a:spcPct val="20000"/>
              </a:spcBef>
              <a:buFont typeface="Arial" panose="020B0604020202020204" pitchFamily="34" charset="0"/>
              <a:buNone/>
              <a:defRPr sz="5400" b="1" u="sng" kern="1200" baseline="0">
                <a:solidFill>
                  <a:schemeClr val="accent5">
                    <a:lumMod val="50000"/>
                  </a:schemeClr>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(click to add)</a:t>
            </a:r>
            <a:r>
              <a:rPr lang="en-US" baseline="0" dirty="0" smtClean="0"/>
              <a:t> OUTCOMES MEASURED</a:t>
            </a:r>
            <a:endParaRPr lang="en-US" dirty="0"/>
          </a:p>
        </p:txBody>
      </p:sp>
      <p:sp>
        <p:nvSpPr>
          <p:cNvPr id="16" name="Text Placeholder 42"/>
          <p:cNvSpPr txBox="1">
            <a:spLocks/>
          </p:cNvSpPr>
          <p:nvPr/>
        </p:nvSpPr>
        <p:spPr>
          <a:xfrm>
            <a:off x="33108900" y="5903495"/>
            <a:ext cx="10096500" cy="1479884"/>
          </a:xfrm>
          <a:prstGeom prst="rect">
            <a:avLst/>
          </a:prstGeom>
        </p:spPr>
        <p:txBody>
          <a:bodyPr/>
          <a:lstStyle>
            <a:lvl1pPr marL="0" indent="0" algn="ctr" defTabSz="4389120" rtl="0" eaLnBrk="1" latinLnBrk="0" hangingPunct="1">
              <a:spcBef>
                <a:spcPct val="20000"/>
              </a:spcBef>
              <a:buFont typeface="Arial" panose="020B0604020202020204" pitchFamily="34" charset="0"/>
              <a:buNone/>
              <a:defRPr sz="5400" b="1" u="sng" kern="1200" baseline="0">
                <a:solidFill>
                  <a:schemeClr val="accent5">
                    <a:lumMod val="50000"/>
                  </a:schemeClr>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(click to add) RESULTS (continued)</a:t>
            </a:r>
            <a:endParaRPr lang="en-US" dirty="0"/>
          </a:p>
        </p:txBody>
      </p:sp>
      <p:sp>
        <p:nvSpPr>
          <p:cNvPr id="19" name="Text Placeholder 44"/>
          <p:cNvSpPr txBox="1">
            <a:spLocks/>
          </p:cNvSpPr>
          <p:nvPr/>
        </p:nvSpPr>
        <p:spPr>
          <a:xfrm>
            <a:off x="884322" y="16493566"/>
            <a:ext cx="10127202" cy="1119490"/>
          </a:xfrm>
          <a:prstGeom prst="rect">
            <a:avLst/>
          </a:prstGeom>
        </p:spPr>
        <p:txBody>
          <a:bodyPr/>
          <a:lstStyle>
            <a:lvl1pPr marL="0" indent="0" algn="l" defTabSz="4389120" rtl="0" eaLnBrk="1" latinLnBrk="0" hangingPunct="1">
              <a:spcBef>
                <a:spcPct val="20000"/>
              </a:spcBef>
              <a:buFont typeface="Arial" panose="020B0604020202020204" pitchFamily="34" charset="0"/>
              <a:buNone/>
              <a:defRPr sz="4000" kern="1200" baseline="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Enter your text here</a:t>
            </a:r>
            <a:endParaRPr lang="en-US" dirty="0"/>
          </a:p>
        </p:txBody>
      </p:sp>
      <p:sp>
        <p:nvSpPr>
          <p:cNvPr id="20" name="Text Placeholder 44"/>
          <p:cNvSpPr txBox="1">
            <a:spLocks/>
          </p:cNvSpPr>
          <p:nvPr/>
        </p:nvSpPr>
        <p:spPr>
          <a:xfrm>
            <a:off x="12039599" y="7315200"/>
            <a:ext cx="20118806" cy="1371600"/>
          </a:xfrm>
          <a:prstGeom prst="rect">
            <a:avLst/>
          </a:prstGeom>
        </p:spPr>
        <p:txBody>
          <a:bodyPr/>
          <a:lstStyle>
            <a:lvl1pPr marL="0" indent="0" algn="l" defTabSz="4389120" rtl="0" eaLnBrk="1" latinLnBrk="0" hangingPunct="1">
              <a:spcBef>
                <a:spcPct val="20000"/>
              </a:spcBef>
              <a:buFont typeface="Arial" panose="020B0604020202020204" pitchFamily="34" charset="0"/>
              <a:buNone/>
              <a:defRPr sz="4000" kern="1200" baseline="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Enter your text here</a:t>
            </a:r>
            <a:endParaRPr lang="en-US" dirty="0"/>
          </a:p>
        </p:txBody>
      </p:sp>
      <p:sp>
        <p:nvSpPr>
          <p:cNvPr id="21" name="Text Placeholder 44"/>
          <p:cNvSpPr txBox="1">
            <a:spLocks/>
          </p:cNvSpPr>
          <p:nvPr/>
        </p:nvSpPr>
        <p:spPr>
          <a:xfrm>
            <a:off x="12039600" y="16493566"/>
            <a:ext cx="20118805" cy="1447800"/>
          </a:xfrm>
          <a:prstGeom prst="rect">
            <a:avLst/>
          </a:prstGeom>
        </p:spPr>
        <p:txBody>
          <a:bodyPr/>
          <a:lstStyle>
            <a:lvl1pPr marL="0" indent="0" algn="l" defTabSz="4389120" rtl="0" eaLnBrk="1" latinLnBrk="0" hangingPunct="1">
              <a:spcBef>
                <a:spcPct val="20000"/>
              </a:spcBef>
              <a:buFont typeface="Arial" panose="020B0604020202020204" pitchFamily="34" charset="0"/>
              <a:buNone/>
              <a:defRPr sz="4000" kern="1200" baseline="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Enter your text here</a:t>
            </a:r>
            <a:endParaRPr lang="en-US" dirty="0"/>
          </a:p>
        </p:txBody>
      </p:sp>
      <p:sp>
        <p:nvSpPr>
          <p:cNvPr id="22" name="Text Placeholder 44"/>
          <p:cNvSpPr txBox="1">
            <a:spLocks/>
          </p:cNvSpPr>
          <p:nvPr/>
        </p:nvSpPr>
        <p:spPr>
          <a:xfrm>
            <a:off x="33051750" y="6990346"/>
            <a:ext cx="10096500" cy="1168329"/>
          </a:xfrm>
          <a:prstGeom prst="rect">
            <a:avLst/>
          </a:prstGeom>
        </p:spPr>
        <p:txBody>
          <a:bodyPr/>
          <a:lstStyle>
            <a:lvl1pPr marL="0" indent="0" algn="l" defTabSz="4389120" rtl="0" eaLnBrk="1" latinLnBrk="0" hangingPunct="1">
              <a:spcBef>
                <a:spcPct val="20000"/>
              </a:spcBef>
              <a:buFont typeface="Arial" panose="020B0604020202020204" pitchFamily="34" charset="0"/>
              <a:buNone/>
              <a:defRPr sz="4000" kern="1200" baseline="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Enter your text here</a:t>
            </a:r>
            <a:endParaRPr lang="en-US" dirty="0"/>
          </a:p>
        </p:txBody>
      </p:sp>
      <p:sp>
        <p:nvSpPr>
          <p:cNvPr id="25" name="Text Placeholder 42"/>
          <p:cNvSpPr txBox="1">
            <a:spLocks/>
          </p:cNvSpPr>
          <p:nvPr userDrawn="1"/>
        </p:nvSpPr>
        <p:spPr>
          <a:xfrm>
            <a:off x="804111" y="21869400"/>
            <a:ext cx="10127202" cy="1343388"/>
          </a:xfrm>
          <a:prstGeom prst="rect">
            <a:avLst/>
          </a:prstGeom>
        </p:spPr>
        <p:txBody>
          <a:bodyPr/>
          <a:lstStyle>
            <a:lvl1pPr marL="0" indent="0" algn="ctr" defTabSz="4389120" rtl="0" eaLnBrk="1" latinLnBrk="0" hangingPunct="1">
              <a:spcBef>
                <a:spcPct val="20000"/>
              </a:spcBef>
              <a:buFont typeface="Arial" panose="020B0604020202020204" pitchFamily="34" charset="0"/>
              <a:buNone/>
              <a:defRPr sz="5400" b="1" u="sng" kern="1200" baseline="0">
                <a:solidFill>
                  <a:schemeClr val="accent5">
                    <a:lumMod val="50000"/>
                  </a:schemeClr>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(click to add) EBP QUESTION</a:t>
            </a:r>
            <a:endParaRPr lang="en-US" dirty="0"/>
          </a:p>
        </p:txBody>
      </p:sp>
      <p:sp>
        <p:nvSpPr>
          <p:cNvPr id="26" name="Text Placeholder 44"/>
          <p:cNvSpPr txBox="1">
            <a:spLocks/>
          </p:cNvSpPr>
          <p:nvPr userDrawn="1"/>
        </p:nvSpPr>
        <p:spPr>
          <a:xfrm>
            <a:off x="884322" y="23113700"/>
            <a:ext cx="10127202" cy="1119490"/>
          </a:xfrm>
          <a:prstGeom prst="rect">
            <a:avLst/>
          </a:prstGeom>
        </p:spPr>
        <p:txBody>
          <a:bodyPr/>
          <a:lstStyle>
            <a:lvl1pPr marL="0" indent="0" algn="l" defTabSz="4389120" rtl="0" eaLnBrk="1" latinLnBrk="0" hangingPunct="1">
              <a:spcBef>
                <a:spcPct val="20000"/>
              </a:spcBef>
              <a:buFont typeface="Arial" panose="020B0604020202020204" pitchFamily="34" charset="0"/>
              <a:buNone/>
              <a:defRPr sz="4000" kern="1200" baseline="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Enter your text here</a:t>
            </a:r>
            <a:endParaRPr lang="en-US" dirty="0"/>
          </a:p>
        </p:txBody>
      </p:sp>
      <p:sp>
        <p:nvSpPr>
          <p:cNvPr id="27" name="Text Placeholder 42"/>
          <p:cNvSpPr txBox="1">
            <a:spLocks/>
          </p:cNvSpPr>
          <p:nvPr userDrawn="1"/>
        </p:nvSpPr>
        <p:spPr>
          <a:xfrm>
            <a:off x="11894217" y="21197706"/>
            <a:ext cx="20264188" cy="1343388"/>
          </a:xfrm>
          <a:prstGeom prst="rect">
            <a:avLst/>
          </a:prstGeom>
        </p:spPr>
        <p:txBody>
          <a:bodyPr/>
          <a:lstStyle>
            <a:lvl1pPr marL="0" indent="0" algn="ctr" defTabSz="4389120" rtl="0" eaLnBrk="1" latinLnBrk="0" hangingPunct="1">
              <a:spcBef>
                <a:spcPct val="20000"/>
              </a:spcBef>
              <a:buFont typeface="Arial" panose="020B0604020202020204" pitchFamily="34" charset="0"/>
              <a:buNone/>
              <a:defRPr sz="5400" b="1" u="sng" kern="1200" baseline="0">
                <a:solidFill>
                  <a:schemeClr val="accent5">
                    <a:lumMod val="50000"/>
                  </a:schemeClr>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(click to add) RESULTS</a:t>
            </a:r>
            <a:endParaRPr lang="en-US" dirty="0"/>
          </a:p>
        </p:txBody>
      </p:sp>
      <p:sp>
        <p:nvSpPr>
          <p:cNvPr id="28" name="Text Placeholder 44"/>
          <p:cNvSpPr txBox="1">
            <a:spLocks/>
          </p:cNvSpPr>
          <p:nvPr userDrawn="1"/>
        </p:nvSpPr>
        <p:spPr>
          <a:xfrm>
            <a:off x="12039600" y="22488888"/>
            <a:ext cx="20118805" cy="1447800"/>
          </a:xfrm>
          <a:prstGeom prst="rect">
            <a:avLst/>
          </a:prstGeom>
        </p:spPr>
        <p:txBody>
          <a:bodyPr/>
          <a:lstStyle>
            <a:lvl1pPr marL="0" indent="0" algn="l" defTabSz="4389120" rtl="0" eaLnBrk="1" latinLnBrk="0" hangingPunct="1">
              <a:spcBef>
                <a:spcPct val="20000"/>
              </a:spcBef>
              <a:buFont typeface="Arial" panose="020B0604020202020204" pitchFamily="34" charset="0"/>
              <a:buNone/>
              <a:defRPr sz="4000" kern="1200" baseline="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Enter your text here</a:t>
            </a:r>
            <a:endParaRPr lang="en-US" dirty="0"/>
          </a:p>
        </p:txBody>
      </p:sp>
      <p:sp>
        <p:nvSpPr>
          <p:cNvPr id="29" name="Text Placeholder 42"/>
          <p:cNvSpPr txBox="1">
            <a:spLocks/>
          </p:cNvSpPr>
          <p:nvPr userDrawn="1"/>
        </p:nvSpPr>
        <p:spPr>
          <a:xfrm>
            <a:off x="33108900" y="21081401"/>
            <a:ext cx="10127202" cy="1343388"/>
          </a:xfrm>
          <a:prstGeom prst="rect">
            <a:avLst/>
          </a:prstGeom>
        </p:spPr>
        <p:txBody>
          <a:bodyPr/>
          <a:lstStyle>
            <a:lvl1pPr marL="0" indent="0" algn="ctr" defTabSz="4389120" rtl="0" eaLnBrk="1" latinLnBrk="0" hangingPunct="1">
              <a:spcBef>
                <a:spcPct val="20000"/>
              </a:spcBef>
              <a:buFont typeface="Arial" panose="020B0604020202020204" pitchFamily="34" charset="0"/>
              <a:buNone/>
              <a:defRPr sz="5400" b="1" u="sng" kern="1200" baseline="0">
                <a:solidFill>
                  <a:schemeClr val="accent5">
                    <a:lumMod val="50000"/>
                  </a:schemeClr>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(click to add) CONCLUSION</a:t>
            </a:r>
            <a:endParaRPr lang="en-US" dirty="0"/>
          </a:p>
        </p:txBody>
      </p:sp>
      <p:sp>
        <p:nvSpPr>
          <p:cNvPr id="30" name="Text Placeholder 44"/>
          <p:cNvSpPr txBox="1">
            <a:spLocks/>
          </p:cNvSpPr>
          <p:nvPr userDrawn="1"/>
        </p:nvSpPr>
        <p:spPr>
          <a:xfrm>
            <a:off x="33236234" y="22424789"/>
            <a:ext cx="10096500" cy="1168329"/>
          </a:xfrm>
          <a:prstGeom prst="rect">
            <a:avLst/>
          </a:prstGeom>
        </p:spPr>
        <p:txBody>
          <a:bodyPr/>
          <a:lstStyle>
            <a:lvl1pPr marL="0" indent="0" algn="l" defTabSz="4389120" rtl="0" eaLnBrk="1" latinLnBrk="0" hangingPunct="1">
              <a:spcBef>
                <a:spcPct val="20000"/>
              </a:spcBef>
              <a:buFont typeface="Arial" panose="020B0604020202020204" pitchFamily="34" charset="0"/>
              <a:buNone/>
              <a:defRPr sz="4000" kern="1200" baseline="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Enter your text here</a:t>
            </a:r>
            <a:endParaRPr lang="en-US" dirty="0"/>
          </a:p>
        </p:txBody>
      </p:sp>
    </p:spTree>
    <p:extLst>
      <p:ext uri="{BB962C8B-B14F-4D97-AF65-F5344CB8AC3E}">
        <p14:creationId xmlns:p14="http://schemas.microsoft.com/office/powerpoint/2010/main" val="372792034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anose="020B0604020202020204"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tiff"/><Relationship Id="rId6" Type="http://schemas.openxmlformats.org/officeDocument/2006/relationships/image" Target="../media/image6.tiff"/><Relationship Id="rId7" Type="http://schemas.openxmlformats.org/officeDocument/2006/relationships/image" Target="../media/image7.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4"/>
          <p:cNvSpPr>
            <a:spLocks noGrp="1"/>
          </p:cNvSpPr>
          <p:nvPr>
            <p:ph type="body" sz="quarter" idx="11"/>
          </p:nvPr>
        </p:nvSpPr>
        <p:spPr/>
        <p:txBody>
          <a:bodyPr/>
          <a:lstStyle/>
          <a:p>
            <a:r>
              <a:rPr lang="en-US" dirty="0" smtClean="0"/>
              <a:t>Grace </a:t>
            </a:r>
            <a:r>
              <a:rPr lang="en-US" dirty="0" err="1" smtClean="0"/>
              <a:t>Sund</a:t>
            </a:r>
            <a:r>
              <a:rPr lang="en-US" dirty="0" smtClean="0"/>
              <a:t> </a:t>
            </a:r>
            <a:r>
              <a:rPr lang="en-US" dirty="0"/>
              <a:t>RN, MSN, CPNP, CPHON, CNS</a:t>
            </a:r>
            <a:r>
              <a:rPr lang="en-US" dirty="0" smtClean="0"/>
              <a:t>| Janae </a:t>
            </a:r>
            <a:r>
              <a:rPr lang="en-US" dirty="0" err="1" smtClean="0"/>
              <a:t>Sieder</a:t>
            </a:r>
            <a:r>
              <a:rPr lang="en-US" smtClean="0"/>
              <a:t> RN, BSN</a:t>
            </a:r>
            <a:endParaRPr lang="en-US" dirty="0"/>
          </a:p>
        </p:txBody>
      </p:sp>
      <p:sp>
        <p:nvSpPr>
          <p:cNvPr id="36" name="Text Placeholder 35"/>
          <p:cNvSpPr>
            <a:spLocks noGrp="1"/>
          </p:cNvSpPr>
          <p:nvPr>
            <p:ph type="body" sz="quarter" idx="12"/>
          </p:nvPr>
        </p:nvSpPr>
        <p:spPr/>
        <p:txBody>
          <a:bodyPr/>
          <a:lstStyle/>
          <a:p>
            <a:r>
              <a:rPr lang="en-US" sz="5400" dirty="0"/>
              <a:t>6 North </a:t>
            </a:r>
            <a:r>
              <a:rPr lang="en-US" sz="5400" dirty="0" smtClean="0"/>
              <a:t>Wing </a:t>
            </a:r>
            <a:r>
              <a:rPr lang="en-US" sz="5400" dirty="0"/>
              <a:t>– </a:t>
            </a:r>
            <a:r>
              <a:rPr lang="en-US" sz="5400" dirty="0" smtClean="0"/>
              <a:t>Pediatrics | </a:t>
            </a:r>
            <a:r>
              <a:rPr lang="en-US" sz="5400" dirty="0"/>
              <a:t>Santa Monica UCLA Medical Center </a:t>
            </a:r>
          </a:p>
        </p:txBody>
      </p:sp>
      <p:sp>
        <p:nvSpPr>
          <p:cNvPr id="37" name="Text Placeholder 36"/>
          <p:cNvSpPr>
            <a:spLocks noGrp="1"/>
          </p:cNvSpPr>
          <p:nvPr>
            <p:ph type="body" sz="quarter" idx="28"/>
          </p:nvPr>
        </p:nvSpPr>
        <p:spPr>
          <a:xfrm>
            <a:off x="784220" y="5865969"/>
            <a:ext cx="10127202" cy="1459694"/>
          </a:xfrm>
        </p:spPr>
        <p:txBody>
          <a:bodyPr/>
          <a:lstStyle/>
          <a:p>
            <a:r>
              <a:rPr lang="en-US" dirty="0" smtClean="0"/>
              <a:t>Clinical Issue/ </a:t>
            </a:r>
            <a:r>
              <a:rPr lang="en-US" smtClean="0"/>
              <a:t>Current Practice</a:t>
            </a:r>
            <a:endParaRPr lang="en-US" dirty="0"/>
          </a:p>
        </p:txBody>
      </p:sp>
      <p:sp>
        <p:nvSpPr>
          <p:cNvPr id="38" name="Text Placeholder 37"/>
          <p:cNvSpPr>
            <a:spLocks noGrp="1"/>
          </p:cNvSpPr>
          <p:nvPr>
            <p:ph type="body" sz="quarter" idx="29"/>
          </p:nvPr>
        </p:nvSpPr>
        <p:spPr>
          <a:xfrm>
            <a:off x="784220" y="6832671"/>
            <a:ext cx="10127202" cy="1119490"/>
          </a:xfrm>
        </p:spPr>
        <p:txBody>
          <a:bodyPr/>
          <a:lstStyle/>
          <a:p>
            <a:pPr algn="ctr"/>
            <a:r>
              <a:rPr lang="en-US" sz="3900" dirty="0" smtClean="0"/>
              <a:t>Clinical Issue:</a:t>
            </a:r>
          </a:p>
          <a:p>
            <a:pPr marL="457200" indent="-457200">
              <a:buFont typeface="Arial" charset="0"/>
              <a:buChar char="•"/>
            </a:pPr>
            <a:r>
              <a:rPr lang="en-US" sz="3900" dirty="0" smtClean="0">
                <a:latin typeface="Calibri" pitchFamily="34" charset="0"/>
              </a:rPr>
              <a:t>Pediatric </a:t>
            </a:r>
            <a:r>
              <a:rPr lang="en-US" sz="3900" dirty="0">
                <a:latin typeface="Calibri" pitchFamily="34" charset="0"/>
              </a:rPr>
              <a:t>Inpatient clinical team is not consistently meeting the 1 hour </a:t>
            </a:r>
            <a:r>
              <a:rPr lang="en-US" sz="3900" dirty="0" smtClean="0">
                <a:latin typeface="Calibri" pitchFamily="34" charset="0"/>
              </a:rPr>
              <a:t>goal </a:t>
            </a:r>
            <a:r>
              <a:rPr lang="en-US" sz="3900" dirty="0">
                <a:latin typeface="Calibri" pitchFamily="34" charset="0"/>
              </a:rPr>
              <a:t>timeframe for the elements in the pediatric sepsis </a:t>
            </a:r>
            <a:r>
              <a:rPr lang="en-US" sz="3900" dirty="0" smtClean="0">
                <a:latin typeface="Calibri" pitchFamily="34" charset="0"/>
              </a:rPr>
              <a:t>bundle. </a:t>
            </a:r>
          </a:p>
          <a:p>
            <a:pPr marL="457200" indent="-457200">
              <a:buFont typeface="Arial" charset="0"/>
              <a:buChar char="•"/>
            </a:pPr>
            <a:r>
              <a:rPr lang="en-US" sz="3900" dirty="0" smtClean="0">
                <a:latin typeface="Calibri" pitchFamily="34" charset="0"/>
              </a:rPr>
              <a:t>Staff </a:t>
            </a:r>
            <a:r>
              <a:rPr lang="en-US" sz="3900" dirty="0">
                <a:latin typeface="Calibri" pitchFamily="34" charset="0"/>
              </a:rPr>
              <a:t>have identified that they need support to ensure proper identification of early clinical deterioration of </a:t>
            </a:r>
            <a:r>
              <a:rPr lang="en-US" sz="3900" dirty="0" smtClean="0">
                <a:latin typeface="Calibri" pitchFamily="34" charset="0"/>
              </a:rPr>
              <a:t>patients </a:t>
            </a:r>
            <a:r>
              <a:rPr lang="en-US" sz="3900" dirty="0">
                <a:latin typeface="Calibri" pitchFamily="34" charset="0"/>
              </a:rPr>
              <a:t>that present with sepsis, severe sepsis and septic shock.  </a:t>
            </a:r>
            <a:endParaRPr lang="en-US" sz="3900" dirty="0" smtClean="0">
              <a:latin typeface="Calibri" pitchFamily="34" charset="0"/>
            </a:endParaRPr>
          </a:p>
          <a:p>
            <a:pPr marL="457200" indent="-457200">
              <a:buFont typeface="Arial" charset="0"/>
              <a:buChar char="•"/>
            </a:pPr>
            <a:r>
              <a:rPr lang="en-US" sz="3900" dirty="0" smtClean="0">
                <a:latin typeface="Calibri" pitchFamily="34" charset="0"/>
              </a:rPr>
              <a:t>The </a:t>
            </a:r>
            <a:r>
              <a:rPr lang="en-US" sz="3900" dirty="0">
                <a:latin typeface="Calibri" pitchFamily="34" charset="0"/>
              </a:rPr>
              <a:t>delays are causing inconsistent, potentially  unsafe patient care practices, increase the length of stay in the hospital especially in critical care areas and contribute to the overall mortality rate of our </a:t>
            </a:r>
            <a:r>
              <a:rPr lang="en-US" sz="3900" dirty="0" smtClean="0">
                <a:latin typeface="Calibri" pitchFamily="34" charset="0"/>
              </a:rPr>
              <a:t>patients.</a:t>
            </a:r>
          </a:p>
          <a:p>
            <a:endParaRPr lang="en-US" sz="3900" dirty="0">
              <a:latin typeface="Calibri" pitchFamily="34" charset="0"/>
            </a:endParaRPr>
          </a:p>
          <a:p>
            <a:pPr algn="ctr"/>
            <a:r>
              <a:rPr lang="en-US" sz="3900" dirty="0" smtClean="0">
                <a:latin typeface="Calibri" pitchFamily="34" charset="0"/>
              </a:rPr>
              <a:t>Current Practice: </a:t>
            </a:r>
          </a:p>
          <a:p>
            <a:pPr marL="571500" indent="-571500">
              <a:buFont typeface="Arial" charset="0"/>
              <a:buChar char="•"/>
            </a:pPr>
            <a:r>
              <a:rPr lang="en-US" sz="3900" dirty="0" smtClean="0">
                <a:latin typeface="Calibri" pitchFamily="34" charset="0"/>
              </a:rPr>
              <a:t>RNs inform pediatric physician team when they recognize potential/actual sepsis indicators in their patients. RNs wait to to perform any interventions based on pediatric physician team decision.</a:t>
            </a:r>
          </a:p>
          <a:p>
            <a:pPr marL="571500" indent="-571500">
              <a:buFont typeface="Arial" charset="0"/>
              <a:buChar char="•"/>
            </a:pPr>
            <a:endParaRPr lang="en-US" sz="3800" dirty="0">
              <a:latin typeface="Calibri" pitchFamily="34" charset="0"/>
            </a:endParaRPr>
          </a:p>
          <a:p>
            <a:pPr marL="571500" indent="-571500">
              <a:buFont typeface="Arial" charset="0"/>
              <a:buChar char="•"/>
            </a:pPr>
            <a:endParaRPr lang="en-US" sz="3500" dirty="0">
              <a:latin typeface="Calibri" pitchFamily="34" charset="0"/>
            </a:endParaRPr>
          </a:p>
          <a:p>
            <a:endParaRPr lang="en-US" dirty="0"/>
          </a:p>
        </p:txBody>
      </p:sp>
      <p:sp>
        <p:nvSpPr>
          <p:cNvPr id="39" name="Text Placeholder 38"/>
          <p:cNvSpPr>
            <a:spLocks noGrp="1"/>
          </p:cNvSpPr>
          <p:nvPr>
            <p:ph type="body" sz="quarter" idx="30"/>
          </p:nvPr>
        </p:nvSpPr>
        <p:spPr>
          <a:xfrm>
            <a:off x="784220" y="20840700"/>
            <a:ext cx="10127202" cy="1600200"/>
          </a:xfrm>
        </p:spPr>
        <p:txBody>
          <a:bodyPr/>
          <a:lstStyle/>
          <a:p>
            <a:r>
              <a:rPr lang="en-US" dirty="0" smtClean="0"/>
              <a:t>Best Practices/Literature Review</a:t>
            </a:r>
            <a:endParaRPr lang="en-US" dirty="0"/>
          </a:p>
        </p:txBody>
      </p:sp>
      <p:sp>
        <p:nvSpPr>
          <p:cNvPr id="40" name="Text Placeholder 39"/>
          <p:cNvSpPr>
            <a:spLocks noGrp="1"/>
          </p:cNvSpPr>
          <p:nvPr>
            <p:ph type="body" sz="quarter" idx="31"/>
          </p:nvPr>
        </p:nvSpPr>
        <p:spPr/>
        <p:txBody>
          <a:bodyPr/>
          <a:lstStyle/>
          <a:p>
            <a:r>
              <a:rPr lang="en-US" dirty="0" smtClean="0"/>
              <a:t>Goals</a:t>
            </a:r>
            <a:endParaRPr lang="en-US" dirty="0"/>
          </a:p>
        </p:txBody>
      </p:sp>
      <p:sp>
        <p:nvSpPr>
          <p:cNvPr id="41" name="Text Placeholder 40"/>
          <p:cNvSpPr>
            <a:spLocks noGrp="1"/>
          </p:cNvSpPr>
          <p:nvPr>
            <p:ph type="body" sz="quarter" idx="32"/>
          </p:nvPr>
        </p:nvSpPr>
        <p:spPr>
          <a:xfrm>
            <a:off x="33224742" y="29447960"/>
            <a:ext cx="10020422" cy="1812806"/>
          </a:xfrm>
        </p:spPr>
        <p:txBody>
          <a:bodyPr/>
          <a:lstStyle/>
          <a:p>
            <a:r>
              <a:rPr lang="en-US" dirty="0" smtClean="0"/>
              <a:t>Acknowledgements</a:t>
            </a:r>
          </a:p>
          <a:p>
            <a:pPr algn="l"/>
            <a:r>
              <a:rPr lang="en-US" sz="3600" b="0" u="none" dirty="0">
                <a:solidFill>
                  <a:schemeClr val="tx1"/>
                </a:solidFill>
              </a:rPr>
              <a:t>Project Champions: Audrey Crummy, Robert Kelly, Amy Goldberg, </a:t>
            </a:r>
            <a:r>
              <a:rPr lang="en-US" sz="3600" b="0" u="none" dirty="0" err="1">
                <a:solidFill>
                  <a:schemeClr val="tx1"/>
                </a:solidFill>
              </a:rPr>
              <a:t>Sufia</a:t>
            </a:r>
            <a:r>
              <a:rPr lang="en-US" sz="3600" b="0" u="none" dirty="0">
                <a:solidFill>
                  <a:schemeClr val="tx1"/>
                </a:solidFill>
              </a:rPr>
              <a:t> Husain, RJ </a:t>
            </a:r>
            <a:r>
              <a:rPr lang="en-US" sz="3600" b="0" u="none" dirty="0" err="1">
                <a:solidFill>
                  <a:schemeClr val="tx1"/>
                </a:solidFill>
              </a:rPr>
              <a:t>Soliven</a:t>
            </a:r>
            <a:r>
              <a:rPr lang="en-US" sz="3600" b="0" u="none" dirty="0">
                <a:solidFill>
                  <a:schemeClr val="tx1"/>
                </a:solidFill>
              </a:rPr>
              <a:t>, Liz </a:t>
            </a:r>
            <a:r>
              <a:rPr lang="en-US" sz="3600" b="0" u="none" dirty="0" err="1">
                <a:solidFill>
                  <a:schemeClr val="tx1"/>
                </a:solidFill>
              </a:rPr>
              <a:t>Bolanos</a:t>
            </a:r>
            <a:r>
              <a:rPr lang="en-US" sz="3600" b="0" u="none" dirty="0">
                <a:solidFill>
                  <a:schemeClr val="tx1"/>
                </a:solidFill>
              </a:rPr>
              <a:t>, Amanda </a:t>
            </a:r>
            <a:r>
              <a:rPr lang="en-US" sz="3600" b="0" u="none" dirty="0" err="1">
                <a:solidFill>
                  <a:schemeClr val="tx1"/>
                </a:solidFill>
              </a:rPr>
              <a:t>Lum</a:t>
            </a:r>
            <a:endParaRPr lang="en-US" sz="3600" b="0" u="none" dirty="0">
              <a:solidFill>
                <a:schemeClr val="tx1"/>
              </a:solidFill>
            </a:endParaRPr>
          </a:p>
          <a:p>
            <a:endParaRPr lang="en-US" dirty="0"/>
          </a:p>
        </p:txBody>
      </p:sp>
      <p:sp>
        <p:nvSpPr>
          <p:cNvPr id="42" name="Text Placeholder 41"/>
          <p:cNvSpPr>
            <a:spLocks noGrp="1"/>
          </p:cNvSpPr>
          <p:nvPr>
            <p:ph type="body" sz="quarter" idx="33"/>
          </p:nvPr>
        </p:nvSpPr>
        <p:spPr>
          <a:xfrm>
            <a:off x="33032822" y="11607197"/>
            <a:ext cx="10096500" cy="1479884"/>
          </a:xfrm>
        </p:spPr>
        <p:txBody>
          <a:bodyPr/>
          <a:lstStyle/>
          <a:p>
            <a:r>
              <a:rPr lang="en-US" dirty="0" smtClean="0"/>
              <a:t>Conclusion</a:t>
            </a:r>
            <a:endParaRPr lang="en-US" dirty="0"/>
          </a:p>
        </p:txBody>
      </p:sp>
      <p:sp>
        <p:nvSpPr>
          <p:cNvPr id="43" name="Text Placeholder 42"/>
          <p:cNvSpPr>
            <a:spLocks noGrp="1"/>
          </p:cNvSpPr>
          <p:nvPr>
            <p:ph type="body" sz="quarter" idx="36"/>
          </p:nvPr>
        </p:nvSpPr>
        <p:spPr>
          <a:xfrm>
            <a:off x="814037" y="22061320"/>
            <a:ext cx="10127202" cy="7070605"/>
          </a:xfrm>
        </p:spPr>
        <p:txBody>
          <a:bodyPr/>
          <a:lstStyle/>
          <a:p>
            <a:pPr marL="571500" indent="-571500">
              <a:buFont typeface="Arial" charset="0"/>
              <a:buChar char="•"/>
            </a:pPr>
            <a:r>
              <a:rPr lang="en-US" sz="3900" dirty="0"/>
              <a:t>M</a:t>
            </a:r>
            <a:r>
              <a:rPr lang="en-US" sz="3900" dirty="0" smtClean="0"/>
              <a:t>ortality </a:t>
            </a:r>
            <a:r>
              <a:rPr lang="en-US" sz="3900" dirty="0"/>
              <a:t>associated with sepsis remains high (&lt;30%) and the incidence is increasing worldwide</a:t>
            </a:r>
            <a:r>
              <a:rPr lang="en-US" sz="3900" dirty="0" smtClean="0"/>
              <a:t>.</a:t>
            </a:r>
          </a:p>
          <a:p>
            <a:pPr marL="571500" indent="-571500">
              <a:buFont typeface="Arial" charset="0"/>
              <a:buChar char="•"/>
            </a:pPr>
            <a:r>
              <a:rPr lang="en-US" sz="3900" dirty="0" smtClean="0"/>
              <a:t>Mortality </a:t>
            </a:r>
            <a:r>
              <a:rPr lang="en-US" sz="3900" dirty="0"/>
              <a:t>in sepsis is known to increase markedly with delays in therapy. </a:t>
            </a:r>
            <a:endParaRPr lang="en-US" sz="3900" dirty="0" smtClean="0"/>
          </a:p>
          <a:p>
            <a:pPr marL="571500" indent="-571500">
              <a:buFont typeface="Arial" charset="0"/>
              <a:buChar char="•"/>
            </a:pPr>
            <a:r>
              <a:rPr lang="en-US" sz="3900" dirty="0" smtClean="0"/>
              <a:t>Early </a:t>
            </a:r>
            <a:r>
              <a:rPr lang="en-US" sz="3900" dirty="0"/>
              <a:t>goal directed therapy can reduce mortality. Literature shows that rapid assessment, identification and treatment of patients with signs of SIRS/sepsis and septic shock can greatly reduce mortality. </a:t>
            </a:r>
            <a:endParaRPr lang="en-US" sz="3900" dirty="0" smtClean="0"/>
          </a:p>
          <a:p>
            <a:pPr marL="571500" indent="-571500">
              <a:buFont typeface="Arial" charset="0"/>
              <a:buChar char="•"/>
            </a:pPr>
            <a:r>
              <a:rPr lang="en-US" sz="3900" dirty="0" smtClean="0"/>
              <a:t>A dedicated </a:t>
            </a:r>
            <a:r>
              <a:rPr lang="en-US" sz="3900" dirty="0"/>
              <a:t>S</a:t>
            </a:r>
            <a:r>
              <a:rPr lang="en-US" sz="3900" dirty="0" smtClean="0"/>
              <a:t>epsis </a:t>
            </a:r>
            <a:r>
              <a:rPr lang="en-US" sz="3900" dirty="0"/>
              <a:t>Task Force team, trigger tool (screening tool), order set (using bundled ideology), and rapid response teams can improve bundle compliance.</a:t>
            </a:r>
          </a:p>
          <a:p>
            <a:endParaRPr lang="en-US" dirty="0"/>
          </a:p>
        </p:txBody>
      </p:sp>
      <p:sp>
        <p:nvSpPr>
          <p:cNvPr id="44" name="Text Placeholder 43"/>
          <p:cNvSpPr>
            <a:spLocks noGrp="1"/>
          </p:cNvSpPr>
          <p:nvPr>
            <p:ph type="body" sz="quarter" idx="37"/>
          </p:nvPr>
        </p:nvSpPr>
        <p:spPr>
          <a:xfrm>
            <a:off x="11620238" y="6864370"/>
            <a:ext cx="20409568" cy="1371600"/>
          </a:xfrm>
        </p:spPr>
        <p:txBody>
          <a:bodyPr/>
          <a:lstStyle/>
          <a:p>
            <a:pPr marL="749300" indent="-571500">
              <a:spcAft>
                <a:spcPct val="0"/>
              </a:spcAft>
              <a:buFont typeface="Arial" charset="0"/>
              <a:buChar char="•"/>
            </a:pPr>
            <a:r>
              <a:rPr lang="en-US" sz="3900" dirty="0"/>
              <a:t>To improve the pediatric inpatient rate of bundle compliance (1 hour time limit) for the main sepsis elements </a:t>
            </a:r>
            <a:r>
              <a:rPr lang="en-US" sz="3900" dirty="0" smtClean="0"/>
              <a:t>(i.e. blood culture, +/- IV fluid bolus, antibiotics). </a:t>
            </a:r>
          </a:p>
          <a:p>
            <a:pPr marL="749300" indent="-571500">
              <a:spcAft>
                <a:spcPct val="0"/>
              </a:spcAft>
              <a:buFont typeface="Arial" charset="0"/>
              <a:buChar char="•"/>
            </a:pPr>
            <a:r>
              <a:rPr lang="en-US" sz="3900" dirty="0" smtClean="0"/>
              <a:t>To </a:t>
            </a:r>
            <a:r>
              <a:rPr lang="en-US" sz="3900" dirty="0"/>
              <a:t>support the clinical staff with decision making, education and clinical </a:t>
            </a:r>
            <a:r>
              <a:rPr lang="en-US" sz="3900" dirty="0" smtClean="0"/>
              <a:t>deterioration and recognize </a:t>
            </a:r>
            <a:r>
              <a:rPr lang="en-US" sz="3900" dirty="0"/>
              <a:t>clinical deterioration </a:t>
            </a:r>
            <a:r>
              <a:rPr lang="en-US" sz="3900" dirty="0" smtClean="0"/>
              <a:t>earlier.</a:t>
            </a:r>
            <a:endParaRPr lang="en-US" dirty="0"/>
          </a:p>
        </p:txBody>
      </p:sp>
      <p:sp>
        <p:nvSpPr>
          <p:cNvPr id="47" name="Text Placeholder 46"/>
          <p:cNvSpPr>
            <a:spLocks noGrp="1"/>
          </p:cNvSpPr>
          <p:nvPr>
            <p:ph type="body" sz="quarter" idx="43"/>
          </p:nvPr>
        </p:nvSpPr>
        <p:spPr/>
        <p:txBody>
          <a:bodyPr/>
          <a:lstStyle/>
          <a:p>
            <a:r>
              <a:rPr lang="en-US" dirty="0" smtClean="0"/>
              <a:t>Pediatric Code Sepsis</a:t>
            </a:r>
            <a:endParaRPr lang="en-US" dirty="0"/>
          </a:p>
        </p:txBody>
      </p:sp>
      <p:sp>
        <p:nvSpPr>
          <p:cNvPr id="48" name="Text Placeholder 47"/>
          <p:cNvSpPr>
            <a:spLocks noGrp="1"/>
          </p:cNvSpPr>
          <p:nvPr>
            <p:ph type="body" sz="quarter" idx="45"/>
          </p:nvPr>
        </p:nvSpPr>
        <p:spPr>
          <a:xfrm>
            <a:off x="16761421" y="15331860"/>
            <a:ext cx="10127202" cy="1163674"/>
          </a:xfrm>
        </p:spPr>
        <p:txBody>
          <a:bodyPr/>
          <a:lstStyle/>
          <a:p>
            <a:r>
              <a:rPr lang="en-US" dirty="0" smtClean="0"/>
              <a:t>Measured Outcomes/Results</a:t>
            </a:r>
          </a:p>
          <a:p>
            <a:endParaRPr lang="en-US" dirty="0"/>
          </a:p>
        </p:txBody>
      </p:sp>
      <p:sp>
        <p:nvSpPr>
          <p:cNvPr id="49" name="Text Placeholder 48"/>
          <p:cNvSpPr>
            <a:spLocks noGrp="1"/>
          </p:cNvSpPr>
          <p:nvPr>
            <p:ph type="body" sz="quarter" idx="46"/>
          </p:nvPr>
        </p:nvSpPr>
        <p:spPr>
          <a:xfrm rot="10800000" flipV="1">
            <a:off x="33017471" y="12452173"/>
            <a:ext cx="10218692" cy="6401037"/>
          </a:xfrm>
        </p:spPr>
        <p:txBody>
          <a:bodyPr/>
          <a:lstStyle/>
          <a:p>
            <a:pPr marL="749300" indent="-571500">
              <a:spcAft>
                <a:spcPct val="0"/>
              </a:spcAft>
              <a:buFont typeface="Arial" charset="0"/>
              <a:buChar char="•"/>
            </a:pPr>
            <a:r>
              <a:rPr lang="en-US" sz="3900" dirty="0" smtClean="0"/>
              <a:t>Based on an overall improvement in meeting defined bundle elements within the 60 minute timeframe, we will continue our “Pediatric Code Sepsis” protocol</a:t>
            </a:r>
          </a:p>
          <a:p>
            <a:pPr marL="749300" indent="-571500">
              <a:spcAft>
                <a:spcPct val="0"/>
              </a:spcAft>
              <a:buFont typeface="Arial" charset="0"/>
              <a:buChar char="•"/>
            </a:pPr>
            <a:r>
              <a:rPr lang="en-US" sz="3900" dirty="0" smtClean="0"/>
              <a:t>Continued </a:t>
            </a:r>
            <a:r>
              <a:rPr lang="en-US" sz="3900" dirty="0"/>
              <a:t>education </a:t>
            </a:r>
            <a:r>
              <a:rPr lang="en-US" sz="3900" dirty="0" smtClean="0"/>
              <a:t>is needed </a:t>
            </a:r>
            <a:r>
              <a:rPr lang="en-US" sz="3900" dirty="0"/>
              <a:t>for </a:t>
            </a:r>
            <a:r>
              <a:rPr lang="en-US" sz="3900" dirty="0" smtClean="0"/>
              <a:t>RNs to confidently </a:t>
            </a:r>
            <a:r>
              <a:rPr lang="en-US" sz="3900" dirty="0"/>
              <a:t>recognize clinical deteriorations and overall knowledge regarding code sepsis and bundle elements</a:t>
            </a:r>
          </a:p>
          <a:p>
            <a:pPr marL="749300" indent="-571500">
              <a:spcAft>
                <a:spcPct val="0"/>
              </a:spcAft>
              <a:buFont typeface="Arial" charset="0"/>
              <a:buChar char="•"/>
            </a:pPr>
            <a:r>
              <a:rPr lang="en-US" dirty="0" smtClean="0"/>
              <a:t> Continued work with the interdisciplinary team (MD, RN, lab, pharmacy) to maintain and improve this </a:t>
            </a:r>
            <a:r>
              <a:rPr lang="en-US" dirty="0" err="1" smtClean="0"/>
              <a:t>intiative</a:t>
            </a:r>
            <a:r>
              <a:rPr lang="en-US" dirty="0" smtClean="0"/>
              <a:t>.</a:t>
            </a:r>
            <a:endParaRPr lang="en-US" dirty="0"/>
          </a:p>
        </p:txBody>
      </p:sp>
      <p:sp>
        <p:nvSpPr>
          <p:cNvPr id="50" name="Text Placeholder 49"/>
          <p:cNvSpPr>
            <a:spLocks noGrp="1"/>
          </p:cNvSpPr>
          <p:nvPr>
            <p:ph type="body" sz="quarter" idx="47"/>
          </p:nvPr>
        </p:nvSpPr>
        <p:spPr>
          <a:xfrm>
            <a:off x="11740816" y="9693555"/>
            <a:ext cx="20409568" cy="685800"/>
          </a:xfrm>
        </p:spPr>
        <p:txBody>
          <a:bodyPr/>
          <a:lstStyle/>
          <a:p>
            <a:r>
              <a:rPr lang="en-US" dirty="0" smtClean="0"/>
              <a:t>Interventions</a:t>
            </a:r>
            <a:endParaRPr lang="en-US" dirty="0"/>
          </a:p>
        </p:txBody>
      </p:sp>
      <p:sp>
        <p:nvSpPr>
          <p:cNvPr id="51" name="Text Placeholder 50"/>
          <p:cNvSpPr>
            <a:spLocks noGrp="1"/>
          </p:cNvSpPr>
          <p:nvPr>
            <p:ph type="body" sz="quarter" idx="48"/>
          </p:nvPr>
        </p:nvSpPr>
        <p:spPr>
          <a:xfrm>
            <a:off x="33017471" y="18442844"/>
            <a:ext cx="10096500" cy="2520842"/>
          </a:xfrm>
        </p:spPr>
        <p:txBody>
          <a:bodyPr/>
          <a:lstStyle/>
          <a:p>
            <a:endParaRPr lang="en-US" dirty="0" smtClean="0"/>
          </a:p>
          <a:p>
            <a:r>
              <a:rPr lang="en-US" dirty="0" smtClean="0"/>
              <a:t>References</a:t>
            </a:r>
          </a:p>
        </p:txBody>
      </p:sp>
      <p:sp>
        <p:nvSpPr>
          <p:cNvPr id="52" name="Text Placeholder 51"/>
          <p:cNvSpPr>
            <a:spLocks noGrp="1"/>
          </p:cNvSpPr>
          <p:nvPr>
            <p:ph type="body" sz="quarter" idx="49"/>
          </p:nvPr>
        </p:nvSpPr>
        <p:spPr>
          <a:xfrm>
            <a:off x="33160696" y="20680095"/>
            <a:ext cx="10096500" cy="3470489"/>
          </a:xfrm>
        </p:spPr>
        <p:txBody>
          <a:bodyPr/>
          <a:lstStyle/>
          <a:p>
            <a:pPr marL="457200" indent="-457200">
              <a:buFont typeface="Arial" panose="020B0604020202020204" pitchFamily="34" charset="0"/>
              <a:buChar char="•"/>
            </a:pPr>
            <a:r>
              <a:rPr lang="en-US" sz="3400" dirty="0" err="1"/>
              <a:t>Balamuth</a:t>
            </a:r>
            <a:r>
              <a:rPr lang="en-US" sz="3400" dirty="0"/>
              <a:t> F, Weiss SL, </a:t>
            </a:r>
            <a:r>
              <a:rPr lang="en-US" sz="3400" dirty="0" err="1"/>
              <a:t>Neuman</a:t>
            </a:r>
            <a:r>
              <a:rPr lang="en-US" sz="3400" dirty="0"/>
              <a:t> MI, et al. Pediatric severe sepsis in U.S. children’s hospitals. </a:t>
            </a:r>
            <a:r>
              <a:rPr lang="en-US" sz="3400" dirty="0" err="1"/>
              <a:t>Pediatr</a:t>
            </a:r>
            <a:r>
              <a:rPr lang="en-US" sz="3400" dirty="0"/>
              <a:t> </a:t>
            </a:r>
            <a:r>
              <a:rPr lang="en-US" sz="3400" dirty="0" err="1"/>
              <a:t>Crit</a:t>
            </a:r>
            <a:r>
              <a:rPr lang="en-US" sz="3400" dirty="0"/>
              <a:t> Care Med. 2014;15(9):798–805. </a:t>
            </a:r>
            <a:r>
              <a:rPr lang="en-US" sz="3400" dirty="0" err="1"/>
              <a:t>doi</a:t>
            </a:r>
            <a:r>
              <a:rPr lang="en-US" sz="3400" dirty="0"/>
              <a:t>: </a:t>
            </a:r>
            <a:r>
              <a:rPr lang="en-US" sz="3400" dirty="0" smtClean="0"/>
              <a:t>10.1097/PCC.0000000000000225.</a:t>
            </a:r>
          </a:p>
          <a:p>
            <a:pPr marL="457200" indent="-457200">
              <a:buFont typeface="Arial" panose="020B0604020202020204" pitchFamily="34" charset="0"/>
              <a:buChar char="•"/>
            </a:pPr>
            <a:r>
              <a:rPr lang="en-US" sz="3400" dirty="0" smtClean="0"/>
              <a:t>Goldstein </a:t>
            </a:r>
            <a:r>
              <a:rPr lang="en-US" sz="3400" dirty="0"/>
              <a:t>B, </a:t>
            </a:r>
            <a:r>
              <a:rPr lang="en-US" sz="3400" dirty="0" err="1"/>
              <a:t>Giroir</a:t>
            </a:r>
            <a:r>
              <a:rPr lang="en-US" sz="3400" dirty="0"/>
              <a:t> B, Randolph A. International pediatric sepsis consensus conference: definitions for sepsis and organ dysfunction in pediatrics. </a:t>
            </a:r>
            <a:r>
              <a:rPr lang="en-US" sz="3400" dirty="0" err="1"/>
              <a:t>Pediatr</a:t>
            </a:r>
            <a:r>
              <a:rPr lang="en-US" sz="3400" dirty="0"/>
              <a:t> </a:t>
            </a:r>
            <a:r>
              <a:rPr lang="en-US" sz="3400" dirty="0" err="1"/>
              <a:t>Crit</a:t>
            </a:r>
            <a:r>
              <a:rPr lang="en-US" sz="3400" dirty="0"/>
              <a:t> Care Med. 2005;6:2–8. [</a:t>
            </a:r>
            <a:r>
              <a:rPr lang="en-US" sz="3400" dirty="0" smtClean="0"/>
              <a:t>PubMed]</a:t>
            </a:r>
          </a:p>
          <a:p>
            <a:pPr marL="457200" indent="-457200">
              <a:buFont typeface="Arial" panose="020B0604020202020204" pitchFamily="34" charset="0"/>
              <a:buChar char="•"/>
            </a:pPr>
            <a:r>
              <a:rPr lang="en-US" sz="3400" dirty="0" smtClean="0"/>
              <a:t>Hartman </a:t>
            </a:r>
            <a:r>
              <a:rPr lang="en-US" sz="3400" dirty="0"/>
              <a:t>ME, </a:t>
            </a:r>
            <a:r>
              <a:rPr lang="en-US" sz="3400" dirty="0" err="1"/>
              <a:t>Linde-Zwirble</a:t>
            </a:r>
            <a:r>
              <a:rPr lang="en-US" sz="3400" dirty="0"/>
              <a:t> WT, Angus DC, Watson </a:t>
            </a:r>
            <a:r>
              <a:rPr lang="en-US" sz="3400" dirty="0" smtClean="0"/>
              <a:t>RS. Trends </a:t>
            </a:r>
            <a:r>
              <a:rPr lang="en-US" sz="3400" dirty="0"/>
              <a:t>in the epidemiology of pediatric severe sepsis. </a:t>
            </a:r>
            <a:r>
              <a:rPr lang="en-US" sz="3400" dirty="0" err="1"/>
              <a:t>Pediatr</a:t>
            </a:r>
            <a:r>
              <a:rPr lang="en-US" sz="3400" dirty="0"/>
              <a:t> </a:t>
            </a:r>
            <a:r>
              <a:rPr lang="en-US" sz="3400" dirty="0" err="1"/>
              <a:t>Crit</a:t>
            </a:r>
            <a:r>
              <a:rPr lang="en-US" sz="3400" dirty="0"/>
              <a:t> Care Med. 2013;14:686–693 [</a:t>
            </a:r>
            <a:r>
              <a:rPr lang="en-US" sz="3400" dirty="0" smtClean="0"/>
              <a:t>PubMed]</a:t>
            </a:r>
          </a:p>
          <a:p>
            <a:pPr marL="457200" indent="-457200">
              <a:buFont typeface="Arial" panose="020B0604020202020204" pitchFamily="34" charset="0"/>
              <a:buChar char="•"/>
            </a:pPr>
            <a:r>
              <a:rPr lang="en-US" sz="3400" dirty="0" smtClean="0"/>
              <a:t>Weiss </a:t>
            </a:r>
            <a:r>
              <a:rPr lang="en-US" sz="3400" dirty="0"/>
              <a:t>SPB, Bullock M, et al. Defining pediatric sepsis by different criteria: Discrepancies in populations and implications for clinical practice. Pediatric Critical Care Medicine. 2012;13:e219–226. [PubMed]</a:t>
            </a:r>
          </a:p>
          <a:p>
            <a:endParaRPr lang="en-US" sz="3200" dirty="0" smtClean="0"/>
          </a:p>
          <a:p>
            <a:endParaRPr lang="en-US" sz="3200" dirty="0" smtClean="0"/>
          </a:p>
        </p:txBody>
      </p:sp>
      <p:sp>
        <p:nvSpPr>
          <p:cNvPr id="53" name="Text Placeholder 52"/>
          <p:cNvSpPr>
            <a:spLocks noGrp="1"/>
          </p:cNvSpPr>
          <p:nvPr>
            <p:ph type="body" sz="quarter" idx="50"/>
          </p:nvPr>
        </p:nvSpPr>
        <p:spPr>
          <a:xfrm>
            <a:off x="11848926" y="9827602"/>
            <a:ext cx="20228048" cy="4514245"/>
          </a:xfrm>
        </p:spPr>
        <p:txBody>
          <a:bodyPr/>
          <a:lstStyle/>
          <a:p>
            <a:pPr marL="571500" lvl="0" indent="-571500">
              <a:buFont typeface="Arial" charset="0"/>
              <a:buChar char="•"/>
            </a:pPr>
            <a:endParaRPr lang="en-US" sz="3900" dirty="0" smtClean="0">
              <a:latin typeface="Calibri" pitchFamily="34" charset="0"/>
            </a:endParaRPr>
          </a:p>
          <a:p>
            <a:pPr marL="571500" indent="-571500">
              <a:spcAft>
                <a:spcPct val="0"/>
              </a:spcAft>
              <a:buFont typeface="Arial" charset="0"/>
              <a:buChar char="•"/>
            </a:pPr>
            <a:r>
              <a:rPr lang="en-US" sz="3900" dirty="0" smtClean="0"/>
              <a:t>Implementation </a:t>
            </a:r>
            <a:r>
              <a:rPr lang="en-US" sz="3900" dirty="0"/>
              <a:t>of  </a:t>
            </a:r>
            <a:r>
              <a:rPr lang="en-US" sz="3900" dirty="0" smtClean="0"/>
              <a:t>“Pediatric Code Sepsis” (#36, Hospitalist/Senior resident/Charge RN paged to come to bedside, no overhead page) </a:t>
            </a:r>
            <a:endParaRPr lang="en-US" sz="3900" dirty="0"/>
          </a:p>
          <a:p>
            <a:pPr marL="571500" indent="-571500">
              <a:spcAft>
                <a:spcPct val="0"/>
              </a:spcAft>
              <a:buFont typeface="Arial" panose="020B0604020202020204" pitchFamily="34" charset="0"/>
              <a:buChar char="•"/>
            </a:pPr>
            <a:r>
              <a:rPr lang="en-US" sz="3900" dirty="0"/>
              <a:t>Provide education, support, and resources for staff </a:t>
            </a:r>
            <a:r>
              <a:rPr lang="en-US" sz="3900" dirty="0" smtClean="0"/>
              <a:t>through educational </a:t>
            </a:r>
            <a:r>
              <a:rPr lang="en-US" sz="3900" dirty="0"/>
              <a:t>flyers, staff meeting discussion, weekly huddle updates, </a:t>
            </a:r>
            <a:r>
              <a:rPr lang="en-US" sz="3900" dirty="0" smtClean="0"/>
              <a:t>skills </a:t>
            </a:r>
            <a:r>
              <a:rPr lang="en-US" sz="3900" dirty="0"/>
              <a:t>lab case </a:t>
            </a:r>
            <a:r>
              <a:rPr lang="en-US" sz="3900" dirty="0" smtClean="0"/>
              <a:t>study, and skills lab simulation</a:t>
            </a:r>
            <a:endParaRPr lang="en-US" sz="3900" dirty="0"/>
          </a:p>
          <a:p>
            <a:pPr marL="571500" indent="-571500">
              <a:spcAft>
                <a:spcPct val="0"/>
              </a:spcAft>
              <a:buFont typeface="Arial" charset="0"/>
              <a:buChar char="•"/>
            </a:pPr>
            <a:r>
              <a:rPr lang="en-US" sz="3900" dirty="0" smtClean="0"/>
              <a:t>Monthly </a:t>
            </a:r>
            <a:r>
              <a:rPr lang="en-US" sz="3900" dirty="0"/>
              <a:t>Pediatric Sepsis Task Force meetings and Pediatric Inpatient Sepsis subgroup meetings </a:t>
            </a:r>
          </a:p>
          <a:p>
            <a:pPr marL="571500" indent="-571500">
              <a:spcAft>
                <a:spcPct val="0"/>
              </a:spcAft>
              <a:buFont typeface="Arial" charset="0"/>
              <a:buChar char="•"/>
            </a:pPr>
            <a:r>
              <a:rPr lang="en-US" sz="3900" dirty="0" smtClean="0"/>
              <a:t>Review “code sepsis” cases and fall out cases  </a:t>
            </a:r>
          </a:p>
          <a:p>
            <a:pPr marL="571500" indent="-571500">
              <a:spcAft>
                <a:spcPct val="0"/>
              </a:spcAft>
              <a:buFont typeface="Arial" charset="0"/>
              <a:buChar char="•"/>
            </a:pPr>
            <a:r>
              <a:rPr lang="en-US" sz="3900" dirty="0" smtClean="0"/>
              <a:t>Track </a:t>
            </a:r>
            <a:r>
              <a:rPr lang="en-US" sz="3900" dirty="0"/>
              <a:t>order set use and bundle </a:t>
            </a:r>
            <a:r>
              <a:rPr lang="en-US" sz="3900" dirty="0" smtClean="0"/>
              <a:t>compliance </a:t>
            </a:r>
            <a:endParaRPr lang="en-US" sz="3900" dirty="0"/>
          </a:p>
          <a:p>
            <a:endParaRPr lang="en-US" dirty="0"/>
          </a:p>
        </p:txBody>
      </p:sp>
      <p:sp>
        <p:nvSpPr>
          <p:cNvPr id="22" name="Text Placeholder 47"/>
          <p:cNvSpPr txBox="1">
            <a:spLocks/>
          </p:cNvSpPr>
          <p:nvPr/>
        </p:nvSpPr>
        <p:spPr>
          <a:xfrm>
            <a:off x="33017471" y="6070558"/>
            <a:ext cx="10127202" cy="1047993"/>
          </a:xfrm>
          <a:prstGeom prst="rect">
            <a:avLst/>
          </a:prstGeom>
        </p:spPr>
        <p:txBody>
          <a:bodyPr/>
          <a:lstStyle>
            <a:lvl1pPr marL="0" indent="0" algn="ctr" defTabSz="4389120" rtl="0" eaLnBrk="1" latinLnBrk="0" hangingPunct="1">
              <a:spcBef>
                <a:spcPct val="20000"/>
              </a:spcBef>
              <a:buFont typeface="Arial" panose="020B0604020202020204" pitchFamily="34" charset="0"/>
              <a:buNone/>
              <a:defRPr sz="5400" b="1" u="sng" kern="1200" baseline="0">
                <a:solidFill>
                  <a:schemeClr val="accent5">
                    <a:lumMod val="50000"/>
                  </a:schemeClr>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r>
              <a:rPr lang="en-US" dirty="0" smtClean="0"/>
              <a:t>Results Continued</a:t>
            </a:r>
          </a:p>
          <a:p>
            <a:endParaRPr lang="en-US" dirty="0"/>
          </a:p>
        </p:txBody>
      </p:sp>
      <p:sp>
        <p:nvSpPr>
          <p:cNvPr id="3" name="TextBox 2"/>
          <p:cNvSpPr txBox="1"/>
          <p:nvPr/>
        </p:nvSpPr>
        <p:spPr>
          <a:xfrm>
            <a:off x="34786957" y="7553739"/>
            <a:ext cx="184731" cy="1415772"/>
          </a:xfrm>
          <a:prstGeom prst="rect">
            <a:avLst/>
          </a:prstGeom>
          <a:noFill/>
        </p:spPr>
        <p:txBody>
          <a:bodyPr wrap="none" rtlCol="0">
            <a:spAutoFit/>
          </a:bodyPr>
          <a:lstStyle/>
          <a:p>
            <a:endParaRPr lang="en-US" dirty="0"/>
          </a:p>
        </p:txBody>
      </p:sp>
      <p:sp>
        <p:nvSpPr>
          <p:cNvPr id="24" name="Text Placeholder 44"/>
          <p:cNvSpPr txBox="1">
            <a:spLocks/>
          </p:cNvSpPr>
          <p:nvPr/>
        </p:nvSpPr>
        <p:spPr>
          <a:xfrm>
            <a:off x="33027410" y="6969574"/>
            <a:ext cx="9980665" cy="1722117"/>
          </a:xfrm>
          <a:prstGeom prst="rect">
            <a:avLst/>
          </a:prstGeom>
        </p:spPr>
        <p:txBody>
          <a:bodyPr/>
          <a:lstStyle>
            <a:lvl1pPr marL="0" indent="0" algn="l" defTabSz="4389120" rtl="0" eaLnBrk="1" latinLnBrk="0" hangingPunct="1">
              <a:spcBef>
                <a:spcPct val="20000"/>
              </a:spcBef>
              <a:buFont typeface="Arial" panose="020B0604020202020204" pitchFamily="34" charset="0"/>
              <a:buNone/>
              <a:defRPr sz="4000" kern="1200" baseline="0">
                <a:solidFill>
                  <a:schemeClr val="tx1"/>
                </a:solidFill>
                <a:latin typeface="+mn-lt"/>
                <a:ea typeface="+mn-ea"/>
                <a:cs typeface="+mn-cs"/>
              </a:defRPr>
            </a:lvl1pPr>
            <a:lvl2pPr marL="3566160" indent="-1371600" algn="l" defTabSz="4389120" rtl="0" eaLnBrk="1" latinLnBrk="0" hangingPunct="1">
              <a:spcBef>
                <a:spcPct val="20000"/>
              </a:spcBef>
              <a:buFont typeface="Arial" panose="020B0604020202020204"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anose="020B0604020202020204"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anose="020B0604020202020204" pitchFamily="34" charset="0"/>
              <a:buChar char="•"/>
              <a:defRPr sz="9600" kern="1200">
                <a:solidFill>
                  <a:schemeClr val="tx1"/>
                </a:solidFill>
                <a:latin typeface="+mn-lt"/>
                <a:ea typeface="+mn-ea"/>
                <a:cs typeface="+mn-cs"/>
              </a:defRPr>
            </a:lvl9pPr>
          </a:lstStyle>
          <a:p>
            <a:pPr marL="571500" indent="-571500">
              <a:buFont typeface="Arial" charset="0"/>
              <a:buChar char="•"/>
            </a:pPr>
            <a:r>
              <a:rPr lang="en-US" sz="3900" dirty="0" smtClean="0"/>
              <a:t>Currently our sample size is small due to fewer Pediatric Code Sepsis activations than anticipated. </a:t>
            </a:r>
          </a:p>
          <a:p>
            <a:pPr marL="571500" indent="-571500">
              <a:buFont typeface="Arial" charset="0"/>
              <a:buChar char="•"/>
            </a:pPr>
            <a:r>
              <a:rPr lang="en-US" sz="3900" dirty="0" smtClean="0"/>
              <a:t>The cause is likely contributed to the negative connotation with a “code” and the misconception of the series of events following a pediatric code sepsis.</a:t>
            </a:r>
          </a:p>
          <a:p>
            <a:r>
              <a:rPr lang="en-US" sz="3900" dirty="0" smtClean="0"/>
              <a:t> </a:t>
            </a:r>
          </a:p>
        </p:txBody>
      </p:sp>
      <p:pic>
        <p:nvPicPr>
          <p:cNvPr id="28" name="Picture 27"/>
          <p:cNvPicPr/>
          <p:nvPr/>
        </p:nvPicPr>
        <p:blipFill>
          <a:blip r:embed="rId3">
            <a:extLst>
              <a:ext uri="{28A0092B-C50C-407E-A947-70E740481C1C}">
                <a14:useLocalDpi xmlns:a14="http://schemas.microsoft.com/office/drawing/2010/main" val="0"/>
              </a:ext>
            </a:extLst>
          </a:blip>
          <a:srcRect/>
          <a:stretch>
            <a:fillRect/>
          </a:stretch>
        </p:blipFill>
        <p:spPr bwMode="auto">
          <a:xfrm>
            <a:off x="18938055" y="26179888"/>
            <a:ext cx="12100917" cy="5504611"/>
          </a:xfrm>
          <a:prstGeom prst="rect">
            <a:avLst/>
          </a:prstGeom>
          <a:noFill/>
          <a:ln>
            <a:solidFill>
              <a:schemeClr val="bg1">
                <a:lumMod val="65000"/>
              </a:schemeClr>
            </a:solidFill>
          </a:ln>
        </p:spPr>
      </p:pic>
      <p:pic>
        <p:nvPicPr>
          <p:cNvPr id="30" name="Picture 29"/>
          <p:cNvPicPr/>
          <p:nvPr/>
        </p:nvPicPr>
        <p:blipFill>
          <a:blip r:embed="rId4">
            <a:extLst>
              <a:ext uri="{28A0092B-C50C-407E-A947-70E740481C1C}">
                <a14:useLocalDpi xmlns:a14="http://schemas.microsoft.com/office/drawing/2010/main" val="0"/>
              </a:ext>
            </a:extLst>
          </a:blip>
          <a:srcRect/>
          <a:stretch>
            <a:fillRect/>
          </a:stretch>
        </p:blipFill>
        <p:spPr bwMode="auto">
          <a:xfrm>
            <a:off x="12338095" y="16272374"/>
            <a:ext cx="18660771" cy="3151726"/>
          </a:xfrm>
          <a:prstGeom prst="rect">
            <a:avLst/>
          </a:prstGeom>
          <a:noFill/>
          <a:ln>
            <a:noFill/>
          </a:ln>
        </p:spPr>
      </p:pic>
      <p:pic>
        <p:nvPicPr>
          <p:cNvPr id="31" name="Picture 30"/>
          <p:cNvPicPr/>
          <p:nvPr/>
        </p:nvPicPr>
        <p:blipFill>
          <a:blip r:embed="rId5"/>
          <a:stretch>
            <a:fillRect/>
          </a:stretch>
        </p:blipFill>
        <p:spPr>
          <a:xfrm>
            <a:off x="12338095" y="19765912"/>
            <a:ext cx="12463000" cy="6055299"/>
          </a:xfrm>
          <a:prstGeom prst="rect">
            <a:avLst/>
          </a:prstGeom>
          <a:ln>
            <a:solidFill>
              <a:schemeClr val="bg1">
                <a:lumMod val="65000"/>
              </a:schemeClr>
            </a:solidFill>
          </a:ln>
        </p:spPr>
      </p:pic>
      <p:pic>
        <p:nvPicPr>
          <p:cNvPr id="7" name="Picture 6"/>
          <p:cNvPicPr>
            <a:picLocks noChangeAspect="1"/>
          </p:cNvPicPr>
          <p:nvPr/>
        </p:nvPicPr>
        <p:blipFill>
          <a:blip r:embed="rId6"/>
          <a:stretch>
            <a:fillRect/>
          </a:stretch>
        </p:blipFill>
        <p:spPr>
          <a:xfrm>
            <a:off x="12306718" y="26155002"/>
            <a:ext cx="6209881" cy="5529497"/>
          </a:xfrm>
          <a:prstGeom prst="rect">
            <a:avLst/>
          </a:prstGeom>
        </p:spPr>
      </p:pic>
      <p:pic>
        <p:nvPicPr>
          <p:cNvPr id="8" name="Picture 7"/>
          <p:cNvPicPr>
            <a:picLocks noChangeAspect="1"/>
          </p:cNvPicPr>
          <p:nvPr/>
        </p:nvPicPr>
        <p:blipFill>
          <a:blip r:embed="rId7"/>
          <a:stretch>
            <a:fillRect/>
          </a:stretch>
        </p:blipFill>
        <p:spPr>
          <a:xfrm>
            <a:off x="25298400" y="19765911"/>
            <a:ext cx="5680413" cy="6055299"/>
          </a:xfrm>
          <a:prstGeom prst="rect">
            <a:avLst/>
          </a:prstGeom>
        </p:spPr>
      </p:pic>
    </p:spTree>
    <p:extLst>
      <p:ext uri="{BB962C8B-B14F-4D97-AF65-F5344CB8AC3E}">
        <p14:creationId xmlns:p14="http://schemas.microsoft.com/office/powerpoint/2010/main" val="1957639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3 Columns Wide 48x36">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 Columns Wide 48x36</Template>
  <TotalTime>268</TotalTime>
  <Words>663</Words>
  <Application>Microsoft Macintosh PowerPoint</Application>
  <PresentationFormat>Custom</PresentationFormat>
  <Paragraphs>45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3 Columns Wide 48x36</vt:lpstr>
      <vt:lpstr>PowerPoint Presentation</vt:lpstr>
    </vt:vector>
  </TitlesOfParts>
  <Company>UCLA HealthSystem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Greenstone, Karyn</dc:creator>
  <cp:lastModifiedBy>Microsoft Office User</cp:lastModifiedBy>
  <cp:revision>38</cp:revision>
  <dcterms:created xsi:type="dcterms:W3CDTF">2015-03-18T15:52:00Z</dcterms:created>
  <dcterms:modified xsi:type="dcterms:W3CDTF">2017-10-12T07:45:27Z</dcterms:modified>
</cp:coreProperties>
</file>