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05" r:id="rId1"/>
  </p:sldMasterIdLst>
  <p:notesMasterIdLst>
    <p:notesMasterId r:id="rId6"/>
  </p:notesMasterIdLst>
  <p:handoutMasterIdLst>
    <p:handoutMasterId r:id="rId7"/>
  </p:handoutMasterIdLst>
  <p:sldIdLst>
    <p:sldId id="295" r:id="rId2"/>
    <p:sldId id="296" r:id="rId3"/>
    <p:sldId id="297" r:id="rId4"/>
    <p:sldId id="29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CECE"/>
    <a:srgbClr val="FFF5CA"/>
    <a:srgbClr val="F17C30"/>
    <a:srgbClr val="F9C032"/>
    <a:srgbClr val="386BC5"/>
    <a:srgbClr val="589DDB"/>
    <a:srgbClr val="3B6DC7"/>
    <a:srgbClr val="FAC632"/>
    <a:srgbClr val="F28036"/>
    <a:srgbClr val="CD3B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68" autoAdjust="0"/>
    <p:restoredTop sz="95710" autoAdjust="0"/>
  </p:normalViewPr>
  <p:slideViewPr>
    <p:cSldViewPr snapToGrid="0" snapToObjects="1">
      <p:cViewPr>
        <p:scale>
          <a:sx n="130" d="100"/>
          <a:sy n="130" d="100"/>
        </p:scale>
        <p:origin x="1016" y="2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8A6322-AA51-5A41-A216-FC8A45544A03}" type="doc">
      <dgm:prSet loTypeId="urn:microsoft.com/office/officeart/2009/3/layout/IncreasingArrowsProcess" loCatId="" qsTypeId="urn:microsoft.com/office/officeart/2005/8/quickstyle/simple5" qsCatId="simple" csTypeId="urn:microsoft.com/office/officeart/2005/8/colors/colorful1" csCatId="colorful" phldr="1"/>
      <dgm:spPr/>
    </dgm:pt>
    <dgm:pt modelId="{DAC58B93-8542-A240-A730-8111D1240BB6}">
      <dgm:prSet phldrT="[Text]"/>
      <dgm:spPr/>
      <dgm:t>
        <a:bodyPr/>
        <a:lstStyle/>
        <a:p>
          <a:r>
            <a:rPr lang="en-US" b="1" dirty="0" smtClean="0"/>
            <a:t>Program A </a:t>
          </a:r>
          <a:r>
            <a:rPr lang="en-US" dirty="0" smtClean="0"/>
            <a:t>- Basic Sciences/USMLE Step 1 Preparation</a:t>
          </a:r>
        </a:p>
        <a:p>
          <a:r>
            <a:rPr lang="en-US" i="1" dirty="0" smtClean="0"/>
            <a:t>(6-9 months)</a:t>
          </a:r>
          <a:endParaRPr lang="en-US" i="1" dirty="0"/>
        </a:p>
      </dgm:t>
    </dgm:pt>
    <dgm:pt modelId="{1E0F2961-1EC4-184A-AA3B-C24A150C4D6F}" type="parTrans" cxnId="{7D04E70B-A831-D14A-BCD8-4EC6DCBAF44D}">
      <dgm:prSet/>
      <dgm:spPr/>
      <dgm:t>
        <a:bodyPr/>
        <a:lstStyle/>
        <a:p>
          <a:endParaRPr lang="en-US"/>
        </a:p>
      </dgm:t>
    </dgm:pt>
    <dgm:pt modelId="{DCBAE6C4-1B5F-8D4A-A72C-4EC085FC2609}" type="sibTrans" cxnId="{7D04E70B-A831-D14A-BCD8-4EC6DCBAF44D}">
      <dgm:prSet/>
      <dgm:spPr/>
      <dgm:t>
        <a:bodyPr/>
        <a:lstStyle/>
        <a:p>
          <a:endParaRPr lang="en-US"/>
        </a:p>
      </dgm:t>
    </dgm:pt>
    <dgm:pt modelId="{648664D8-AE8B-E24C-8495-F5B2C23FA930}">
      <dgm:prSet phldrT="[Text]"/>
      <dgm:spPr/>
      <dgm:t>
        <a:bodyPr/>
        <a:lstStyle/>
        <a:p>
          <a:r>
            <a:rPr lang="en-US" b="1" dirty="0" smtClean="0"/>
            <a:t>Program B </a:t>
          </a:r>
          <a:r>
            <a:rPr lang="en-US" dirty="0" smtClean="0"/>
            <a:t>- Clinical Science/USMLE Step 2 CK and CS Preparation</a:t>
          </a:r>
        </a:p>
        <a:p>
          <a:r>
            <a:rPr lang="en-US" i="1" dirty="0" smtClean="0"/>
            <a:t>(6-9 months</a:t>
          </a:r>
          <a:r>
            <a:rPr lang="en-US" dirty="0" smtClean="0"/>
            <a:t>)</a:t>
          </a:r>
          <a:endParaRPr lang="en-US" dirty="0"/>
        </a:p>
      </dgm:t>
    </dgm:pt>
    <dgm:pt modelId="{EAD33480-E092-AB47-8A08-44AA736B5992}" type="parTrans" cxnId="{3EFDEE73-D76F-3A45-8B26-95F0376BE58F}">
      <dgm:prSet/>
      <dgm:spPr/>
      <dgm:t>
        <a:bodyPr/>
        <a:lstStyle/>
        <a:p>
          <a:endParaRPr lang="en-US"/>
        </a:p>
      </dgm:t>
    </dgm:pt>
    <dgm:pt modelId="{3BAFD577-E5EF-8C4F-81D9-3701AB245279}" type="sibTrans" cxnId="{3EFDEE73-D76F-3A45-8B26-95F0376BE58F}">
      <dgm:prSet/>
      <dgm:spPr/>
      <dgm:t>
        <a:bodyPr/>
        <a:lstStyle/>
        <a:p>
          <a:endParaRPr lang="en-US"/>
        </a:p>
      </dgm:t>
    </dgm:pt>
    <dgm:pt modelId="{2456CFAD-3E33-5B46-9A0F-32AA09000C26}">
      <dgm:prSet phldrT="[Text]"/>
      <dgm:spPr/>
      <dgm:t>
        <a:bodyPr/>
        <a:lstStyle/>
        <a:p>
          <a:r>
            <a:rPr lang="en-US" b="1" dirty="0" smtClean="0"/>
            <a:t>Program C </a:t>
          </a:r>
          <a:r>
            <a:rPr lang="en-US" dirty="0" smtClean="0"/>
            <a:t>- Clinical </a:t>
          </a:r>
          <a:r>
            <a:rPr lang="en-US" dirty="0" err="1" smtClean="0"/>
            <a:t>Observership</a:t>
          </a:r>
          <a:endParaRPr lang="en-US" dirty="0" smtClean="0"/>
        </a:p>
        <a:p>
          <a:r>
            <a:rPr lang="en-US" i="1" dirty="0" smtClean="0"/>
            <a:t>(3 months)</a:t>
          </a:r>
          <a:endParaRPr lang="en-US" i="1" dirty="0"/>
        </a:p>
      </dgm:t>
    </dgm:pt>
    <dgm:pt modelId="{9F6690A2-05CF-E643-A2B9-7E167F1E7449}" type="parTrans" cxnId="{C9707BB7-FBD9-1745-B583-44498C3863DD}">
      <dgm:prSet/>
      <dgm:spPr/>
      <dgm:t>
        <a:bodyPr/>
        <a:lstStyle/>
        <a:p>
          <a:endParaRPr lang="en-US"/>
        </a:p>
      </dgm:t>
    </dgm:pt>
    <dgm:pt modelId="{1B64F639-5CF0-B343-BE3A-0D5870CF6CF5}" type="sibTrans" cxnId="{C9707BB7-FBD9-1745-B583-44498C3863DD}">
      <dgm:prSet/>
      <dgm:spPr/>
      <dgm:t>
        <a:bodyPr/>
        <a:lstStyle/>
        <a:p>
          <a:endParaRPr lang="en-US"/>
        </a:p>
      </dgm:t>
    </dgm:pt>
    <dgm:pt modelId="{1D6D276C-5BD0-4143-8551-BFF3ED247A00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Program D </a:t>
          </a:r>
          <a:r>
            <a:rPr lang="en-US" dirty="0" smtClean="0">
              <a:solidFill>
                <a:schemeClr val="bg1"/>
              </a:solidFill>
            </a:rPr>
            <a:t>- Volunteer and Clinical Trial Opportunities</a:t>
          </a:r>
        </a:p>
        <a:p>
          <a:r>
            <a:rPr lang="en-US" i="1" dirty="0" smtClean="0"/>
            <a:t>(Until FM Residency Program starts)</a:t>
          </a:r>
          <a:endParaRPr lang="en-US" i="1" dirty="0"/>
        </a:p>
      </dgm:t>
    </dgm:pt>
    <dgm:pt modelId="{B60EA05B-6F19-C245-B562-2E0DC2993345}" type="parTrans" cxnId="{C00677B7-F420-CA49-B3B6-98A1614A6182}">
      <dgm:prSet/>
      <dgm:spPr/>
      <dgm:t>
        <a:bodyPr/>
        <a:lstStyle/>
        <a:p>
          <a:endParaRPr lang="en-US"/>
        </a:p>
      </dgm:t>
    </dgm:pt>
    <dgm:pt modelId="{8B88BF72-5CCF-7D46-AF9C-889508FFD775}" type="sibTrans" cxnId="{C00677B7-F420-CA49-B3B6-98A1614A6182}">
      <dgm:prSet/>
      <dgm:spPr/>
      <dgm:t>
        <a:bodyPr/>
        <a:lstStyle/>
        <a:p>
          <a:endParaRPr lang="en-US"/>
        </a:p>
      </dgm:t>
    </dgm:pt>
    <dgm:pt modelId="{F249BC38-9AC2-2D49-9C7A-C8165B6AD729}" type="pres">
      <dgm:prSet presAssocID="{448A6322-AA51-5A41-A216-FC8A45544A03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4A6B6F82-5050-2341-8185-3772C6AD71EF}" type="pres">
      <dgm:prSet presAssocID="{DAC58B93-8542-A240-A730-8111D1240BB6}" presName="parentText1" presStyleLbl="node1" presStyleIdx="0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0C41B3-71D7-C544-9EA9-CDDE5A96700E}" type="pres">
      <dgm:prSet presAssocID="{648664D8-AE8B-E24C-8495-F5B2C23FA930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D6A7F0-2689-DE45-B0C9-8444C68B25BE}" type="pres">
      <dgm:prSet presAssocID="{2456CFAD-3E33-5B46-9A0F-32AA09000C26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93C542-FD73-6C40-88D7-2163A3AAC999}" type="pres">
      <dgm:prSet presAssocID="{1D6D276C-5BD0-4143-8551-BFF3ED247A00}" presName="parentText4" presStyleLbl="node1" presStyleIdx="3" presStyleCnt="4" custScaleX="129531" custLinFactNeighborX="-14750" custLinFactNeighborY="228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54110A-FFCF-A84D-A357-E1202338F88C}" type="presOf" srcId="{448A6322-AA51-5A41-A216-FC8A45544A03}" destId="{F249BC38-9AC2-2D49-9C7A-C8165B6AD729}" srcOrd="0" destOrd="0" presId="urn:microsoft.com/office/officeart/2009/3/layout/IncreasingArrowsProcess"/>
    <dgm:cxn modelId="{B840C7FD-8666-F84B-A97B-A20A953C835D}" type="presOf" srcId="{DAC58B93-8542-A240-A730-8111D1240BB6}" destId="{4A6B6F82-5050-2341-8185-3772C6AD71EF}" srcOrd="0" destOrd="0" presId="urn:microsoft.com/office/officeart/2009/3/layout/IncreasingArrowsProcess"/>
    <dgm:cxn modelId="{3CE2C87F-82B1-CA4F-A15A-1AE926C3CDA5}" type="presOf" srcId="{648664D8-AE8B-E24C-8495-F5B2C23FA930}" destId="{EE0C41B3-71D7-C544-9EA9-CDDE5A96700E}" srcOrd="0" destOrd="0" presId="urn:microsoft.com/office/officeart/2009/3/layout/IncreasingArrowsProcess"/>
    <dgm:cxn modelId="{C9707BB7-FBD9-1745-B583-44498C3863DD}" srcId="{448A6322-AA51-5A41-A216-FC8A45544A03}" destId="{2456CFAD-3E33-5B46-9A0F-32AA09000C26}" srcOrd="2" destOrd="0" parTransId="{9F6690A2-05CF-E643-A2B9-7E167F1E7449}" sibTransId="{1B64F639-5CF0-B343-BE3A-0D5870CF6CF5}"/>
    <dgm:cxn modelId="{C00677B7-F420-CA49-B3B6-98A1614A6182}" srcId="{448A6322-AA51-5A41-A216-FC8A45544A03}" destId="{1D6D276C-5BD0-4143-8551-BFF3ED247A00}" srcOrd="3" destOrd="0" parTransId="{B60EA05B-6F19-C245-B562-2E0DC2993345}" sibTransId="{8B88BF72-5CCF-7D46-AF9C-889508FFD775}"/>
    <dgm:cxn modelId="{3EFDEE73-D76F-3A45-8B26-95F0376BE58F}" srcId="{448A6322-AA51-5A41-A216-FC8A45544A03}" destId="{648664D8-AE8B-E24C-8495-F5B2C23FA930}" srcOrd="1" destOrd="0" parTransId="{EAD33480-E092-AB47-8A08-44AA736B5992}" sibTransId="{3BAFD577-E5EF-8C4F-81D9-3701AB245279}"/>
    <dgm:cxn modelId="{7D04E70B-A831-D14A-BCD8-4EC6DCBAF44D}" srcId="{448A6322-AA51-5A41-A216-FC8A45544A03}" destId="{DAC58B93-8542-A240-A730-8111D1240BB6}" srcOrd="0" destOrd="0" parTransId="{1E0F2961-1EC4-184A-AA3B-C24A150C4D6F}" sibTransId="{DCBAE6C4-1B5F-8D4A-A72C-4EC085FC2609}"/>
    <dgm:cxn modelId="{336439A1-B6F5-284C-9123-B5237BCE8C57}" type="presOf" srcId="{2456CFAD-3E33-5B46-9A0F-32AA09000C26}" destId="{13D6A7F0-2689-DE45-B0C9-8444C68B25BE}" srcOrd="0" destOrd="0" presId="urn:microsoft.com/office/officeart/2009/3/layout/IncreasingArrowsProcess"/>
    <dgm:cxn modelId="{01767F01-9C4E-FA4F-A32F-41FE2489F392}" type="presOf" srcId="{1D6D276C-5BD0-4143-8551-BFF3ED247A00}" destId="{AE93C542-FD73-6C40-88D7-2163A3AAC999}" srcOrd="0" destOrd="0" presId="urn:microsoft.com/office/officeart/2009/3/layout/IncreasingArrowsProcess"/>
    <dgm:cxn modelId="{F1AE7D2A-72F0-DE4B-A296-07482A13AB6C}" type="presParOf" srcId="{F249BC38-9AC2-2D49-9C7A-C8165B6AD729}" destId="{4A6B6F82-5050-2341-8185-3772C6AD71EF}" srcOrd="0" destOrd="0" presId="urn:microsoft.com/office/officeart/2009/3/layout/IncreasingArrowsProcess"/>
    <dgm:cxn modelId="{82D30C57-A200-E347-A286-BD5DE9619614}" type="presParOf" srcId="{F249BC38-9AC2-2D49-9C7A-C8165B6AD729}" destId="{EE0C41B3-71D7-C544-9EA9-CDDE5A96700E}" srcOrd="1" destOrd="0" presId="urn:microsoft.com/office/officeart/2009/3/layout/IncreasingArrowsProcess"/>
    <dgm:cxn modelId="{5F73DE85-E74D-4843-82D1-1AC301CF18BA}" type="presParOf" srcId="{F249BC38-9AC2-2D49-9C7A-C8165B6AD729}" destId="{13D6A7F0-2689-DE45-B0C9-8444C68B25BE}" srcOrd="2" destOrd="0" presId="urn:microsoft.com/office/officeart/2009/3/layout/IncreasingArrowsProcess"/>
    <dgm:cxn modelId="{9E82F6D4-B49B-AC44-AD86-6654810D183C}" type="presParOf" srcId="{F249BC38-9AC2-2D49-9C7A-C8165B6AD729}" destId="{AE93C542-FD73-6C40-88D7-2163A3AAC999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6EFB89-FF36-AD42-9A3F-F7EA208D2476}" type="doc">
      <dgm:prSet loTypeId="urn:microsoft.com/office/officeart/2005/8/layout/hProcess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2BD4BF-F4B9-2C4E-9914-40BAA9073D95}">
      <dgm:prSet phldrT="[Text]" custT="1"/>
      <dgm:spPr>
        <a:solidFill>
          <a:srgbClr val="386BC5"/>
        </a:solidFill>
      </dgm:spPr>
      <dgm:t>
        <a:bodyPr/>
        <a:lstStyle/>
        <a:p>
          <a:r>
            <a:rPr lang="en-US" sz="2000" dirty="0" smtClean="0"/>
            <a:t>2016</a:t>
          </a:r>
          <a:endParaRPr lang="en-US" sz="2000" dirty="0"/>
        </a:p>
      </dgm:t>
    </dgm:pt>
    <dgm:pt modelId="{3B4F73CB-6ADF-7349-A615-8394C4EFEB8B}" type="parTrans" cxnId="{EDC8CA29-8095-4C41-9F30-8F7717881334}">
      <dgm:prSet/>
      <dgm:spPr/>
      <dgm:t>
        <a:bodyPr/>
        <a:lstStyle/>
        <a:p>
          <a:endParaRPr lang="en-US"/>
        </a:p>
      </dgm:t>
    </dgm:pt>
    <dgm:pt modelId="{13D4F79C-FF18-744F-978E-332F12589D50}" type="sibTrans" cxnId="{EDC8CA29-8095-4C41-9F30-8F7717881334}">
      <dgm:prSet/>
      <dgm:spPr/>
      <dgm:t>
        <a:bodyPr/>
        <a:lstStyle/>
        <a:p>
          <a:endParaRPr lang="en-US"/>
        </a:p>
      </dgm:t>
    </dgm:pt>
    <dgm:pt modelId="{0C66A08B-70AC-6649-967F-231E3C71E8EA}">
      <dgm:prSet phldrT="[Text]" custT="1"/>
      <dgm:spPr>
        <a:solidFill>
          <a:srgbClr val="FAC632"/>
        </a:solidFill>
      </dgm:spPr>
      <dgm:t>
        <a:bodyPr/>
        <a:lstStyle/>
        <a:p>
          <a:r>
            <a:rPr lang="en-US" sz="2000" dirty="0" smtClean="0"/>
            <a:t>2017</a:t>
          </a:r>
          <a:endParaRPr lang="en-US" sz="2000" dirty="0"/>
        </a:p>
      </dgm:t>
    </dgm:pt>
    <dgm:pt modelId="{07752DA1-E487-6846-8A55-1E5CF75C2107}" type="parTrans" cxnId="{34ACF918-9F43-7A46-A7BE-4F7264EBEF83}">
      <dgm:prSet/>
      <dgm:spPr/>
      <dgm:t>
        <a:bodyPr/>
        <a:lstStyle/>
        <a:p>
          <a:endParaRPr lang="en-US"/>
        </a:p>
      </dgm:t>
    </dgm:pt>
    <dgm:pt modelId="{3E6A0EA1-0AF1-7B45-8B07-23A00C6F2F23}" type="sibTrans" cxnId="{34ACF918-9F43-7A46-A7BE-4F7264EBEF83}">
      <dgm:prSet/>
      <dgm:spPr/>
      <dgm:t>
        <a:bodyPr/>
        <a:lstStyle/>
        <a:p>
          <a:endParaRPr lang="en-US"/>
        </a:p>
      </dgm:t>
    </dgm:pt>
    <dgm:pt modelId="{020B062B-C11E-B649-8A2D-62E6AEB6C495}" type="pres">
      <dgm:prSet presAssocID="{FD6EFB89-FF36-AD42-9A3F-F7EA208D247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815D21-31A6-3946-AF65-278EDAEF6FBA}" type="pres">
      <dgm:prSet presAssocID="{3F2BD4BF-F4B9-2C4E-9914-40BAA9073D95}" presName="compNode" presStyleCnt="0"/>
      <dgm:spPr/>
    </dgm:pt>
    <dgm:pt modelId="{378A0967-AE1B-3C48-845A-50488AE3525C}" type="pres">
      <dgm:prSet presAssocID="{3F2BD4BF-F4B9-2C4E-9914-40BAA9073D95}" presName="noGeometry" presStyleCnt="0"/>
      <dgm:spPr/>
    </dgm:pt>
    <dgm:pt modelId="{02C8B8B3-938C-D04F-B64A-34250F1F2481}" type="pres">
      <dgm:prSet presAssocID="{3F2BD4BF-F4B9-2C4E-9914-40BAA9073D95}" presName="childTextVisible" presStyleLbl="bgAccFollowNode1" presStyleIdx="0" presStyleCnt="2" custScaleX="319497" custScaleY="114275">
        <dgm:presLayoutVars>
          <dgm:bulletEnabled val="1"/>
        </dgm:presLayoutVars>
      </dgm:prSet>
      <dgm:spPr>
        <a:solidFill>
          <a:srgbClr val="FAC632"/>
        </a:solidFill>
        <a:effectLst>
          <a:outerShdw blurRad="50800" dist="50800" dir="5400000" algn="ctr" rotWithShape="0">
            <a:schemeClr val="bg1">
              <a:lumMod val="50000"/>
            </a:schemeClr>
          </a:outerShdw>
          <a:softEdge rad="6350"/>
        </a:effectLst>
      </dgm:spPr>
      <dgm:t>
        <a:bodyPr/>
        <a:lstStyle/>
        <a:p>
          <a:endParaRPr lang="en-US"/>
        </a:p>
      </dgm:t>
    </dgm:pt>
    <dgm:pt modelId="{6E4FD3F9-D2FE-C643-839A-0AA85037C851}" type="pres">
      <dgm:prSet presAssocID="{3F2BD4BF-F4B9-2C4E-9914-40BAA9073D95}" presName="childTextHidden" presStyleLbl="bgAccFollowNode1" presStyleIdx="0" presStyleCnt="2"/>
      <dgm:spPr/>
      <dgm:t>
        <a:bodyPr/>
        <a:lstStyle/>
        <a:p>
          <a:endParaRPr lang="en-US"/>
        </a:p>
      </dgm:t>
    </dgm:pt>
    <dgm:pt modelId="{7C795F2F-2B3D-B74C-A0A4-ADF1DB7E1037}" type="pres">
      <dgm:prSet presAssocID="{3F2BD4BF-F4B9-2C4E-9914-40BAA9073D95}" presName="parentText" presStyleLbl="node1" presStyleIdx="0" presStyleCnt="2" custScaleX="18044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D7DFD-7063-0A4A-9729-11613FD0DC36}" type="pres">
      <dgm:prSet presAssocID="{3F2BD4BF-F4B9-2C4E-9914-40BAA9073D95}" presName="aSpace" presStyleCnt="0"/>
      <dgm:spPr/>
    </dgm:pt>
    <dgm:pt modelId="{912717D4-D002-384C-B412-E5B289589DDF}" type="pres">
      <dgm:prSet presAssocID="{0C66A08B-70AC-6649-967F-231E3C71E8EA}" presName="compNode" presStyleCnt="0"/>
      <dgm:spPr/>
    </dgm:pt>
    <dgm:pt modelId="{DE760DF3-F844-3042-87D7-684DDD5A84EF}" type="pres">
      <dgm:prSet presAssocID="{0C66A08B-70AC-6649-967F-231E3C71E8EA}" presName="noGeometry" presStyleCnt="0"/>
      <dgm:spPr/>
    </dgm:pt>
    <dgm:pt modelId="{03EFE87F-3E2E-D64F-BE9D-C0703BD07129}" type="pres">
      <dgm:prSet presAssocID="{0C66A08B-70AC-6649-967F-231E3C71E8EA}" presName="childTextVisible" presStyleLbl="bgAccFollowNode1" presStyleIdx="1" presStyleCnt="2" custScaleX="337388" custScaleY="114275">
        <dgm:presLayoutVars>
          <dgm:bulletEnabled val="1"/>
        </dgm:presLayoutVars>
      </dgm:prSet>
      <dgm:spPr>
        <a:solidFill>
          <a:srgbClr val="386BC5"/>
        </a:solidFill>
        <a:effectLst>
          <a:outerShdw blurRad="50800" dist="38100" dir="2700000" algn="tl" rotWithShape="0">
            <a:prstClr val="black">
              <a:alpha val="40000"/>
            </a:prstClr>
          </a:outerShdw>
          <a:softEdge rad="6350"/>
        </a:effectLst>
      </dgm:spPr>
      <dgm:t>
        <a:bodyPr/>
        <a:lstStyle/>
        <a:p>
          <a:endParaRPr lang="en-US"/>
        </a:p>
      </dgm:t>
    </dgm:pt>
    <dgm:pt modelId="{52451451-1C2A-2441-9583-0B899109FB5A}" type="pres">
      <dgm:prSet presAssocID="{0C66A08B-70AC-6649-967F-231E3C71E8EA}" presName="childTextHidden" presStyleLbl="bgAccFollowNode1" presStyleIdx="1" presStyleCnt="2"/>
      <dgm:spPr/>
      <dgm:t>
        <a:bodyPr/>
        <a:lstStyle/>
        <a:p>
          <a:endParaRPr lang="en-US"/>
        </a:p>
      </dgm:t>
    </dgm:pt>
    <dgm:pt modelId="{9EE61BC3-6665-474A-8E14-2CBCD2EF1C8A}" type="pres">
      <dgm:prSet presAssocID="{0C66A08B-70AC-6649-967F-231E3C71E8EA}" presName="parentText" presStyleLbl="node1" presStyleIdx="1" presStyleCnt="2" custScaleX="18140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ACF918-9F43-7A46-A7BE-4F7264EBEF83}" srcId="{FD6EFB89-FF36-AD42-9A3F-F7EA208D2476}" destId="{0C66A08B-70AC-6649-967F-231E3C71E8EA}" srcOrd="1" destOrd="0" parTransId="{07752DA1-E487-6846-8A55-1E5CF75C2107}" sibTransId="{3E6A0EA1-0AF1-7B45-8B07-23A00C6F2F23}"/>
    <dgm:cxn modelId="{C2D86C36-490C-1F44-999F-A5FF53E8706A}" type="presOf" srcId="{FD6EFB89-FF36-AD42-9A3F-F7EA208D2476}" destId="{020B062B-C11E-B649-8A2D-62E6AEB6C495}" srcOrd="0" destOrd="0" presId="urn:microsoft.com/office/officeart/2005/8/layout/hProcess6"/>
    <dgm:cxn modelId="{EDC8CA29-8095-4C41-9F30-8F7717881334}" srcId="{FD6EFB89-FF36-AD42-9A3F-F7EA208D2476}" destId="{3F2BD4BF-F4B9-2C4E-9914-40BAA9073D95}" srcOrd="0" destOrd="0" parTransId="{3B4F73CB-6ADF-7349-A615-8394C4EFEB8B}" sibTransId="{13D4F79C-FF18-744F-978E-332F12589D50}"/>
    <dgm:cxn modelId="{EB4CB525-E383-9D4D-BBBE-86C8D8A3087D}" type="presOf" srcId="{0C66A08B-70AC-6649-967F-231E3C71E8EA}" destId="{9EE61BC3-6665-474A-8E14-2CBCD2EF1C8A}" srcOrd="0" destOrd="0" presId="urn:microsoft.com/office/officeart/2005/8/layout/hProcess6"/>
    <dgm:cxn modelId="{FA449427-81BF-3B4A-A5C0-E46B0BF23705}" type="presOf" srcId="{3F2BD4BF-F4B9-2C4E-9914-40BAA9073D95}" destId="{7C795F2F-2B3D-B74C-A0A4-ADF1DB7E1037}" srcOrd="0" destOrd="0" presId="urn:microsoft.com/office/officeart/2005/8/layout/hProcess6"/>
    <dgm:cxn modelId="{73095A48-DE5A-AB4B-A175-1998CF77B6C1}" type="presParOf" srcId="{020B062B-C11E-B649-8A2D-62E6AEB6C495}" destId="{79815D21-31A6-3946-AF65-278EDAEF6FBA}" srcOrd="0" destOrd="0" presId="urn:microsoft.com/office/officeart/2005/8/layout/hProcess6"/>
    <dgm:cxn modelId="{E4F19144-0E26-FD4B-9EA1-E3ED9C772BF8}" type="presParOf" srcId="{79815D21-31A6-3946-AF65-278EDAEF6FBA}" destId="{378A0967-AE1B-3C48-845A-50488AE3525C}" srcOrd="0" destOrd="0" presId="urn:microsoft.com/office/officeart/2005/8/layout/hProcess6"/>
    <dgm:cxn modelId="{01C2FC0B-CB32-7C47-A22D-C524CC8D8389}" type="presParOf" srcId="{79815D21-31A6-3946-AF65-278EDAEF6FBA}" destId="{02C8B8B3-938C-D04F-B64A-34250F1F2481}" srcOrd="1" destOrd="0" presId="urn:microsoft.com/office/officeart/2005/8/layout/hProcess6"/>
    <dgm:cxn modelId="{D602ACDF-74E1-F643-98FD-7B4C6DD438A4}" type="presParOf" srcId="{79815D21-31A6-3946-AF65-278EDAEF6FBA}" destId="{6E4FD3F9-D2FE-C643-839A-0AA85037C851}" srcOrd="2" destOrd="0" presId="urn:microsoft.com/office/officeart/2005/8/layout/hProcess6"/>
    <dgm:cxn modelId="{F70E130D-C47D-9A43-B071-4CBBF118683D}" type="presParOf" srcId="{79815D21-31A6-3946-AF65-278EDAEF6FBA}" destId="{7C795F2F-2B3D-B74C-A0A4-ADF1DB7E1037}" srcOrd="3" destOrd="0" presId="urn:microsoft.com/office/officeart/2005/8/layout/hProcess6"/>
    <dgm:cxn modelId="{5504BE8E-1469-C446-A05A-9A010F193CA1}" type="presParOf" srcId="{020B062B-C11E-B649-8A2D-62E6AEB6C495}" destId="{324D7DFD-7063-0A4A-9729-11613FD0DC36}" srcOrd="1" destOrd="0" presId="urn:microsoft.com/office/officeart/2005/8/layout/hProcess6"/>
    <dgm:cxn modelId="{6DD43B0B-1D08-FA4F-9F81-AEDF818E21C7}" type="presParOf" srcId="{020B062B-C11E-B649-8A2D-62E6AEB6C495}" destId="{912717D4-D002-384C-B412-E5B289589DDF}" srcOrd="2" destOrd="0" presId="urn:microsoft.com/office/officeart/2005/8/layout/hProcess6"/>
    <dgm:cxn modelId="{3D9BA174-5E71-6F47-A285-C822D94695A4}" type="presParOf" srcId="{912717D4-D002-384C-B412-E5B289589DDF}" destId="{DE760DF3-F844-3042-87D7-684DDD5A84EF}" srcOrd="0" destOrd="0" presId="urn:microsoft.com/office/officeart/2005/8/layout/hProcess6"/>
    <dgm:cxn modelId="{CA8BAB91-D7E7-C341-8DD5-57A15F13FE59}" type="presParOf" srcId="{912717D4-D002-384C-B412-E5B289589DDF}" destId="{03EFE87F-3E2E-D64F-BE9D-C0703BD07129}" srcOrd="1" destOrd="0" presId="urn:microsoft.com/office/officeart/2005/8/layout/hProcess6"/>
    <dgm:cxn modelId="{186552C0-4C33-1B45-9183-B0839EA2E846}" type="presParOf" srcId="{912717D4-D002-384C-B412-E5B289589DDF}" destId="{52451451-1C2A-2441-9583-0B899109FB5A}" srcOrd="2" destOrd="0" presId="urn:microsoft.com/office/officeart/2005/8/layout/hProcess6"/>
    <dgm:cxn modelId="{69FF1B7A-D810-3A4B-8F6E-EAA1E28AB57F}" type="presParOf" srcId="{912717D4-D002-384C-B412-E5B289589DDF}" destId="{9EE61BC3-6665-474A-8E14-2CBCD2EF1C8A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8A6322-AA51-5A41-A216-FC8A45544A03}" type="doc">
      <dgm:prSet loTypeId="urn:microsoft.com/office/officeart/2009/3/layout/IncreasingArrowsProcess" loCatId="" qsTypeId="urn:microsoft.com/office/officeart/2005/8/quickstyle/simple5" qsCatId="simple" csTypeId="urn:microsoft.com/office/officeart/2005/8/colors/colorful1" csCatId="colorful" phldr="1"/>
      <dgm:spPr/>
    </dgm:pt>
    <dgm:pt modelId="{DAC58B93-8542-A240-A730-8111D1240BB6}">
      <dgm:prSet phldrT="[Text]"/>
      <dgm:spPr/>
      <dgm:t>
        <a:bodyPr/>
        <a:lstStyle/>
        <a:p>
          <a:r>
            <a:rPr lang="en-US" b="1" dirty="0" smtClean="0"/>
            <a:t>Program A </a:t>
          </a:r>
        </a:p>
        <a:p>
          <a:r>
            <a:rPr lang="en-US" i="1" dirty="0" smtClean="0"/>
            <a:t>(6-9 months)</a:t>
          </a:r>
          <a:endParaRPr lang="en-US" i="1" dirty="0"/>
        </a:p>
      </dgm:t>
    </dgm:pt>
    <dgm:pt modelId="{1E0F2961-1EC4-184A-AA3B-C24A150C4D6F}" type="parTrans" cxnId="{7D04E70B-A831-D14A-BCD8-4EC6DCBAF44D}">
      <dgm:prSet/>
      <dgm:spPr/>
      <dgm:t>
        <a:bodyPr/>
        <a:lstStyle/>
        <a:p>
          <a:endParaRPr lang="en-US"/>
        </a:p>
      </dgm:t>
    </dgm:pt>
    <dgm:pt modelId="{DCBAE6C4-1B5F-8D4A-A72C-4EC085FC2609}" type="sibTrans" cxnId="{7D04E70B-A831-D14A-BCD8-4EC6DCBAF44D}">
      <dgm:prSet/>
      <dgm:spPr/>
      <dgm:t>
        <a:bodyPr/>
        <a:lstStyle/>
        <a:p>
          <a:endParaRPr lang="en-US"/>
        </a:p>
      </dgm:t>
    </dgm:pt>
    <dgm:pt modelId="{648664D8-AE8B-E24C-8495-F5B2C23FA930}">
      <dgm:prSet phldrT="[Text]"/>
      <dgm:spPr/>
      <dgm:t>
        <a:bodyPr/>
        <a:lstStyle/>
        <a:p>
          <a:r>
            <a:rPr lang="en-US" b="1" dirty="0" smtClean="0"/>
            <a:t>Program B</a:t>
          </a:r>
          <a:endParaRPr lang="en-US" dirty="0" smtClean="0"/>
        </a:p>
        <a:p>
          <a:r>
            <a:rPr lang="en-US" i="1" dirty="0" smtClean="0"/>
            <a:t>(6-9 months</a:t>
          </a:r>
          <a:r>
            <a:rPr lang="en-US" dirty="0" smtClean="0"/>
            <a:t>)</a:t>
          </a:r>
          <a:endParaRPr lang="en-US" dirty="0"/>
        </a:p>
      </dgm:t>
    </dgm:pt>
    <dgm:pt modelId="{EAD33480-E092-AB47-8A08-44AA736B5992}" type="parTrans" cxnId="{3EFDEE73-D76F-3A45-8B26-95F0376BE58F}">
      <dgm:prSet/>
      <dgm:spPr/>
      <dgm:t>
        <a:bodyPr/>
        <a:lstStyle/>
        <a:p>
          <a:endParaRPr lang="en-US"/>
        </a:p>
      </dgm:t>
    </dgm:pt>
    <dgm:pt modelId="{3BAFD577-E5EF-8C4F-81D9-3701AB245279}" type="sibTrans" cxnId="{3EFDEE73-D76F-3A45-8B26-95F0376BE58F}">
      <dgm:prSet/>
      <dgm:spPr/>
      <dgm:t>
        <a:bodyPr/>
        <a:lstStyle/>
        <a:p>
          <a:endParaRPr lang="en-US"/>
        </a:p>
      </dgm:t>
    </dgm:pt>
    <dgm:pt modelId="{2456CFAD-3E33-5B46-9A0F-32AA09000C26}">
      <dgm:prSet phldrT="[Text]"/>
      <dgm:spPr/>
      <dgm:t>
        <a:bodyPr/>
        <a:lstStyle/>
        <a:p>
          <a:r>
            <a:rPr lang="en-US" b="1" dirty="0" smtClean="0"/>
            <a:t>Program C </a:t>
          </a:r>
        </a:p>
        <a:p>
          <a:r>
            <a:rPr lang="en-US" i="1" dirty="0" smtClean="0"/>
            <a:t>(3 months)</a:t>
          </a:r>
          <a:endParaRPr lang="en-US" i="1" dirty="0"/>
        </a:p>
      </dgm:t>
    </dgm:pt>
    <dgm:pt modelId="{9F6690A2-05CF-E643-A2B9-7E167F1E7449}" type="parTrans" cxnId="{C9707BB7-FBD9-1745-B583-44498C3863DD}">
      <dgm:prSet/>
      <dgm:spPr/>
      <dgm:t>
        <a:bodyPr/>
        <a:lstStyle/>
        <a:p>
          <a:endParaRPr lang="en-US"/>
        </a:p>
      </dgm:t>
    </dgm:pt>
    <dgm:pt modelId="{1B64F639-5CF0-B343-BE3A-0D5870CF6CF5}" type="sibTrans" cxnId="{C9707BB7-FBD9-1745-B583-44498C3863DD}">
      <dgm:prSet/>
      <dgm:spPr/>
      <dgm:t>
        <a:bodyPr/>
        <a:lstStyle/>
        <a:p>
          <a:endParaRPr lang="en-US"/>
        </a:p>
      </dgm:t>
    </dgm:pt>
    <dgm:pt modelId="{1D6D276C-5BD0-4143-8551-BFF3ED247A00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Program D</a:t>
          </a:r>
        </a:p>
        <a:p>
          <a:r>
            <a:rPr lang="en-US" i="1" dirty="0" smtClean="0"/>
            <a:t>(Until FM Residency Program starts)</a:t>
          </a:r>
          <a:endParaRPr lang="en-US" i="1" dirty="0"/>
        </a:p>
      </dgm:t>
    </dgm:pt>
    <dgm:pt modelId="{B60EA05B-6F19-C245-B562-2E0DC2993345}" type="parTrans" cxnId="{C00677B7-F420-CA49-B3B6-98A1614A6182}">
      <dgm:prSet/>
      <dgm:spPr/>
      <dgm:t>
        <a:bodyPr/>
        <a:lstStyle/>
        <a:p>
          <a:endParaRPr lang="en-US"/>
        </a:p>
      </dgm:t>
    </dgm:pt>
    <dgm:pt modelId="{8B88BF72-5CCF-7D46-AF9C-889508FFD775}" type="sibTrans" cxnId="{C00677B7-F420-CA49-B3B6-98A1614A6182}">
      <dgm:prSet/>
      <dgm:spPr/>
      <dgm:t>
        <a:bodyPr/>
        <a:lstStyle/>
        <a:p>
          <a:endParaRPr lang="en-US"/>
        </a:p>
      </dgm:t>
    </dgm:pt>
    <dgm:pt modelId="{F249BC38-9AC2-2D49-9C7A-C8165B6AD729}" type="pres">
      <dgm:prSet presAssocID="{448A6322-AA51-5A41-A216-FC8A45544A03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4A6B6F82-5050-2341-8185-3772C6AD71EF}" type="pres">
      <dgm:prSet presAssocID="{DAC58B93-8542-A240-A730-8111D1240BB6}" presName="parentText1" presStyleLbl="node1" presStyleIdx="0" presStyleCnt="4" custLinFactNeighborY="-301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0C41B3-71D7-C544-9EA9-CDDE5A96700E}" type="pres">
      <dgm:prSet presAssocID="{648664D8-AE8B-E24C-8495-F5B2C23FA930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D6A7F0-2689-DE45-B0C9-8444C68B25BE}" type="pres">
      <dgm:prSet presAssocID="{2456CFAD-3E33-5B46-9A0F-32AA09000C26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93C542-FD73-6C40-88D7-2163A3AAC999}" type="pres">
      <dgm:prSet presAssocID="{1D6D276C-5BD0-4143-8551-BFF3ED247A00}" presName="parentText4" presStyleLbl="node1" presStyleIdx="3" presStyleCnt="4" custScaleX="129531" custLinFactNeighborX="-14750" custLinFactNeighborY="228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A260FC-AE11-BF43-B195-DF31E2B1605B}" type="presOf" srcId="{DAC58B93-8542-A240-A730-8111D1240BB6}" destId="{4A6B6F82-5050-2341-8185-3772C6AD71EF}" srcOrd="0" destOrd="0" presId="urn:microsoft.com/office/officeart/2009/3/layout/IncreasingArrowsProcess"/>
    <dgm:cxn modelId="{BE5E2AF0-D5F6-444C-BE85-8CC1F6915FD7}" type="presOf" srcId="{448A6322-AA51-5A41-A216-FC8A45544A03}" destId="{F249BC38-9AC2-2D49-9C7A-C8165B6AD729}" srcOrd="0" destOrd="0" presId="urn:microsoft.com/office/officeart/2009/3/layout/IncreasingArrowsProcess"/>
    <dgm:cxn modelId="{7D04E70B-A831-D14A-BCD8-4EC6DCBAF44D}" srcId="{448A6322-AA51-5A41-A216-FC8A45544A03}" destId="{DAC58B93-8542-A240-A730-8111D1240BB6}" srcOrd="0" destOrd="0" parTransId="{1E0F2961-1EC4-184A-AA3B-C24A150C4D6F}" sibTransId="{DCBAE6C4-1B5F-8D4A-A72C-4EC085FC2609}"/>
    <dgm:cxn modelId="{C9707BB7-FBD9-1745-B583-44498C3863DD}" srcId="{448A6322-AA51-5A41-A216-FC8A45544A03}" destId="{2456CFAD-3E33-5B46-9A0F-32AA09000C26}" srcOrd="2" destOrd="0" parTransId="{9F6690A2-05CF-E643-A2B9-7E167F1E7449}" sibTransId="{1B64F639-5CF0-B343-BE3A-0D5870CF6CF5}"/>
    <dgm:cxn modelId="{C00677B7-F420-CA49-B3B6-98A1614A6182}" srcId="{448A6322-AA51-5A41-A216-FC8A45544A03}" destId="{1D6D276C-5BD0-4143-8551-BFF3ED247A00}" srcOrd="3" destOrd="0" parTransId="{B60EA05B-6F19-C245-B562-2E0DC2993345}" sibTransId="{8B88BF72-5CCF-7D46-AF9C-889508FFD775}"/>
    <dgm:cxn modelId="{9C642078-6C9F-2D40-A24A-04B5E3CFFE12}" type="presOf" srcId="{2456CFAD-3E33-5B46-9A0F-32AA09000C26}" destId="{13D6A7F0-2689-DE45-B0C9-8444C68B25BE}" srcOrd="0" destOrd="0" presId="urn:microsoft.com/office/officeart/2009/3/layout/IncreasingArrowsProcess"/>
    <dgm:cxn modelId="{53A250BE-0195-CC4C-B3A4-8B1C3B6B7751}" type="presOf" srcId="{648664D8-AE8B-E24C-8495-F5B2C23FA930}" destId="{EE0C41B3-71D7-C544-9EA9-CDDE5A96700E}" srcOrd="0" destOrd="0" presId="urn:microsoft.com/office/officeart/2009/3/layout/IncreasingArrowsProcess"/>
    <dgm:cxn modelId="{D9E1C745-D685-6242-9EB6-BC40662ED684}" type="presOf" srcId="{1D6D276C-5BD0-4143-8551-BFF3ED247A00}" destId="{AE93C542-FD73-6C40-88D7-2163A3AAC999}" srcOrd="0" destOrd="0" presId="urn:microsoft.com/office/officeart/2009/3/layout/IncreasingArrowsProcess"/>
    <dgm:cxn modelId="{3EFDEE73-D76F-3A45-8B26-95F0376BE58F}" srcId="{448A6322-AA51-5A41-A216-FC8A45544A03}" destId="{648664D8-AE8B-E24C-8495-F5B2C23FA930}" srcOrd="1" destOrd="0" parTransId="{EAD33480-E092-AB47-8A08-44AA736B5992}" sibTransId="{3BAFD577-E5EF-8C4F-81D9-3701AB245279}"/>
    <dgm:cxn modelId="{3040A021-11EE-5243-A8A4-B1022B983F89}" type="presParOf" srcId="{F249BC38-9AC2-2D49-9C7A-C8165B6AD729}" destId="{4A6B6F82-5050-2341-8185-3772C6AD71EF}" srcOrd="0" destOrd="0" presId="urn:microsoft.com/office/officeart/2009/3/layout/IncreasingArrowsProcess"/>
    <dgm:cxn modelId="{B92D24A7-5BC6-0C46-B09F-B92CA791D654}" type="presParOf" srcId="{F249BC38-9AC2-2D49-9C7A-C8165B6AD729}" destId="{EE0C41B3-71D7-C544-9EA9-CDDE5A96700E}" srcOrd="1" destOrd="0" presId="urn:microsoft.com/office/officeart/2009/3/layout/IncreasingArrowsProcess"/>
    <dgm:cxn modelId="{C44F4155-240C-0E42-85E9-6D670E441E18}" type="presParOf" srcId="{F249BC38-9AC2-2D49-9C7A-C8165B6AD729}" destId="{13D6A7F0-2689-DE45-B0C9-8444C68B25BE}" srcOrd="2" destOrd="0" presId="urn:microsoft.com/office/officeart/2009/3/layout/IncreasingArrowsProcess"/>
    <dgm:cxn modelId="{13211708-A2D0-B940-AB80-3E55E1221261}" type="presParOf" srcId="{F249BC38-9AC2-2D49-9C7A-C8165B6AD729}" destId="{AE93C542-FD73-6C40-88D7-2163A3AAC999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8A6322-AA51-5A41-A216-FC8A45544A03}" type="doc">
      <dgm:prSet loTypeId="urn:microsoft.com/office/officeart/2009/3/layout/IncreasingArrowsProcess" loCatId="" qsTypeId="urn:microsoft.com/office/officeart/2005/8/quickstyle/simple5" qsCatId="simple" csTypeId="urn:microsoft.com/office/officeart/2005/8/colors/colorful1" csCatId="colorful" phldr="1"/>
      <dgm:spPr/>
    </dgm:pt>
    <dgm:pt modelId="{DAC58B93-8542-A240-A730-8111D1240BB6}">
      <dgm:prSet phldrT="[Text]"/>
      <dgm:spPr>
        <a:solidFill>
          <a:schemeClr val="accent2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r>
            <a:rPr lang="en-US" b="1" dirty="0" smtClean="0"/>
            <a:t>Program A </a:t>
          </a:r>
        </a:p>
        <a:p>
          <a:r>
            <a:rPr lang="en-US" i="1" dirty="0" smtClean="0"/>
            <a:t>(6-9 months)</a:t>
          </a:r>
          <a:endParaRPr lang="en-US" i="1" dirty="0"/>
        </a:p>
      </dgm:t>
    </dgm:pt>
    <dgm:pt modelId="{1E0F2961-1EC4-184A-AA3B-C24A150C4D6F}" type="parTrans" cxnId="{7D04E70B-A831-D14A-BCD8-4EC6DCBAF44D}">
      <dgm:prSet/>
      <dgm:spPr/>
      <dgm:t>
        <a:bodyPr/>
        <a:lstStyle/>
        <a:p>
          <a:endParaRPr lang="en-US"/>
        </a:p>
      </dgm:t>
    </dgm:pt>
    <dgm:pt modelId="{DCBAE6C4-1B5F-8D4A-A72C-4EC085FC2609}" type="sibTrans" cxnId="{7D04E70B-A831-D14A-BCD8-4EC6DCBAF44D}">
      <dgm:prSet/>
      <dgm:spPr/>
      <dgm:t>
        <a:bodyPr/>
        <a:lstStyle/>
        <a:p>
          <a:endParaRPr lang="en-US"/>
        </a:p>
      </dgm:t>
    </dgm:pt>
    <dgm:pt modelId="{648664D8-AE8B-E24C-8495-F5B2C23FA930}">
      <dgm:prSet phldrT="[Text]"/>
      <dgm:spPr/>
      <dgm:t>
        <a:bodyPr/>
        <a:lstStyle/>
        <a:p>
          <a:r>
            <a:rPr lang="en-US" b="1" dirty="0" smtClean="0"/>
            <a:t>Program B</a:t>
          </a:r>
          <a:endParaRPr lang="en-US" dirty="0" smtClean="0"/>
        </a:p>
        <a:p>
          <a:r>
            <a:rPr lang="en-US" i="1" dirty="0" smtClean="0"/>
            <a:t>(6-9 months</a:t>
          </a:r>
          <a:r>
            <a:rPr lang="en-US" dirty="0" smtClean="0"/>
            <a:t>)</a:t>
          </a:r>
          <a:endParaRPr lang="en-US" dirty="0"/>
        </a:p>
      </dgm:t>
    </dgm:pt>
    <dgm:pt modelId="{EAD33480-E092-AB47-8A08-44AA736B5992}" type="parTrans" cxnId="{3EFDEE73-D76F-3A45-8B26-95F0376BE58F}">
      <dgm:prSet/>
      <dgm:spPr/>
      <dgm:t>
        <a:bodyPr/>
        <a:lstStyle/>
        <a:p>
          <a:endParaRPr lang="en-US"/>
        </a:p>
      </dgm:t>
    </dgm:pt>
    <dgm:pt modelId="{3BAFD577-E5EF-8C4F-81D9-3701AB245279}" type="sibTrans" cxnId="{3EFDEE73-D76F-3A45-8B26-95F0376BE58F}">
      <dgm:prSet/>
      <dgm:spPr/>
      <dgm:t>
        <a:bodyPr/>
        <a:lstStyle/>
        <a:p>
          <a:endParaRPr lang="en-US"/>
        </a:p>
      </dgm:t>
    </dgm:pt>
    <dgm:pt modelId="{2456CFAD-3E33-5B46-9A0F-32AA09000C26}">
      <dgm:prSet phldrT="[Text]"/>
      <dgm:spPr/>
      <dgm:t>
        <a:bodyPr/>
        <a:lstStyle/>
        <a:p>
          <a:r>
            <a:rPr lang="en-US" b="1" dirty="0" smtClean="0"/>
            <a:t>Program C </a:t>
          </a:r>
        </a:p>
        <a:p>
          <a:r>
            <a:rPr lang="en-US" i="1" dirty="0" smtClean="0"/>
            <a:t>(3 months)</a:t>
          </a:r>
          <a:endParaRPr lang="en-US" i="1" dirty="0"/>
        </a:p>
      </dgm:t>
    </dgm:pt>
    <dgm:pt modelId="{9F6690A2-05CF-E643-A2B9-7E167F1E7449}" type="parTrans" cxnId="{C9707BB7-FBD9-1745-B583-44498C3863DD}">
      <dgm:prSet/>
      <dgm:spPr/>
      <dgm:t>
        <a:bodyPr/>
        <a:lstStyle/>
        <a:p>
          <a:endParaRPr lang="en-US"/>
        </a:p>
      </dgm:t>
    </dgm:pt>
    <dgm:pt modelId="{1B64F639-5CF0-B343-BE3A-0D5870CF6CF5}" type="sibTrans" cxnId="{C9707BB7-FBD9-1745-B583-44498C3863DD}">
      <dgm:prSet/>
      <dgm:spPr/>
      <dgm:t>
        <a:bodyPr/>
        <a:lstStyle/>
        <a:p>
          <a:endParaRPr lang="en-US"/>
        </a:p>
      </dgm:t>
    </dgm:pt>
    <dgm:pt modelId="{1D6D276C-5BD0-4143-8551-BFF3ED247A00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Program D</a:t>
          </a:r>
        </a:p>
        <a:p>
          <a:r>
            <a:rPr lang="en-US" i="1" dirty="0" smtClean="0"/>
            <a:t>(Until FM Residency Program starts)</a:t>
          </a:r>
          <a:endParaRPr lang="en-US" i="1" dirty="0"/>
        </a:p>
      </dgm:t>
    </dgm:pt>
    <dgm:pt modelId="{B60EA05B-6F19-C245-B562-2E0DC2993345}" type="parTrans" cxnId="{C00677B7-F420-CA49-B3B6-98A1614A6182}">
      <dgm:prSet/>
      <dgm:spPr/>
      <dgm:t>
        <a:bodyPr/>
        <a:lstStyle/>
        <a:p>
          <a:endParaRPr lang="en-US"/>
        </a:p>
      </dgm:t>
    </dgm:pt>
    <dgm:pt modelId="{8B88BF72-5CCF-7D46-AF9C-889508FFD775}" type="sibTrans" cxnId="{C00677B7-F420-CA49-B3B6-98A1614A6182}">
      <dgm:prSet/>
      <dgm:spPr/>
      <dgm:t>
        <a:bodyPr/>
        <a:lstStyle/>
        <a:p>
          <a:endParaRPr lang="en-US"/>
        </a:p>
      </dgm:t>
    </dgm:pt>
    <dgm:pt modelId="{F249BC38-9AC2-2D49-9C7A-C8165B6AD729}" type="pres">
      <dgm:prSet presAssocID="{448A6322-AA51-5A41-A216-FC8A45544A03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4A6B6F82-5050-2341-8185-3772C6AD71EF}" type="pres">
      <dgm:prSet presAssocID="{DAC58B93-8542-A240-A730-8111D1240BB6}" presName="parentText1" presStyleLbl="node1" presStyleIdx="0" presStyleCnt="4" custLinFactNeighborY="-301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0C41B3-71D7-C544-9EA9-CDDE5A96700E}" type="pres">
      <dgm:prSet presAssocID="{648664D8-AE8B-E24C-8495-F5B2C23FA930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D6A7F0-2689-DE45-B0C9-8444C68B25BE}" type="pres">
      <dgm:prSet presAssocID="{2456CFAD-3E33-5B46-9A0F-32AA09000C26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93C542-FD73-6C40-88D7-2163A3AAC999}" type="pres">
      <dgm:prSet presAssocID="{1D6D276C-5BD0-4143-8551-BFF3ED247A00}" presName="parentText4" presStyleLbl="node1" presStyleIdx="3" presStyleCnt="4" custScaleX="129531" custLinFactNeighborX="-14750" custLinFactNeighborY="228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8C661E-71B0-F045-B34D-08109C4C6FE9}" type="presOf" srcId="{648664D8-AE8B-E24C-8495-F5B2C23FA930}" destId="{EE0C41B3-71D7-C544-9EA9-CDDE5A96700E}" srcOrd="0" destOrd="0" presId="urn:microsoft.com/office/officeart/2009/3/layout/IncreasingArrowsProcess"/>
    <dgm:cxn modelId="{7D04E70B-A831-D14A-BCD8-4EC6DCBAF44D}" srcId="{448A6322-AA51-5A41-A216-FC8A45544A03}" destId="{DAC58B93-8542-A240-A730-8111D1240BB6}" srcOrd="0" destOrd="0" parTransId="{1E0F2961-1EC4-184A-AA3B-C24A150C4D6F}" sibTransId="{DCBAE6C4-1B5F-8D4A-A72C-4EC085FC2609}"/>
    <dgm:cxn modelId="{C9707BB7-FBD9-1745-B583-44498C3863DD}" srcId="{448A6322-AA51-5A41-A216-FC8A45544A03}" destId="{2456CFAD-3E33-5B46-9A0F-32AA09000C26}" srcOrd="2" destOrd="0" parTransId="{9F6690A2-05CF-E643-A2B9-7E167F1E7449}" sibTransId="{1B64F639-5CF0-B343-BE3A-0D5870CF6CF5}"/>
    <dgm:cxn modelId="{C00677B7-F420-CA49-B3B6-98A1614A6182}" srcId="{448A6322-AA51-5A41-A216-FC8A45544A03}" destId="{1D6D276C-5BD0-4143-8551-BFF3ED247A00}" srcOrd="3" destOrd="0" parTransId="{B60EA05B-6F19-C245-B562-2E0DC2993345}" sibTransId="{8B88BF72-5CCF-7D46-AF9C-889508FFD775}"/>
    <dgm:cxn modelId="{3EFDEE73-D76F-3A45-8B26-95F0376BE58F}" srcId="{448A6322-AA51-5A41-A216-FC8A45544A03}" destId="{648664D8-AE8B-E24C-8495-F5B2C23FA930}" srcOrd="1" destOrd="0" parTransId="{EAD33480-E092-AB47-8A08-44AA736B5992}" sibTransId="{3BAFD577-E5EF-8C4F-81D9-3701AB245279}"/>
    <dgm:cxn modelId="{7DADABE6-0A1C-654C-A8B6-B634BA79EEEA}" type="presOf" srcId="{2456CFAD-3E33-5B46-9A0F-32AA09000C26}" destId="{13D6A7F0-2689-DE45-B0C9-8444C68B25BE}" srcOrd="0" destOrd="0" presId="urn:microsoft.com/office/officeart/2009/3/layout/IncreasingArrowsProcess"/>
    <dgm:cxn modelId="{D3A2CF27-C188-F44E-B9CC-CAA3CE5C9B30}" type="presOf" srcId="{1D6D276C-5BD0-4143-8551-BFF3ED247A00}" destId="{AE93C542-FD73-6C40-88D7-2163A3AAC999}" srcOrd="0" destOrd="0" presId="urn:microsoft.com/office/officeart/2009/3/layout/IncreasingArrowsProcess"/>
    <dgm:cxn modelId="{8077911E-BEDD-9B4B-A37C-D12426BAEBC6}" type="presOf" srcId="{448A6322-AA51-5A41-A216-FC8A45544A03}" destId="{F249BC38-9AC2-2D49-9C7A-C8165B6AD729}" srcOrd="0" destOrd="0" presId="urn:microsoft.com/office/officeart/2009/3/layout/IncreasingArrowsProcess"/>
    <dgm:cxn modelId="{3129E2C4-2834-2A40-B464-84E83BA9546A}" type="presOf" srcId="{DAC58B93-8542-A240-A730-8111D1240BB6}" destId="{4A6B6F82-5050-2341-8185-3772C6AD71EF}" srcOrd="0" destOrd="0" presId="urn:microsoft.com/office/officeart/2009/3/layout/IncreasingArrowsProcess"/>
    <dgm:cxn modelId="{486130F5-4788-BC42-BEBB-DB7B519271B3}" type="presParOf" srcId="{F249BC38-9AC2-2D49-9C7A-C8165B6AD729}" destId="{4A6B6F82-5050-2341-8185-3772C6AD71EF}" srcOrd="0" destOrd="0" presId="urn:microsoft.com/office/officeart/2009/3/layout/IncreasingArrowsProcess"/>
    <dgm:cxn modelId="{7D8AF403-BC0D-9B40-8564-205F5ACF9CFC}" type="presParOf" srcId="{F249BC38-9AC2-2D49-9C7A-C8165B6AD729}" destId="{EE0C41B3-71D7-C544-9EA9-CDDE5A96700E}" srcOrd="1" destOrd="0" presId="urn:microsoft.com/office/officeart/2009/3/layout/IncreasingArrowsProcess"/>
    <dgm:cxn modelId="{7A252B0A-38E6-2945-9041-198459D8E17E}" type="presParOf" srcId="{F249BC38-9AC2-2D49-9C7A-C8165B6AD729}" destId="{13D6A7F0-2689-DE45-B0C9-8444C68B25BE}" srcOrd="2" destOrd="0" presId="urn:microsoft.com/office/officeart/2009/3/layout/IncreasingArrowsProcess"/>
    <dgm:cxn modelId="{40FCF84C-4112-C440-BBF6-6BED7A58A6AB}" type="presParOf" srcId="{F249BC38-9AC2-2D49-9C7A-C8165B6AD729}" destId="{AE93C542-FD73-6C40-88D7-2163A3AAC999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8A6322-AA51-5A41-A216-FC8A45544A03}" type="doc">
      <dgm:prSet loTypeId="urn:microsoft.com/office/officeart/2009/3/layout/IncreasingArrowsProcess" loCatId="" qsTypeId="urn:microsoft.com/office/officeart/2005/8/quickstyle/simple5" qsCatId="simple" csTypeId="urn:microsoft.com/office/officeart/2005/8/colors/colorful1" csCatId="colorful" phldr="1"/>
      <dgm:spPr/>
    </dgm:pt>
    <dgm:pt modelId="{DAC58B93-8542-A240-A730-8111D1240BB6}">
      <dgm:prSet phldrT="[Text]"/>
      <dgm:spPr>
        <a:solidFill>
          <a:schemeClr val="accent2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r>
            <a:rPr lang="en-US" b="1" dirty="0" smtClean="0"/>
            <a:t>Program A </a:t>
          </a:r>
        </a:p>
        <a:p>
          <a:r>
            <a:rPr lang="en-US" i="1" dirty="0" smtClean="0"/>
            <a:t>(6-9 months)</a:t>
          </a:r>
          <a:endParaRPr lang="en-US" i="1" dirty="0"/>
        </a:p>
      </dgm:t>
    </dgm:pt>
    <dgm:pt modelId="{1E0F2961-1EC4-184A-AA3B-C24A150C4D6F}" type="parTrans" cxnId="{7D04E70B-A831-D14A-BCD8-4EC6DCBAF44D}">
      <dgm:prSet/>
      <dgm:spPr/>
      <dgm:t>
        <a:bodyPr/>
        <a:lstStyle/>
        <a:p>
          <a:endParaRPr lang="en-US"/>
        </a:p>
      </dgm:t>
    </dgm:pt>
    <dgm:pt modelId="{DCBAE6C4-1B5F-8D4A-A72C-4EC085FC2609}" type="sibTrans" cxnId="{7D04E70B-A831-D14A-BCD8-4EC6DCBAF44D}">
      <dgm:prSet/>
      <dgm:spPr/>
      <dgm:t>
        <a:bodyPr/>
        <a:lstStyle/>
        <a:p>
          <a:endParaRPr lang="en-US"/>
        </a:p>
      </dgm:t>
    </dgm:pt>
    <dgm:pt modelId="{648664D8-AE8B-E24C-8495-F5B2C23FA930}">
      <dgm:prSet phldrT="[Text]"/>
      <dgm:spPr>
        <a:solidFill>
          <a:schemeClr val="bg2">
            <a:lumMod val="90000"/>
          </a:schemeClr>
        </a:solidFill>
        <a:effectLst/>
      </dgm:spPr>
      <dgm:t>
        <a:bodyPr/>
        <a:lstStyle/>
        <a:p>
          <a:r>
            <a:rPr lang="en-US" b="1" dirty="0" smtClean="0"/>
            <a:t>Program B</a:t>
          </a:r>
          <a:endParaRPr lang="en-US" dirty="0" smtClean="0"/>
        </a:p>
        <a:p>
          <a:r>
            <a:rPr lang="en-US" i="1" dirty="0" smtClean="0"/>
            <a:t>(6-9 months</a:t>
          </a:r>
          <a:r>
            <a:rPr lang="en-US" dirty="0" smtClean="0"/>
            <a:t>)</a:t>
          </a:r>
          <a:endParaRPr lang="en-US" dirty="0"/>
        </a:p>
      </dgm:t>
    </dgm:pt>
    <dgm:pt modelId="{EAD33480-E092-AB47-8A08-44AA736B5992}" type="parTrans" cxnId="{3EFDEE73-D76F-3A45-8B26-95F0376BE58F}">
      <dgm:prSet/>
      <dgm:spPr/>
      <dgm:t>
        <a:bodyPr/>
        <a:lstStyle/>
        <a:p>
          <a:endParaRPr lang="en-US"/>
        </a:p>
      </dgm:t>
    </dgm:pt>
    <dgm:pt modelId="{3BAFD577-E5EF-8C4F-81D9-3701AB245279}" type="sibTrans" cxnId="{3EFDEE73-D76F-3A45-8B26-95F0376BE58F}">
      <dgm:prSet/>
      <dgm:spPr/>
      <dgm:t>
        <a:bodyPr/>
        <a:lstStyle/>
        <a:p>
          <a:endParaRPr lang="en-US"/>
        </a:p>
      </dgm:t>
    </dgm:pt>
    <dgm:pt modelId="{2456CFAD-3E33-5B46-9A0F-32AA09000C26}">
      <dgm:prSet phldrT="[Text]"/>
      <dgm:spPr/>
      <dgm:t>
        <a:bodyPr/>
        <a:lstStyle/>
        <a:p>
          <a:r>
            <a:rPr lang="en-US" b="1" dirty="0" smtClean="0"/>
            <a:t>Program C </a:t>
          </a:r>
        </a:p>
        <a:p>
          <a:r>
            <a:rPr lang="en-US" i="1" dirty="0" smtClean="0"/>
            <a:t>(3 months)</a:t>
          </a:r>
          <a:endParaRPr lang="en-US" i="1" dirty="0"/>
        </a:p>
      </dgm:t>
    </dgm:pt>
    <dgm:pt modelId="{9F6690A2-05CF-E643-A2B9-7E167F1E7449}" type="parTrans" cxnId="{C9707BB7-FBD9-1745-B583-44498C3863DD}">
      <dgm:prSet/>
      <dgm:spPr/>
      <dgm:t>
        <a:bodyPr/>
        <a:lstStyle/>
        <a:p>
          <a:endParaRPr lang="en-US"/>
        </a:p>
      </dgm:t>
    </dgm:pt>
    <dgm:pt modelId="{1B64F639-5CF0-B343-BE3A-0D5870CF6CF5}" type="sibTrans" cxnId="{C9707BB7-FBD9-1745-B583-44498C3863DD}">
      <dgm:prSet/>
      <dgm:spPr/>
      <dgm:t>
        <a:bodyPr/>
        <a:lstStyle/>
        <a:p>
          <a:endParaRPr lang="en-US"/>
        </a:p>
      </dgm:t>
    </dgm:pt>
    <dgm:pt modelId="{1D6D276C-5BD0-4143-8551-BFF3ED247A00}">
      <dgm:prSet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Program D</a:t>
          </a:r>
        </a:p>
        <a:p>
          <a:r>
            <a:rPr lang="en-US" i="1" dirty="0" smtClean="0"/>
            <a:t>(Until FM Residency Program starts)</a:t>
          </a:r>
          <a:endParaRPr lang="en-US" i="1" dirty="0"/>
        </a:p>
      </dgm:t>
    </dgm:pt>
    <dgm:pt modelId="{B60EA05B-6F19-C245-B562-2E0DC2993345}" type="parTrans" cxnId="{C00677B7-F420-CA49-B3B6-98A1614A6182}">
      <dgm:prSet/>
      <dgm:spPr/>
      <dgm:t>
        <a:bodyPr/>
        <a:lstStyle/>
        <a:p>
          <a:endParaRPr lang="en-US"/>
        </a:p>
      </dgm:t>
    </dgm:pt>
    <dgm:pt modelId="{8B88BF72-5CCF-7D46-AF9C-889508FFD775}" type="sibTrans" cxnId="{C00677B7-F420-CA49-B3B6-98A1614A6182}">
      <dgm:prSet/>
      <dgm:spPr/>
      <dgm:t>
        <a:bodyPr/>
        <a:lstStyle/>
        <a:p>
          <a:endParaRPr lang="en-US"/>
        </a:p>
      </dgm:t>
    </dgm:pt>
    <dgm:pt modelId="{F249BC38-9AC2-2D49-9C7A-C8165B6AD729}" type="pres">
      <dgm:prSet presAssocID="{448A6322-AA51-5A41-A216-FC8A45544A03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4A6B6F82-5050-2341-8185-3772C6AD71EF}" type="pres">
      <dgm:prSet presAssocID="{DAC58B93-8542-A240-A730-8111D1240BB6}" presName="parentText1" presStyleLbl="node1" presStyleIdx="0" presStyleCnt="4" custLinFactNeighborY="-301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0C41B3-71D7-C544-9EA9-CDDE5A96700E}" type="pres">
      <dgm:prSet presAssocID="{648664D8-AE8B-E24C-8495-F5B2C23FA930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D6A7F0-2689-DE45-B0C9-8444C68B25BE}" type="pres">
      <dgm:prSet presAssocID="{2456CFAD-3E33-5B46-9A0F-32AA09000C26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93C542-FD73-6C40-88D7-2163A3AAC999}" type="pres">
      <dgm:prSet presAssocID="{1D6D276C-5BD0-4143-8551-BFF3ED247A00}" presName="parentText4" presStyleLbl="node1" presStyleIdx="3" presStyleCnt="4" custScaleX="129531" custLinFactNeighborX="-14750" custLinFactNeighborY="228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5B3CE6-4E96-3843-9E72-3A524B52DF25}" type="presOf" srcId="{DAC58B93-8542-A240-A730-8111D1240BB6}" destId="{4A6B6F82-5050-2341-8185-3772C6AD71EF}" srcOrd="0" destOrd="0" presId="urn:microsoft.com/office/officeart/2009/3/layout/IncreasingArrowsProcess"/>
    <dgm:cxn modelId="{7D04E70B-A831-D14A-BCD8-4EC6DCBAF44D}" srcId="{448A6322-AA51-5A41-A216-FC8A45544A03}" destId="{DAC58B93-8542-A240-A730-8111D1240BB6}" srcOrd="0" destOrd="0" parTransId="{1E0F2961-1EC4-184A-AA3B-C24A150C4D6F}" sibTransId="{DCBAE6C4-1B5F-8D4A-A72C-4EC085FC2609}"/>
    <dgm:cxn modelId="{C9707BB7-FBD9-1745-B583-44498C3863DD}" srcId="{448A6322-AA51-5A41-A216-FC8A45544A03}" destId="{2456CFAD-3E33-5B46-9A0F-32AA09000C26}" srcOrd="2" destOrd="0" parTransId="{9F6690A2-05CF-E643-A2B9-7E167F1E7449}" sibTransId="{1B64F639-5CF0-B343-BE3A-0D5870CF6CF5}"/>
    <dgm:cxn modelId="{A21639D9-862E-E143-84E0-D7F992D2E382}" type="presOf" srcId="{2456CFAD-3E33-5B46-9A0F-32AA09000C26}" destId="{13D6A7F0-2689-DE45-B0C9-8444C68B25BE}" srcOrd="0" destOrd="0" presId="urn:microsoft.com/office/officeart/2009/3/layout/IncreasingArrowsProcess"/>
    <dgm:cxn modelId="{C00677B7-F420-CA49-B3B6-98A1614A6182}" srcId="{448A6322-AA51-5A41-A216-FC8A45544A03}" destId="{1D6D276C-5BD0-4143-8551-BFF3ED247A00}" srcOrd="3" destOrd="0" parTransId="{B60EA05B-6F19-C245-B562-2E0DC2993345}" sibTransId="{8B88BF72-5CCF-7D46-AF9C-889508FFD775}"/>
    <dgm:cxn modelId="{828EE762-35D5-8A4A-A47B-200576826562}" type="presOf" srcId="{648664D8-AE8B-E24C-8495-F5B2C23FA930}" destId="{EE0C41B3-71D7-C544-9EA9-CDDE5A96700E}" srcOrd="0" destOrd="0" presId="urn:microsoft.com/office/officeart/2009/3/layout/IncreasingArrowsProcess"/>
    <dgm:cxn modelId="{8217513E-D8B7-5045-84F8-E0E16CBC9950}" type="presOf" srcId="{1D6D276C-5BD0-4143-8551-BFF3ED247A00}" destId="{AE93C542-FD73-6C40-88D7-2163A3AAC999}" srcOrd="0" destOrd="0" presId="urn:microsoft.com/office/officeart/2009/3/layout/IncreasingArrowsProcess"/>
    <dgm:cxn modelId="{383F5132-E366-DE4D-A28D-A233BF1D8F5D}" type="presOf" srcId="{448A6322-AA51-5A41-A216-FC8A45544A03}" destId="{F249BC38-9AC2-2D49-9C7A-C8165B6AD729}" srcOrd="0" destOrd="0" presId="urn:microsoft.com/office/officeart/2009/3/layout/IncreasingArrowsProcess"/>
    <dgm:cxn modelId="{3EFDEE73-D76F-3A45-8B26-95F0376BE58F}" srcId="{448A6322-AA51-5A41-A216-FC8A45544A03}" destId="{648664D8-AE8B-E24C-8495-F5B2C23FA930}" srcOrd="1" destOrd="0" parTransId="{EAD33480-E092-AB47-8A08-44AA736B5992}" sibTransId="{3BAFD577-E5EF-8C4F-81D9-3701AB245279}"/>
    <dgm:cxn modelId="{96BF7EB3-BE8F-8940-B02F-7C122397592E}" type="presParOf" srcId="{F249BC38-9AC2-2D49-9C7A-C8165B6AD729}" destId="{4A6B6F82-5050-2341-8185-3772C6AD71EF}" srcOrd="0" destOrd="0" presId="urn:microsoft.com/office/officeart/2009/3/layout/IncreasingArrowsProcess"/>
    <dgm:cxn modelId="{BFE25769-828F-6C4C-BFFA-E1CF29213791}" type="presParOf" srcId="{F249BC38-9AC2-2D49-9C7A-C8165B6AD729}" destId="{EE0C41B3-71D7-C544-9EA9-CDDE5A96700E}" srcOrd="1" destOrd="0" presId="urn:microsoft.com/office/officeart/2009/3/layout/IncreasingArrowsProcess"/>
    <dgm:cxn modelId="{E62FB1DE-C1D2-E847-B61E-46C42EC5F78B}" type="presParOf" srcId="{F249BC38-9AC2-2D49-9C7A-C8165B6AD729}" destId="{13D6A7F0-2689-DE45-B0C9-8444C68B25BE}" srcOrd="2" destOrd="0" presId="urn:microsoft.com/office/officeart/2009/3/layout/IncreasingArrowsProcess"/>
    <dgm:cxn modelId="{BF593C1B-3E68-414C-AB00-418D5BB76818}" type="presParOf" srcId="{F249BC38-9AC2-2D49-9C7A-C8165B6AD729}" destId="{AE93C542-FD73-6C40-88D7-2163A3AAC999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B6F82-5050-2341-8185-3772C6AD71EF}">
      <dsp:nvSpPr>
        <dsp:cNvPr id="0" name=""/>
        <dsp:cNvSpPr/>
      </dsp:nvSpPr>
      <dsp:spPr>
        <a:xfrm>
          <a:off x="-203960" y="117776"/>
          <a:ext cx="8955157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254000" bIns="206975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Program A </a:t>
          </a:r>
          <a:r>
            <a:rPr lang="en-US" sz="1000" kern="1200" dirty="0" smtClean="0"/>
            <a:t>- Basic Sciences/USMLE Step 1 Preparation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i="1" kern="1200" dirty="0" smtClean="0"/>
            <a:t>(6-9 months)</a:t>
          </a:r>
          <a:endParaRPr lang="en-US" sz="1000" i="1" kern="1200" dirty="0"/>
        </a:p>
      </dsp:txBody>
      <dsp:txXfrm>
        <a:off x="-203960" y="443720"/>
        <a:ext cx="8629213" cy="651889"/>
      </dsp:txXfrm>
    </dsp:sp>
    <dsp:sp modelId="{EE0C41B3-71D7-C544-9EA9-CDDE5A96700E}">
      <dsp:nvSpPr>
        <dsp:cNvPr id="0" name=""/>
        <dsp:cNvSpPr/>
      </dsp:nvSpPr>
      <dsp:spPr>
        <a:xfrm>
          <a:off x="1860202" y="552107"/>
          <a:ext cx="6890993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254000" bIns="206975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Program B </a:t>
          </a:r>
          <a:r>
            <a:rPr lang="en-US" sz="1000" kern="1200" dirty="0" smtClean="0"/>
            <a:t>- Clinical Science/USMLE Step 2 CK and CS Preparation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i="1" kern="1200" dirty="0" smtClean="0"/>
            <a:t>(6-9 months</a:t>
          </a:r>
          <a:r>
            <a:rPr lang="en-US" sz="1000" kern="1200" dirty="0" smtClean="0"/>
            <a:t>)</a:t>
          </a:r>
          <a:endParaRPr lang="en-US" sz="1000" kern="1200" dirty="0"/>
        </a:p>
      </dsp:txBody>
      <dsp:txXfrm>
        <a:off x="1860202" y="878051"/>
        <a:ext cx="6565049" cy="651889"/>
      </dsp:txXfrm>
    </dsp:sp>
    <dsp:sp modelId="{13D6A7F0-2689-DE45-B0C9-8444C68B25BE}">
      <dsp:nvSpPr>
        <dsp:cNvPr id="0" name=""/>
        <dsp:cNvSpPr/>
      </dsp:nvSpPr>
      <dsp:spPr>
        <a:xfrm>
          <a:off x="3924366" y="986700"/>
          <a:ext cx="4826829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254000" bIns="206975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Program C </a:t>
          </a:r>
          <a:r>
            <a:rPr lang="en-US" sz="1000" kern="1200" dirty="0" smtClean="0"/>
            <a:t>- Clinical </a:t>
          </a:r>
          <a:r>
            <a:rPr lang="en-US" sz="1000" kern="1200" dirty="0" err="1" smtClean="0"/>
            <a:t>Observership</a:t>
          </a: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i="1" kern="1200" dirty="0" smtClean="0"/>
            <a:t>(3 months)</a:t>
          </a:r>
          <a:endParaRPr lang="en-US" sz="1000" i="1" kern="1200" dirty="0"/>
        </a:p>
      </dsp:txBody>
      <dsp:txXfrm>
        <a:off x="3924366" y="1312644"/>
        <a:ext cx="4500885" cy="651889"/>
      </dsp:txXfrm>
    </dsp:sp>
    <dsp:sp modelId="{AE93C542-FD73-6C40-88D7-2163A3AAC999}">
      <dsp:nvSpPr>
        <dsp:cNvPr id="0" name=""/>
        <dsp:cNvSpPr/>
      </dsp:nvSpPr>
      <dsp:spPr>
        <a:xfrm>
          <a:off x="5173115" y="1450849"/>
          <a:ext cx="3578508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254000" bIns="206975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bg1"/>
              </a:solidFill>
            </a:rPr>
            <a:t>Program D </a:t>
          </a:r>
          <a:r>
            <a:rPr lang="en-US" sz="1000" kern="1200" dirty="0" smtClean="0">
              <a:solidFill>
                <a:schemeClr val="bg1"/>
              </a:solidFill>
            </a:rPr>
            <a:t>- Volunteer and Clinical Trial Opportunities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i="1" kern="1200" dirty="0" smtClean="0"/>
            <a:t>(Until FM Residency Program starts)</a:t>
          </a:r>
          <a:endParaRPr lang="en-US" sz="1000" i="1" kern="1200" dirty="0"/>
        </a:p>
      </dsp:txBody>
      <dsp:txXfrm>
        <a:off x="5173115" y="1776793"/>
        <a:ext cx="3252564" cy="6518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8B8B3-938C-D04F-B64A-34250F1F2481}">
      <dsp:nvSpPr>
        <dsp:cNvPr id="0" name=""/>
        <dsp:cNvSpPr/>
      </dsp:nvSpPr>
      <dsp:spPr>
        <a:xfrm>
          <a:off x="520" y="2"/>
          <a:ext cx="4294919" cy="1342806"/>
        </a:xfrm>
        <a:prstGeom prst="rightArrow">
          <a:avLst>
            <a:gd name="adj1" fmla="val 70000"/>
            <a:gd name="adj2" fmla="val 50000"/>
          </a:avLst>
        </a:prstGeom>
        <a:solidFill>
          <a:srgbClr val="FAC632"/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50800" dir="5400000" algn="ctr" rotWithShape="0">
            <a:schemeClr val="bg1">
              <a:lumMod val="50000"/>
            </a:schemeClr>
          </a:outerShdw>
          <a:softEdge rad="6350"/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795F2F-2B3D-B74C-A0A4-ADF1DB7E1037}">
      <dsp:nvSpPr>
        <dsp:cNvPr id="0" name=""/>
        <dsp:cNvSpPr/>
      </dsp:nvSpPr>
      <dsp:spPr>
        <a:xfrm>
          <a:off x="869433" y="335336"/>
          <a:ext cx="1212818" cy="672137"/>
        </a:xfrm>
        <a:prstGeom prst="ellipse">
          <a:avLst/>
        </a:prstGeom>
        <a:solidFill>
          <a:srgbClr val="386BC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2016</a:t>
          </a:r>
          <a:endParaRPr lang="en-US" sz="2000" kern="1200" dirty="0"/>
        </a:p>
      </dsp:txBody>
      <dsp:txXfrm>
        <a:off x="1047046" y="433768"/>
        <a:ext cx="857592" cy="475273"/>
      </dsp:txXfrm>
    </dsp:sp>
    <dsp:sp modelId="{03EFE87F-3E2E-D64F-BE9D-C0703BD07129}">
      <dsp:nvSpPr>
        <dsp:cNvPr id="0" name=""/>
        <dsp:cNvSpPr/>
      </dsp:nvSpPr>
      <dsp:spPr>
        <a:xfrm>
          <a:off x="4379456" y="2"/>
          <a:ext cx="4535423" cy="1342806"/>
        </a:xfrm>
        <a:prstGeom prst="rightArrow">
          <a:avLst>
            <a:gd name="adj1" fmla="val 70000"/>
            <a:gd name="adj2" fmla="val 50000"/>
          </a:avLst>
        </a:prstGeom>
        <a:solidFill>
          <a:srgbClr val="386BC5"/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  <a:softEdge rad="6350"/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E61BC3-6665-474A-8E14-2CBCD2EF1C8A}">
      <dsp:nvSpPr>
        <dsp:cNvPr id="0" name=""/>
        <dsp:cNvSpPr/>
      </dsp:nvSpPr>
      <dsp:spPr>
        <a:xfrm>
          <a:off x="5365385" y="335336"/>
          <a:ext cx="1219291" cy="672137"/>
        </a:xfrm>
        <a:prstGeom prst="ellipse">
          <a:avLst/>
        </a:prstGeom>
        <a:solidFill>
          <a:srgbClr val="FAC63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2017</a:t>
          </a:r>
          <a:endParaRPr lang="en-US" sz="2000" kern="1200" dirty="0"/>
        </a:p>
      </dsp:txBody>
      <dsp:txXfrm>
        <a:off x="5543946" y="433768"/>
        <a:ext cx="862169" cy="4752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B6F82-5050-2341-8185-3772C6AD71EF}">
      <dsp:nvSpPr>
        <dsp:cNvPr id="0" name=""/>
        <dsp:cNvSpPr/>
      </dsp:nvSpPr>
      <dsp:spPr>
        <a:xfrm>
          <a:off x="-203960" y="78454"/>
          <a:ext cx="8955157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A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(6-9 months)</a:t>
          </a:r>
          <a:endParaRPr lang="en-US" sz="1100" i="1" kern="1200" dirty="0"/>
        </a:p>
      </dsp:txBody>
      <dsp:txXfrm>
        <a:off x="-203960" y="404398"/>
        <a:ext cx="8629213" cy="651889"/>
      </dsp:txXfrm>
    </dsp:sp>
    <dsp:sp modelId="{EE0C41B3-71D7-C544-9EA9-CDDE5A96700E}">
      <dsp:nvSpPr>
        <dsp:cNvPr id="0" name=""/>
        <dsp:cNvSpPr/>
      </dsp:nvSpPr>
      <dsp:spPr>
        <a:xfrm>
          <a:off x="1860202" y="552107"/>
          <a:ext cx="6890993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B</a:t>
          </a:r>
          <a:endParaRPr lang="en-US" sz="1100" kern="1200" dirty="0" smtClean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(6-9 months</a:t>
          </a:r>
          <a:r>
            <a:rPr lang="en-US" sz="1100" kern="1200" dirty="0" smtClean="0"/>
            <a:t>)</a:t>
          </a:r>
          <a:endParaRPr lang="en-US" sz="1100" kern="1200" dirty="0"/>
        </a:p>
      </dsp:txBody>
      <dsp:txXfrm>
        <a:off x="1860202" y="878051"/>
        <a:ext cx="6565049" cy="651889"/>
      </dsp:txXfrm>
    </dsp:sp>
    <dsp:sp modelId="{13D6A7F0-2689-DE45-B0C9-8444C68B25BE}">
      <dsp:nvSpPr>
        <dsp:cNvPr id="0" name=""/>
        <dsp:cNvSpPr/>
      </dsp:nvSpPr>
      <dsp:spPr>
        <a:xfrm>
          <a:off x="3924366" y="986700"/>
          <a:ext cx="4826829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C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(3 months)</a:t>
          </a:r>
          <a:endParaRPr lang="en-US" sz="1100" i="1" kern="1200" dirty="0"/>
        </a:p>
      </dsp:txBody>
      <dsp:txXfrm>
        <a:off x="3924366" y="1312644"/>
        <a:ext cx="4500885" cy="651889"/>
      </dsp:txXfrm>
    </dsp:sp>
    <dsp:sp modelId="{AE93C542-FD73-6C40-88D7-2163A3AAC999}">
      <dsp:nvSpPr>
        <dsp:cNvPr id="0" name=""/>
        <dsp:cNvSpPr/>
      </dsp:nvSpPr>
      <dsp:spPr>
        <a:xfrm>
          <a:off x="5173115" y="1450849"/>
          <a:ext cx="3578508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bg1"/>
              </a:solidFill>
            </a:rPr>
            <a:t>Program D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(Until FM Residency Program starts)</a:t>
          </a:r>
          <a:endParaRPr lang="en-US" sz="1100" i="1" kern="1200" dirty="0"/>
        </a:p>
      </dsp:txBody>
      <dsp:txXfrm>
        <a:off x="5173115" y="1776793"/>
        <a:ext cx="3252564" cy="6518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B6F82-5050-2341-8185-3772C6AD71EF}">
      <dsp:nvSpPr>
        <dsp:cNvPr id="0" name=""/>
        <dsp:cNvSpPr/>
      </dsp:nvSpPr>
      <dsp:spPr>
        <a:xfrm>
          <a:off x="-203960" y="78454"/>
          <a:ext cx="8955157" cy="130377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A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(6-9 months)</a:t>
          </a:r>
          <a:endParaRPr lang="en-US" sz="1100" i="1" kern="1200" dirty="0"/>
        </a:p>
      </dsp:txBody>
      <dsp:txXfrm>
        <a:off x="-203960" y="404398"/>
        <a:ext cx="8629213" cy="651889"/>
      </dsp:txXfrm>
    </dsp:sp>
    <dsp:sp modelId="{EE0C41B3-71D7-C544-9EA9-CDDE5A96700E}">
      <dsp:nvSpPr>
        <dsp:cNvPr id="0" name=""/>
        <dsp:cNvSpPr/>
      </dsp:nvSpPr>
      <dsp:spPr>
        <a:xfrm>
          <a:off x="1860202" y="552107"/>
          <a:ext cx="6890993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B</a:t>
          </a:r>
          <a:endParaRPr lang="en-US" sz="1100" kern="1200" dirty="0" smtClean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(6-9 months</a:t>
          </a:r>
          <a:r>
            <a:rPr lang="en-US" sz="1100" kern="1200" dirty="0" smtClean="0"/>
            <a:t>)</a:t>
          </a:r>
          <a:endParaRPr lang="en-US" sz="1100" kern="1200" dirty="0"/>
        </a:p>
      </dsp:txBody>
      <dsp:txXfrm>
        <a:off x="1860202" y="878051"/>
        <a:ext cx="6565049" cy="651889"/>
      </dsp:txXfrm>
    </dsp:sp>
    <dsp:sp modelId="{13D6A7F0-2689-DE45-B0C9-8444C68B25BE}">
      <dsp:nvSpPr>
        <dsp:cNvPr id="0" name=""/>
        <dsp:cNvSpPr/>
      </dsp:nvSpPr>
      <dsp:spPr>
        <a:xfrm>
          <a:off x="3924366" y="986700"/>
          <a:ext cx="4826829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C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(3 months)</a:t>
          </a:r>
          <a:endParaRPr lang="en-US" sz="1100" i="1" kern="1200" dirty="0"/>
        </a:p>
      </dsp:txBody>
      <dsp:txXfrm>
        <a:off x="3924366" y="1312644"/>
        <a:ext cx="4500885" cy="651889"/>
      </dsp:txXfrm>
    </dsp:sp>
    <dsp:sp modelId="{AE93C542-FD73-6C40-88D7-2163A3AAC999}">
      <dsp:nvSpPr>
        <dsp:cNvPr id="0" name=""/>
        <dsp:cNvSpPr/>
      </dsp:nvSpPr>
      <dsp:spPr>
        <a:xfrm>
          <a:off x="5173115" y="1450849"/>
          <a:ext cx="3578508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bg1"/>
              </a:solidFill>
            </a:rPr>
            <a:t>Program D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(Until FM Residency Program starts)</a:t>
          </a:r>
          <a:endParaRPr lang="en-US" sz="1100" i="1" kern="1200" dirty="0"/>
        </a:p>
      </dsp:txBody>
      <dsp:txXfrm>
        <a:off x="5173115" y="1776793"/>
        <a:ext cx="3252564" cy="6518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B6F82-5050-2341-8185-3772C6AD71EF}">
      <dsp:nvSpPr>
        <dsp:cNvPr id="0" name=""/>
        <dsp:cNvSpPr/>
      </dsp:nvSpPr>
      <dsp:spPr>
        <a:xfrm>
          <a:off x="-203960" y="78454"/>
          <a:ext cx="8955157" cy="130377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A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(6-9 months)</a:t>
          </a:r>
          <a:endParaRPr lang="en-US" sz="1100" i="1" kern="1200" dirty="0"/>
        </a:p>
      </dsp:txBody>
      <dsp:txXfrm>
        <a:off x="-203960" y="404398"/>
        <a:ext cx="8629213" cy="651889"/>
      </dsp:txXfrm>
    </dsp:sp>
    <dsp:sp modelId="{EE0C41B3-71D7-C544-9EA9-CDDE5A96700E}">
      <dsp:nvSpPr>
        <dsp:cNvPr id="0" name=""/>
        <dsp:cNvSpPr/>
      </dsp:nvSpPr>
      <dsp:spPr>
        <a:xfrm>
          <a:off x="1860202" y="552107"/>
          <a:ext cx="6890993" cy="1303777"/>
        </a:xfrm>
        <a:prstGeom prst="rightArrow">
          <a:avLst>
            <a:gd name="adj1" fmla="val 50000"/>
            <a:gd name="adj2" fmla="val 50000"/>
          </a:avLst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B</a:t>
          </a:r>
          <a:endParaRPr lang="en-US" sz="1100" kern="1200" dirty="0" smtClean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(6-9 months</a:t>
          </a:r>
          <a:r>
            <a:rPr lang="en-US" sz="1100" kern="1200" dirty="0" smtClean="0"/>
            <a:t>)</a:t>
          </a:r>
          <a:endParaRPr lang="en-US" sz="1100" kern="1200" dirty="0"/>
        </a:p>
      </dsp:txBody>
      <dsp:txXfrm>
        <a:off x="1860202" y="878051"/>
        <a:ext cx="6565049" cy="651889"/>
      </dsp:txXfrm>
    </dsp:sp>
    <dsp:sp modelId="{13D6A7F0-2689-DE45-B0C9-8444C68B25BE}">
      <dsp:nvSpPr>
        <dsp:cNvPr id="0" name=""/>
        <dsp:cNvSpPr/>
      </dsp:nvSpPr>
      <dsp:spPr>
        <a:xfrm>
          <a:off x="3924366" y="986700"/>
          <a:ext cx="4826829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 C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(3 months)</a:t>
          </a:r>
          <a:endParaRPr lang="en-US" sz="1100" i="1" kern="1200" dirty="0"/>
        </a:p>
      </dsp:txBody>
      <dsp:txXfrm>
        <a:off x="3924366" y="1312644"/>
        <a:ext cx="4500885" cy="651889"/>
      </dsp:txXfrm>
    </dsp:sp>
    <dsp:sp modelId="{AE93C542-FD73-6C40-88D7-2163A3AAC999}">
      <dsp:nvSpPr>
        <dsp:cNvPr id="0" name=""/>
        <dsp:cNvSpPr/>
      </dsp:nvSpPr>
      <dsp:spPr>
        <a:xfrm>
          <a:off x="5173115" y="1450849"/>
          <a:ext cx="3578508" cy="130377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254000" bIns="206975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bg1"/>
              </a:solidFill>
            </a:rPr>
            <a:t>Program D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i="1" kern="1200" dirty="0" smtClean="0"/>
            <a:t>(Until FM Residency Program starts)</a:t>
          </a:r>
          <a:endParaRPr lang="en-US" sz="1100" i="1" kern="1200" dirty="0"/>
        </a:p>
      </dsp:txBody>
      <dsp:txXfrm>
        <a:off x="5173115" y="1776793"/>
        <a:ext cx="3252564" cy="651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2257-ED0A-984B-8051-140301A5A5F4}" type="datetimeFigureOut">
              <a:rPr lang="en-US" smtClean="0"/>
              <a:t>4/6/17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A2B5E-ABEF-BC4B-9991-1644D6C34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5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207E03-40EB-DF45-BB7A-17AD1E6448BF}" type="datetimeFigureOut">
              <a:rPr lang="en-US" smtClean="0"/>
              <a:t>4/6/17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B999F-BD0C-5A4A-9CCA-FA0019E89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0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B999F-BD0C-5A4A-9CCA-FA0019E892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6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B999F-BD0C-5A4A-9CCA-FA0019E892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00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B999F-BD0C-5A4A-9CCA-FA0019E892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89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B999F-BD0C-5A4A-9CCA-FA0019E892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42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13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0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09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7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5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215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730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70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1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3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F052B-99C0-114D-A407-F1DAA78397FE}" type="datetimeFigureOut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A5E0B-A637-3649-9106-BA2DBF5CF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7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07" r:id="rId2"/>
    <p:sldLayoutId id="2147484208" r:id="rId3"/>
    <p:sldLayoutId id="2147484209" r:id="rId4"/>
    <p:sldLayoutId id="2147484210" r:id="rId5"/>
    <p:sldLayoutId id="2147484211" r:id="rId6"/>
    <p:sldLayoutId id="2147484212" r:id="rId7"/>
    <p:sldLayoutId id="2147484213" r:id="rId8"/>
    <p:sldLayoutId id="2147484214" r:id="rId9"/>
    <p:sldLayoutId id="2147484215" r:id="rId10"/>
    <p:sldLayoutId id="214748421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2.xml"/><Relationship Id="rId12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diagramData" Target="../diagrams/data2.xml"/><Relationship Id="rId9" Type="http://schemas.openxmlformats.org/officeDocument/2006/relationships/diagramLayout" Target="../diagrams/layout2.xml"/><Relationship Id="rId10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243683"/>
            <a:ext cx="9144000" cy="7176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i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The IMG Program:</a:t>
            </a:r>
            <a:r>
              <a:rPr lang="en-US" i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 Timeline</a:t>
            </a:r>
            <a:endParaRPr lang="en-US" i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charset="0"/>
              <a:ea typeface="Cambria" charset="0"/>
              <a:cs typeface="Cambria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73332055"/>
              </p:ext>
            </p:extLst>
          </p:nvPr>
        </p:nvGraphicFramePr>
        <p:xfrm>
          <a:off x="327991" y="716047"/>
          <a:ext cx="8955157" cy="2842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0" y="3359255"/>
            <a:ext cx="9144000" cy="3480860"/>
            <a:chOff x="0" y="3526399"/>
            <a:chExt cx="9144000" cy="3480860"/>
          </a:xfrm>
        </p:grpSpPr>
        <p:sp>
          <p:nvSpPr>
            <p:cNvPr id="9" name="Title 1"/>
            <p:cNvSpPr txBox="1">
              <a:spLocks/>
            </p:cNvSpPr>
            <p:nvPr/>
          </p:nvSpPr>
          <p:spPr>
            <a:xfrm>
              <a:off x="0" y="3526399"/>
              <a:ext cx="9144000" cy="717609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3000" i="1" dirty="0" smtClean="0">
                  <a:ln w="0"/>
                  <a:solidFill>
                    <a:srgbClr val="F9C032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mbria" charset="0"/>
                  <a:ea typeface="Cambria" charset="0"/>
                  <a:cs typeface="Cambria" charset="0"/>
                </a:rPr>
                <a:t>2017</a:t>
              </a:r>
              <a:r>
                <a:rPr lang="en-US" sz="3000" i="1" dirty="0" smtClean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mbria" charset="0"/>
                  <a:ea typeface="Cambria" charset="0"/>
                  <a:cs typeface="Cambria" charset="0"/>
                </a:rPr>
                <a:t> Main Residency Match Calendar</a:t>
              </a:r>
              <a:endParaRPr lang="en-US" sz="3000" i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35565" y="4078203"/>
              <a:ext cx="8915401" cy="2929056"/>
              <a:chOff x="135565" y="4078203"/>
              <a:chExt cx="8915401" cy="2929056"/>
            </a:xfrm>
          </p:grpSpPr>
          <p:graphicFrame>
            <p:nvGraphicFramePr>
              <p:cNvPr id="3" name="Diagram 2"/>
              <p:cNvGraphicFramePr/>
              <p:nvPr>
                <p:extLst>
                  <p:ext uri="{D42A27DB-BD31-4B8C-83A1-F6EECF244321}">
                    <p14:modId xmlns:p14="http://schemas.microsoft.com/office/powerpoint/2010/main" val="2070021342"/>
                  </p:ext>
                </p:extLst>
              </p:nvPr>
            </p:nvGraphicFramePr>
            <p:xfrm>
              <a:off x="135565" y="4078203"/>
              <a:ext cx="8915401" cy="134281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grpSp>
            <p:nvGrpSpPr>
              <p:cNvPr id="31" name="Group 30"/>
              <p:cNvGrpSpPr/>
              <p:nvPr/>
            </p:nvGrpSpPr>
            <p:grpSpPr>
              <a:xfrm>
                <a:off x="2706395" y="5469336"/>
                <a:ext cx="5682780" cy="1537923"/>
                <a:chOff x="2706395" y="5469336"/>
                <a:chExt cx="5682780" cy="1537923"/>
              </a:xfrm>
            </p:grpSpPr>
            <p:sp>
              <p:nvSpPr>
                <p:cNvPr id="13" name="TextBox 12"/>
                <p:cNvSpPr txBox="1"/>
                <p:nvPr/>
              </p:nvSpPr>
              <p:spPr>
                <a:xfrm>
                  <a:off x="4540100" y="5477327"/>
                  <a:ext cx="973922" cy="276999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/>
                    <a:t>JAN 15</a:t>
                  </a: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5655696" y="5469336"/>
                  <a:ext cx="973922" cy="276999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/>
                    <a:t>FEB 22</a:t>
                  </a: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168735" y="6201484"/>
                  <a:ext cx="973922" cy="276999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/>
                    <a:t>JAN 31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6771292" y="5469336"/>
                  <a:ext cx="973922" cy="276999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/>
                    <a:t>MAR 16</a:t>
                  </a: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6284331" y="6201483"/>
                  <a:ext cx="973922" cy="276999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/>
                    <a:t>MAR 13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7415253" y="6188986"/>
                  <a:ext cx="973922" cy="276999"/>
                </a:xfrm>
                <a:prstGeom prst="rect">
                  <a:avLst/>
                </a:prstGeom>
                <a:ln>
                  <a:solidFill>
                    <a:srgbClr val="C00000"/>
                  </a:solidFill>
                </a:ln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>
                      <a:solidFill>
                        <a:srgbClr val="C00000"/>
                      </a:solidFill>
                    </a:rPr>
                    <a:t>MAR 15</a:t>
                  </a:r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2778615" y="5491499"/>
                  <a:ext cx="973922" cy="276999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/>
                    <a:t>SEP 15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3407250" y="6215656"/>
                  <a:ext cx="973922" cy="276999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b="1" dirty="0" smtClean="0"/>
                    <a:t>NOV 30</a:t>
                  </a: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2706395" y="5726132"/>
                  <a:ext cx="1157689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>
                      <a:solidFill>
                        <a:srgbClr val="002060"/>
                      </a:solidFill>
                    </a:rPr>
                    <a:t>Registration </a:t>
                  </a:r>
                  <a:r>
                    <a:rPr lang="en-US" sz="1000" dirty="0" smtClean="0">
                      <a:solidFill>
                        <a:srgbClr val="002060"/>
                      </a:solidFill>
                    </a:rPr>
                    <a:t>opens</a:t>
                  </a:r>
                  <a:endParaRPr lang="en-US" sz="1000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3019075" y="6464827"/>
                  <a:ext cx="1766830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000">
                      <a:solidFill>
                        <a:srgbClr val="002060"/>
                      </a:solidFill>
                    </a:rPr>
                    <a:t>Standard registration deadline</a:t>
                  </a:r>
                  <a:endParaRPr lang="en-US" sz="1000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4547956" y="5718545"/>
                  <a:ext cx="97975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000" dirty="0">
                      <a:solidFill>
                        <a:srgbClr val="002060"/>
                      </a:solidFill>
                    </a:rPr>
                    <a:t>Rank </a:t>
                  </a:r>
                  <a:r>
                    <a:rPr lang="en-US" sz="1000" dirty="0" smtClean="0">
                      <a:solidFill>
                        <a:srgbClr val="002060"/>
                      </a:solidFill>
                    </a:rPr>
                    <a:t>Order </a:t>
                  </a:r>
                  <a:r>
                    <a:rPr lang="en-US" sz="1000" dirty="0">
                      <a:solidFill>
                        <a:srgbClr val="002060"/>
                      </a:solidFill>
                    </a:rPr>
                    <a:t>L</a:t>
                  </a:r>
                  <a:r>
                    <a:rPr lang="en-US" sz="1000" dirty="0" smtClean="0">
                      <a:solidFill>
                        <a:srgbClr val="002060"/>
                      </a:solidFill>
                    </a:rPr>
                    <a:t>ist</a:t>
                  </a:r>
                </a:p>
                <a:p>
                  <a:pPr algn="ctr"/>
                  <a:r>
                    <a:rPr lang="en-US" sz="1000" dirty="0" smtClean="0">
                      <a:solidFill>
                        <a:srgbClr val="002060"/>
                      </a:solidFill>
                    </a:rPr>
                    <a:t>entry </a:t>
                  </a:r>
                  <a:r>
                    <a:rPr lang="en-US" sz="1000" dirty="0">
                      <a:solidFill>
                        <a:srgbClr val="002060"/>
                      </a:solidFill>
                    </a:rPr>
                    <a:t>opens</a:t>
                  </a: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5663000" y="5725652"/>
                  <a:ext cx="97975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000" dirty="0">
                      <a:solidFill>
                        <a:srgbClr val="002060"/>
                      </a:solidFill>
                    </a:rPr>
                    <a:t>Rank </a:t>
                  </a:r>
                  <a:r>
                    <a:rPr lang="en-US" sz="1000" dirty="0" smtClean="0">
                      <a:solidFill>
                        <a:srgbClr val="002060"/>
                      </a:solidFill>
                    </a:rPr>
                    <a:t>Order </a:t>
                  </a:r>
                  <a:r>
                    <a:rPr lang="en-US" sz="1000" dirty="0">
                      <a:solidFill>
                        <a:srgbClr val="002060"/>
                      </a:solidFill>
                    </a:rPr>
                    <a:t>L</a:t>
                  </a:r>
                  <a:r>
                    <a:rPr lang="en-US" sz="1000" dirty="0" smtClean="0">
                      <a:solidFill>
                        <a:srgbClr val="002060"/>
                      </a:solidFill>
                    </a:rPr>
                    <a:t>ist</a:t>
                  </a:r>
                </a:p>
                <a:p>
                  <a:pPr algn="ctr"/>
                  <a:r>
                    <a:rPr lang="en-US" sz="1000" dirty="0" smtClean="0">
                      <a:solidFill>
                        <a:srgbClr val="002060"/>
                      </a:solidFill>
                    </a:rPr>
                    <a:t>Deadline</a:t>
                  </a:r>
                  <a:endParaRPr lang="en-US" sz="1000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6751596" y="5718545"/>
                  <a:ext cx="1032655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000" dirty="0" smtClean="0">
                      <a:solidFill>
                        <a:srgbClr val="002060"/>
                      </a:solidFill>
                    </a:rPr>
                    <a:t>SOAP Concludes</a:t>
                  </a:r>
                  <a:endParaRPr lang="en-US" sz="1000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6362987" y="6492655"/>
                  <a:ext cx="83869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000" smtClean="0">
                      <a:solidFill>
                        <a:srgbClr val="002060"/>
                      </a:solidFill>
                    </a:rPr>
                    <a:t>SOAP Begins</a:t>
                  </a:r>
                  <a:endParaRPr lang="en-US" sz="1000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7415253" y="6468650"/>
                  <a:ext cx="973921" cy="261610"/>
                </a:xfrm>
                <a:prstGeom prst="rect">
                  <a:avLst/>
                </a:prstGeom>
                <a:solidFill>
                  <a:srgbClr val="FFF5CA"/>
                </a:solidFill>
                <a:ln>
                  <a:solidFill>
                    <a:srgbClr val="C00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b="1" i="1" dirty="0" smtClean="0">
                      <a:solidFill>
                        <a:srgbClr val="002060"/>
                      </a:solidFill>
                    </a:rPr>
                    <a:t>MATCH Day!</a:t>
                  </a:r>
                  <a:endParaRPr lang="en-US" sz="1100" b="1" i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4942905" y="6453261"/>
                  <a:ext cx="1441382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>
                      <a:solidFill>
                        <a:srgbClr val="002060"/>
                      </a:solidFill>
                    </a:rPr>
                    <a:t>Program quota change, withdrawal, and SOAP participation deadline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7985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243683"/>
            <a:ext cx="9144000" cy="7176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i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IMG Program A:</a:t>
            </a:r>
            <a:r>
              <a:rPr lang="en-US" i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 Timeline</a:t>
            </a:r>
            <a:endParaRPr lang="en-US" i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charset="0"/>
              <a:ea typeface="Cambria" charset="0"/>
              <a:cs typeface="Cambria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62769070"/>
              </p:ext>
            </p:extLst>
          </p:nvPr>
        </p:nvGraphicFramePr>
        <p:xfrm>
          <a:off x="327991" y="706209"/>
          <a:ext cx="8955157" cy="2842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77235" y="1778852"/>
            <a:ext cx="1155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January 2017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42241" y="2265246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October 2017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84201" y="2691505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June 2018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24" name="Curved Up Arrow 23"/>
          <p:cNvSpPr/>
          <p:nvPr/>
        </p:nvSpPr>
        <p:spPr>
          <a:xfrm>
            <a:off x="1105787" y="2376938"/>
            <a:ext cx="1386330" cy="770691"/>
          </a:xfrm>
          <a:prstGeom prst="curvedUp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91962" y="3208813"/>
            <a:ext cx="1128771" cy="292388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dirty="0" smtClean="0"/>
              <a:t>USMLE Step 1</a:t>
            </a:r>
            <a:endParaRPr lang="en-US" sz="1300" dirty="0"/>
          </a:p>
        </p:txBody>
      </p:sp>
      <p:sp>
        <p:nvSpPr>
          <p:cNvPr id="27" name="Curved Up Arrow 26"/>
          <p:cNvSpPr/>
          <p:nvPr/>
        </p:nvSpPr>
        <p:spPr>
          <a:xfrm>
            <a:off x="3088947" y="2803572"/>
            <a:ext cx="1386330" cy="770691"/>
          </a:xfrm>
          <a:prstGeom prst="curvedUp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urved Up Arrow 27"/>
          <p:cNvSpPr/>
          <p:nvPr/>
        </p:nvSpPr>
        <p:spPr>
          <a:xfrm>
            <a:off x="4920112" y="3252662"/>
            <a:ext cx="1386330" cy="770691"/>
          </a:xfrm>
          <a:prstGeom prst="curvedUp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93246" y="3630487"/>
            <a:ext cx="1571199" cy="292388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dirty="0" smtClean="0"/>
              <a:t>USMLE Step </a:t>
            </a:r>
            <a:r>
              <a:rPr lang="en-US" sz="1300" smtClean="0"/>
              <a:t>2 CK/CS</a:t>
            </a:r>
            <a:endParaRPr lang="en-US" sz="1300" dirty="0"/>
          </a:p>
        </p:txBody>
      </p:sp>
      <p:sp>
        <p:nvSpPr>
          <p:cNvPr id="30" name="TextBox 29"/>
          <p:cNvSpPr txBox="1"/>
          <p:nvPr/>
        </p:nvSpPr>
        <p:spPr>
          <a:xfrm>
            <a:off x="4401791" y="4087305"/>
            <a:ext cx="2129686" cy="292388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dirty="0" smtClean="0"/>
              <a:t>Clinical Rotations Completed</a:t>
            </a:r>
            <a:endParaRPr lang="en-US" sz="1300" dirty="0"/>
          </a:p>
        </p:txBody>
      </p:sp>
      <p:sp>
        <p:nvSpPr>
          <p:cNvPr id="31" name="TextBox 30"/>
          <p:cNvSpPr txBox="1"/>
          <p:nvPr/>
        </p:nvSpPr>
        <p:spPr>
          <a:xfrm>
            <a:off x="6338714" y="3162610"/>
            <a:ext cx="1394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C00000"/>
                </a:solidFill>
              </a:rPr>
              <a:t>September </a:t>
            </a:r>
            <a:r>
              <a:rPr lang="en-US" sz="1400" dirty="0" smtClean="0">
                <a:solidFill>
                  <a:srgbClr val="C00000"/>
                </a:solidFill>
              </a:rPr>
              <a:t>2018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834725" y="3501201"/>
            <a:ext cx="419210" cy="13067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276928" y="3756672"/>
            <a:ext cx="1438342" cy="692497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300" dirty="0" smtClean="0"/>
              <a:t>National Resident</a:t>
            </a:r>
          </a:p>
          <a:p>
            <a:pPr algn="ctr"/>
            <a:r>
              <a:rPr lang="en-US" sz="1300" dirty="0" smtClean="0"/>
              <a:t>Matching Program</a:t>
            </a:r>
          </a:p>
          <a:p>
            <a:pPr algn="ctr"/>
            <a:r>
              <a:rPr lang="en-US" sz="1300" dirty="0" smtClean="0"/>
              <a:t>Application</a:t>
            </a:r>
            <a:endParaRPr lang="en-US" sz="1300" dirty="0"/>
          </a:p>
        </p:txBody>
      </p:sp>
      <p:sp>
        <p:nvSpPr>
          <p:cNvPr id="33" name="TextBox 32"/>
          <p:cNvSpPr txBox="1"/>
          <p:nvPr/>
        </p:nvSpPr>
        <p:spPr>
          <a:xfrm>
            <a:off x="6576162" y="4766200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June 2019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99326" y="5073542"/>
            <a:ext cx="3860865" cy="323165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500" b="1" dirty="0" smtClean="0"/>
              <a:t>California Family Medicine Residency Program</a:t>
            </a:r>
            <a:endParaRPr lang="en-US" sz="1500" b="1" dirty="0"/>
          </a:p>
        </p:txBody>
      </p:sp>
      <p:sp>
        <p:nvSpPr>
          <p:cNvPr id="35" name="Down Arrow 34"/>
          <p:cNvSpPr/>
          <p:nvPr/>
        </p:nvSpPr>
        <p:spPr>
          <a:xfrm>
            <a:off x="6834725" y="5517462"/>
            <a:ext cx="419210" cy="6208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953030" y="6206851"/>
            <a:ext cx="4133825" cy="55399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500" b="1" dirty="0" smtClean="0"/>
              <a:t>IMG Commitment: </a:t>
            </a:r>
            <a:r>
              <a:rPr lang="en-US" sz="1500" dirty="0" smtClean="0"/>
              <a:t>to work for at least 36 months</a:t>
            </a:r>
          </a:p>
          <a:p>
            <a:pPr algn="ctr"/>
            <a:r>
              <a:rPr lang="en-US" sz="1500" dirty="0" smtClean="0"/>
              <a:t>in an underserved community in California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60225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243683"/>
            <a:ext cx="9144000" cy="7176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i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IMG Program B:</a:t>
            </a:r>
            <a:r>
              <a:rPr lang="en-US" i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 Timeline</a:t>
            </a:r>
            <a:endParaRPr lang="en-US" i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charset="0"/>
              <a:ea typeface="Cambria" charset="0"/>
              <a:cs typeface="Cambria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36181336"/>
              </p:ext>
            </p:extLst>
          </p:nvPr>
        </p:nvGraphicFramePr>
        <p:xfrm>
          <a:off x="327991" y="706209"/>
          <a:ext cx="8955157" cy="2842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642241" y="2265246"/>
            <a:ext cx="1394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September 2017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84201" y="2691505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June 2018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27" name="Curved Up Arrow 26"/>
          <p:cNvSpPr/>
          <p:nvPr/>
        </p:nvSpPr>
        <p:spPr>
          <a:xfrm>
            <a:off x="3088947" y="2803572"/>
            <a:ext cx="1386330" cy="770691"/>
          </a:xfrm>
          <a:prstGeom prst="curvedUp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urved Up Arrow 27"/>
          <p:cNvSpPr/>
          <p:nvPr/>
        </p:nvSpPr>
        <p:spPr>
          <a:xfrm>
            <a:off x="4920112" y="3252662"/>
            <a:ext cx="1386330" cy="770691"/>
          </a:xfrm>
          <a:prstGeom prst="curvedUp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93246" y="3630487"/>
            <a:ext cx="1571199" cy="292388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dirty="0" smtClean="0"/>
              <a:t>USMLE Step </a:t>
            </a:r>
            <a:r>
              <a:rPr lang="en-US" sz="1300" smtClean="0"/>
              <a:t>2 CK/CS</a:t>
            </a:r>
            <a:endParaRPr lang="en-US" sz="1300" dirty="0"/>
          </a:p>
        </p:txBody>
      </p:sp>
      <p:sp>
        <p:nvSpPr>
          <p:cNvPr id="30" name="TextBox 29"/>
          <p:cNvSpPr txBox="1"/>
          <p:nvPr/>
        </p:nvSpPr>
        <p:spPr>
          <a:xfrm>
            <a:off x="4401791" y="4087305"/>
            <a:ext cx="2129686" cy="292388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dirty="0" smtClean="0"/>
              <a:t>Clinical Rotations Completed</a:t>
            </a:r>
            <a:endParaRPr lang="en-US" sz="1300" dirty="0"/>
          </a:p>
        </p:txBody>
      </p:sp>
      <p:sp>
        <p:nvSpPr>
          <p:cNvPr id="31" name="TextBox 30"/>
          <p:cNvSpPr txBox="1"/>
          <p:nvPr/>
        </p:nvSpPr>
        <p:spPr>
          <a:xfrm>
            <a:off x="6338714" y="3162610"/>
            <a:ext cx="1394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C00000"/>
                </a:solidFill>
              </a:rPr>
              <a:t>September </a:t>
            </a:r>
            <a:r>
              <a:rPr lang="en-US" sz="1400" dirty="0" smtClean="0">
                <a:solidFill>
                  <a:srgbClr val="C00000"/>
                </a:solidFill>
              </a:rPr>
              <a:t>2018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834725" y="3501201"/>
            <a:ext cx="419210" cy="13067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276928" y="3756672"/>
            <a:ext cx="1438342" cy="692497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300" dirty="0" smtClean="0"/>
              <a:t>National Resident</a:t>
            </a:r>
          </a:p>
          <a:p>
            <a:pPr algn="ctr"/>
            <a:r>
              <a:rPr lang="en-US" sz="1300" dirty="0" smtClean="0"/>
              <a:t>Matching Program</a:t>
            </a:r>
          </a:p>
          <a:p>
            <a:pPr algn="ctr"/>
            <a:r>
              <a:rPr lang="en-US" sz="1300" dirty="0" smtClean="0"/>
              <a:t>Application</a:t>
            </a:r>
            <a:endParaRPr lang="en-US" sz="1300" dirty="0"/>
          </a:p>
        </p:txBody>
      </p:sp>
      <p:sp>
        <p:nvSpPr>
          <p:cNvPr id="33" name="TextBox 32"/>
          <p:cNvSpPr txBox="1"/>
          <p:nvPr/>
        </p:nvSpPr>
        <p:spPr>
          <a:xfrm>
            <a:off x="6576162" y="4766200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June 2019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99326" y="5073542"/>
            <a:ext cx="3860865" cy="323165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500" b="1" dirty="0" smtClean="0"/>
              <a:t>California Family Medicine Residency Program</a:t>
            </a:r>
            <a:endParaRPr lang="en-US" sz="1500" b="1" dirty="0"/>
          </a:p>
        </p:txBody>
      </p:sp>
      <p:sp>
        <p:nvSpPr>
          <p:cNvPr id="35" name="Down Arrow 34"/>
          <p:cNvSpPr/>
          <p:nvPr/>
        </p:nvSpPr>
        <p:spPr>
          <a:xfrm>
            <a:off x="6834725" y="5517462"/>
            <a:ext cx="419210" cy="6208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953030" y="6206851"/>
            <a:ext cx="4133825" cy="55399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500" b="1" dirty="0" smtClean="0"/>
              <a:t>IMG Commitment: </a:t>
            </a:r>
            <a:r>
              <a:rPr lang="en-US" sz="1500" dirty="0" smtClean="0"/>
              <a:t>to work for at least 36 months</a:t>
            </a:r>
          </a:p>
          <a:p>
            <a:pPr algn="ctr"/>
            <a:r>
              <a:rPr lang="en-US" sz="1500" dirty="0" smtClean="0"/>
              <a:t>in an underserved community in California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70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0" y="243683"/>
            <a:ext cx="9144000" cy="7176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i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IMG Program C:</a:t>
            </a:r>
            <a:r>
              <a:rPr lang="en-US" i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charset="0"/>
                <a:ea typeface="Cambria" charset="0"/>
                <a:cs typeface="Cambria" charset="0"/>
              </a:rPr>
              <a:t> Timeline</a:t>
            </a:r>
            <a:endParaRPr lang="en-US" i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charset="0"/>
              <a:ea typeface="Cambria" charset="0"/>
              <a:cs typeface="Cambria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439864724"/>
              </p:ext>
            </p:extLst>
          </p:nvPr>
        </p:nvGraphicFramePr>
        <p:xfrm>
          <a:off x="327991" y="706209"/>
          <a:ext cx="8955157" cy="2842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484201" y="2691505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June 2017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28" name="Curved Up Arrow 27"/>
          <p:cNvSpPr/>
          <p:nvPr/>
        </p:nvSpPr>
        <p:spPr>
          <a:xfrm>
            <a:off x="4920112" y="3252662"/>
            <a:ext cx="1386330" cy="770691"/>
          </a:xfrm>
          <a:prstGeom prst="curvedUp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01791" y="4087305"/>
            <a:ext cx="2129686" cy="292388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dirty="0" smtClean="0"/>
              <a:t>Clinical Rotations Completed</a:t>
            </a:r>
            <a:endParaRPr lang="en-US" sz="1300" dirty="0"/>
          </a:p>
        </p:txBody>
      </p:sp>
      <p:sp>
        <p:nvSpPr>
          <p:cNvPr id="31" name="TextBox 30"/>
          <p:cNvSpPr txBox="1"/>
          <p:nvPr/>
        </p:nvSpPr>
        <p:spPr>
          <a:xfrm>
            <a:off x="6338714" y="3162610"/>
            <a:ext cx="1394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September 2017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834725" y="3501201"/>
            <a:ext cx="419210" cy="13067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276928" y="3756672"/>
            <a:ext cx="1438342" cy="692497"/>
          </a:xfrm>
          <a:prstGeom prst="rect">
            <a:avLst/>
          </a:prstGeom>
          <a:solidFill>
            <a:srgbClr val="FFF5CA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300" dirty="0" smtClean="0"/>
              <a:t>National Resident</a:t>
            </a:r>
          </a:p>
          <a:p>
            <a:pPr algn="ctr"/>
            <a:r>
              <a:rPr lang="en-US" sz="1300" dirty="0" smtClean="0"/>
              <a:t>Matching Program</a:t>
            </a:r>
          </a:p>
          <a:p>
            <a:pPr algn="ctr"/>
            <a:r>
              <a:rPr lang="en-US" sz="1300" dirty="0" smtClean="0"/>
              <a:t>Application</a:t>
            </a:r>
            <a:endParaRPr lang="en-US" sz="1300" dirty="0"/>
          </a:p>
        </p:txBody>
      </p:sp>
      <p:sp>
        <p:nvSpPr>
          <p:cNvPr id="33" name="TextBox 32"/>
          <p:cNvSpPr txBox="1"/>
          <p:nvPr/>
        </p:nvSpPr>
        <p:spPr>
          <a:xfrm>
            <a:off x="6576162" y="4766200"/>
            <a:ext cx="92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June 2018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99326" y="5073542"/>
            <a:ext cx="3860865" cy="323165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500" b="1" dirty="0" smtClean="0"/>
              <a:t>California Family Medicine Residency Program</a:t>
            </a:r>
            <a:endParaRPr lang="en-US" sz="1500" b="1" dirty="0"/>
          </a:p>
        </p:txBody>
      </p:sp>
      <p:sp>
        <p:nvSpPr>
          <p:cNvPr id="35" name="Down Arrow 34"/>
          <p:cNvSpPr/>
          <p:nvPr/>
        </p:nvSpPr>
        <p:spPr>
          <a:xfrm>
            <a:off x="6834725" y="5517462"/>
            <a:ext cx="419210" cy="6208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953030" y="6206851"/>
            <a:ext cx="4133825" cy="55399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500" b="1" dirty="0" smtClean="0"/>
              <a:t>IMG Commitment: </a:t>
            </a:r>
            <a:r>
              <a:rPr lang="en-US" sz="1500" dirty="0" smtClean="0"/>
              <a:t>to work for at least 24 months</a:t>
            </a:r>
          </a:p>
          <a:p>
            <a:pPr algn="ctr"/>
            <a:r>
              <a:rPr lang="en-US" sz="1500" dirty="0" smtClean="0"/>
              <a:t>in an underserved community in California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94993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12162</TotalTime>
  <Words>332</Words>
  <Application>Microsoft Macintosh PowerPoint</Application>
  <PresentationFormat>On-screen Show (4:3)</PresentationFormat>
  <Paragraphs>97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UCLA IMG Program Presentation</dc:title>
  <dc:creator>Felipe Saavedra</dc:creator>
  <cp:lastModifiedBy>Glenn Wong</cp:lastModifiedBy>
  <cp:revision>223</cp:revision>
  <dcterms:created xsi:type="dcterms:W3CDTF">2016-10-06T23:38:10Z</dcterms:created>
  <dcterms:modified xsi:type="dcterms:W3CDTF">2017-04-06T19:34:05Z</dcterms:modified>
</cp:coreProperties>
</file>